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1" r:id="rId4"/>
  </p:sldIdLst>
  <p:sldSz cx="13444538" cy="7562850"/>
  <p:notesSz cx="6858000" cy="9144000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42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170F"/>
    <a:srgbClr val="1C2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23" autoAdjust="0"/>
  </p:normalViewPr>
  <p:slideViewPr>
    <p:cSldViewPr snapToGrid="0" snapToObjects="1">
      <p:cViewPr varScale="1">
        <p:scale>
          <a:sx n="98" d="100"/>
          <a:sy n="98" d="100"/>
        </p:scale>
        <p:origin x="2274" y="78"/>
      </p:cViewPr>
      <p:guideLst>
        <p:guide orient="horz" pos="2382"/>
        <p:guide pos="4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D7F2E-76E7-4940-994F-E55DDB38157C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BAA7F-CB65-2A45-AE88-63CFBEBD65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172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F031B-BE86-9343-B29A-71F122CEE731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0F6C2-D6A5-9A4E-AEB5-0E6823D81E1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114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8341" y="2349387"/>
            <a:ext cx="11427857" cy="16211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6682" y="4285615"/>
            <a:ext cx="941117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5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1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67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23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79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35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9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46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F971-0B76-B049-9721-0C419CA8CFC0}" type="datetime1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6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BD49-C964-3E45-98A0-E82FFA8FFDAD}" type="datetime1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026" y="4859832"/>
            <a:ext cx="11427857" cy="1502066"/>
          </a:xfrm>
        </p:spPr>
        <p:txBody>
          <a:bodyPr anchor="t"/>
          <a:lstStyle>
            <a:lvl1pPr algn="l">
              <a:defRPr sz="578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026" y="3205460"/>
            <a:ext cx="11427857" cy="1654373"/>
          </a:xfrm>
        </p:spPr>
        <p:txBody>
          <a:bodyPr anchor="b"/>
          <a:lstStyle>
            <a:lvl1pPr marL="0" indent="0">
              <a:buNone/>
              <a:defRPr sz="2893">
                <a:solidFill>
                  <a:schemeClr val="tx1">
                    <a:tint val="75000"/>
                  </a:schemeClr>
                </a:solidFill>
              </a:defRPr>
            </a:lvl1pPr>
            <a:lvl2pPr marL="655863" indent="0">
              <a:buNone/>
              <a:defRPr sz="2641">
                <a:solidFill>
                  <a:schemeClr val="tx1">
                    <a:tint val="75000"/>
                  </a:schemeClr>
                </a:solidFill>
              </a:defRPr>
            </a:lvl2pPr>
            <a:lvl3pPr marL="1311726" indent="0">
              <a:buNone/>
              <a:defRPr sz="2264">
                <a:solidFill>
                  <a:schemeClr val="tx1">
                    <a:tint val="75000"/>
                  </a:schemeClr>
                </a:solidFill>
              </a:defRPr>
            </a:lvl3pPr>
            <a:lvl4pPr marL="1967589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4pPr>
            <a:lvl5pPr marL="2623451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5pPr>
            <a:lvl6pPr marL="3279315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6pPr>
            <a:lvl7pPr marL="3935178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7pPr>
            <a:lvl8pPr marL="4591040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8pPr>
            <a:lvl9pPr marL="5246904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C3F7-931B-834F-9657-B498CD7132B5}" type="datetime1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29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2228" y="1764667"/>
            <a:ext cx="5938004" cy="4991131"/>
          </a:xfrm>
        </p:spPr>
        <p:txBody>
          <a:bodyPr/>
          <a:lstStyle>
            <a:lvl1pPr>
              <a:defRPr sz="4025"/>
            </a:lvl1pPr>
            <a:lvl2pPr>
              <a:defRPr sz="3396"/>
            </a:lvl2pPr>
            <a:lvl3pPr>
              <a:defRPr sz="2893"/>
            </a:lvl3pPr>
            <a:lvl4pPr>
              <a:defRPr sz="2641"/>
            </a:lvl4pPr>
            <a:lvl5pPr>
              <a:defRPr sz="2641"/>
            </a:lvl5pPr>
            <a:lvl6pPr>
              <a:defRPr sz="2641"/>
            </a:lvl6pPr>
            <a:lvl7pPr>
              <a:defRPr sz="2641"/>
            </a:lvl7pPr>
            <a:lvl8pPr>
              <a:defRPr sz="2641"/>
            </a:lvl8pPr>
            <a:lvl9pPr>
              <a:defRPr sz="26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308" y="1764667"/>
            <a:ext cx="5938004" cy="4991131"/>
          </a:xfrm>
        </p:spPr>
        <p:txBody>
          <a:bodyPr/>
          <a:lstStyle>
            <a:lvl1pPr>
              <a:defRPr sz="4025"/>
            </a:lvl1pPr>
            <a:lvl2pPr>
              <a:defRPr sz="3396"/>
            </a:lvl2pPr>
            <a:lvl3pPr>
              <a:defRPr sz="2893"/>
            </a:lvl3pPr>
            <a:lvl4pPr>
              <a:defRPr sz="2641"/>
            </a:lvl4pPr>
            <a:lvl5pPr>
              <a:defRPr sz="2641"/>
            </a:lvl5pPr>
            <a:lvl6pPr>
              <a:defRPr sz="2641"/>
            </a:lvl6pPr>
            <a:lvl7pPr>
              <a:defRPr sz="2641"/>
            </a:lvl7pPr>
            <a:lvl8pPr>
              <a:defRPr sz="2641"/>
            </a:lvl8pPr>
            <a:lvl9pPr>
              <a:defRPr sz="26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8074-5C6D-6544-B699-63F2E9E7C7BE}" type="datetime1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9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227" y="1692890"/>
            <a:ext cx="5940339" cy="705515"/>
          </a:xfrm>
        </p:spPr>
        <p:txBody>
          <a:bodyPr anchor="b"/>
          <a:lstStyle>
            <a:lvl1pPr marL="0" indent="0">
              <a:buNone/>
              <a:defRPr sz="3396" b="1"/>
            </a:lvl1pPr>
            <a:lvl2pPr marL="655863" indent="0">
              <a:buNone/>
              <a:defRPr sz="2893" b="1"/>
            </a:lvl2pPr>
            <a:lvl3pPr marL="1311726" indent="0">
              <a:buNone/>
              <a:defRPr sz="2641" b="1"/>
            </a:lvl3pPr>
            <a:lvl4pPr marL="1967589" indent="0">
              <a:buNone/>
              <a:defRPr sz="2264" b="1"/>
            </a:lvl4pPr>
            <a:lvl5pPr marL="2623451" indent="0">
              <a:buNone/>
              <a:defRPr sz="2264" b="1"/>
            </a:lvl5pPr>
            <a:lvl6pPr marL="3279315" indent="0">
              <a:buNone/>
              <a:defRPr sz="2264" b="1"/>
            </a:lvl6pPr>
            <a:lvl7pPr marL="3935178" indent="0">
              <a:buNone/>
              <a:defRPr sz="2264" b="1"/>
            </a:lvl7pPr>
            <a:lvl8pPr marL="4591040" indent="0">
              <a:buNone/>
              <a:defRPr sz="2264" b="1"/>
            </a:lvl8pPr>
            <a:lvl9pPr marL="5246904" indent="0">
              <a:buNone/>
              <a:defRPr sz="22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2227" y="2398405"/>
            <a:ext cx="5940339" cy="4357393"/>
          </a:xfrm>
        </p:spPr>
        <p:txBody>
          <a:bodyPr/>
          <a:lstStyle>
            <a:lvl1pPr>
              <a:defRPr sz="3396"/>
            </a:lvl1pPr>
            <a:lvl2pPr>
              <a:defRPr sz="2893"/>
            </a:lvl2pPr>
            <a:lvl3pPr>
              <a:defRPr sz="2641"/>
            </a:lvl3pPr>
            <a:lvl4pPr>
              <a:defRPr sz="2264"/>
            </a:lvl4pPr>
            <a:lvl5pPr>
              <a:defRPr sz="2264"/>
            </a:lvl5pPr>
            <a:lvl6pPr>
              <a:defRPr sz="2264"/>
            </a:lvl6pPr>
            <a:lvl7pPr>
              <a:defRPr sz="2264"/>
            </a:lvl7pPr>
            <a:lvl8pPr>
              <a:defRPr sz="2264"/>
            </a:lvl8pPr>
            <a:lvl9pPr>
              <a:defRPr sz="22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9639" y="1692890"/>
            <a:ext cx="5942672" cy="705515"/>
          </a:xfrm>
        </p:spPr>
        <p:txBody>
          <a:bodyPr anchor="b"/>
          <a:lstStyle>
            <a:lvl1pPr marL="0" indent="0">
              <a:buNone/>
              <a:defRPr sz="3396" b="1"/>
            </a:lvl1pPr>
            <a:lvl2pPr marL="655863" indent="0">
              <a:buNone/>
              <a:defRPr sz="2893" b="1"/>
            </a:lvl2pPr>
            <a:lvl3pPr marL="1311726" indent="0">
              <a:buNone/>
              <a:defRPr sz="2641" b="1"/>
            </a:lvl3pPr>
            <a:lvl4pPr marL="1967589" indent="0">
              <a:buNone/>
              <a:defRPr sz="2264" b="1"/>
            </a:lvl4pPr>
            <a:lvl5pPr marL="2623451" indent="0">
              <a:buNone/>
              <a:defRPr sz="2264" b="1"/>
            </a:lvl5pPr>
            <a:lvl6pPr marL="3279315" indent="0">
              <a:buNone/>
              <a:defRPr sz="2264" b="1"/>
            </a:lvl6pPr>
            <a:lvl7pPr marL="3935178" indent="0">
              <a:buNone/>
              <a:defRPr sz="2264" b="1"/>
            </a:lvl7pPr>
            <a:lvl8pPr marL="4591040" indent="0">
              <a:buNone/>
              <a:defRPr sz="2264" b="1"/>
            </a:lvl8pPr>
            <a:lvl9pPr marL="5246904" indent="0">
              <a:buNone/>
              <a:defRPr sz="22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9639" y="2398405"/>
            <a:ext cx="5942672" cy="4357393"/>
          </a:xfrm>
        </p:spPr>
        <p:txBody>
          <a:bodyPr/>
          <a:lstStyle>
            <a:lvl1pPr>
              <a:defRPr sz="3396"/>
            </a:lvl1pPr>
            <a:lvl2pPr>
              <a:defRPr sz="2893"/>
            </a:lvl2pPr>
            <a:lvl3pPr>
              <a:defRPr sz="2641"/>
            </a:lvl3pPr>
            <a:lvl4pPr>
              <a:defRPr sz="2264"/>
            </a:lvl4pPr>
            <a:lvl5pPr>
              <a:defRPr sz="2264"/>
            </a:lvl5pPr>
            <a:lvl6pPr>
              <a:defRPr sz="2264"/>
            </a:lvl6pPr>
            <a:lvl7pPr>
              <a:defRPr sz="2264"/>
            </a:lvl7pPr>
            <a:lvl8pPr>
              <a:defRPr sz="2264"/>
            </a:lvl8pPr>
            <a:lvl9pPr>
              <a:defRPr sz="22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27B0C-AD6D-4E43-A0C8-A3CAE3F04D92}" type="datetime1">
              <a:rPr lang="en-US" smtClean="0"/>
              <a:t>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07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14533-198B-A041-A814-5DC2365F6925}" type="datetime1">
              <a:rPr lang="en-US" smtClean="0"/>
              <a:t>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82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61FE7-DD6B-FF40-A4A6-212ED86D6834}" type="datetime1">
              <a:rPr lang="en-US" smtClean="0"/>
              <a:t>1/15/2024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5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28" y="301114"/>
            <a:ext cx="4423160" cy="1281483"/>
          </a:xfrm>
        </p:spPr>
        <p:txBody>
          <a:bodyPr anchor="b"/>
          <a:lstStyle>
            <a:lvl1pPr algn="l">
              <a:defRPr sz="289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6440" y="301115"/>
            <a:ext cx="7515871" cy="6454683"/>
          </a:xfrm>
        </p:spPr>
        <p:txBody>
          <a:bodyPr/>
          <a:lstStyle>
            <a:lvl1pPr>
              <a:defRPr sz="4528"/>
            </a:lvl1pPr>
            <a:lvl2pPr>
              <a:defRPr sz="4025"/>
            </a:lvl2pPr>
            <a:lvl3pPr>
              <a:defRPr sz="3396"/>
            </a:lvl3pPr>
            <a:lvl4pPr>
              <a:defRPr sz="2893"/>
            </a:lvl4pPr>
            <a:lvl5pPr>
              <a:defRPr sz="2893"/>
            </a:lvl5pPr>
            <a:lvl6pPr>
              <a:defRPr sz="2893"/>
            </a:lvl6pPr>
            <a:lvl7pPr>
              <a:defRPr sz="2893"/>
            </a:lvl7pPr>
            <a:lvl8pPr>
              <a:defRPr sz="2893"/>
            </a:lvl8pPr>
            <a:lvl9pPr>
              <a:defRPr sz="289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228" y="1582597"/>
            <a:ext cx="4423160" cy="5173200"/>
          </a:xfrm>
        </p:spPr>
        <p:txBody>
          <a:bodyPr/>
          <a:lstStyle>
            <a:lvl1pPr marL="0" indent="0">
              <a:buNone/>
              <a:defRPr sz="2012"/>
            </a:lvl1pPr>
            <a:lvl2pPr marL="655863" indent="0">
              <a:buNone/>
              <a:defRPr sz="1761"/>
            </a:lvl2pPr>
            <a:lvl3pPr marL="1311726" indent="0">
              <a:buNone/>
              <a:defRPr sz="1384"/>
            </a:lvl3pPr>
            <a:lvl4pPr marL="1967589" indent="0">
              <a:buNone/>
              <a:defRPr sz="1258"/>
            </a:lvl4pPr>
            <a:lvl5pPr marL="2623451" indent="0">
              <a:buNone/>
              <a:defRPr sz="1258"/>
            </a:lvl5pPr>
            <a:lvl6pPr marL="3279315" indent="0">
              <a:buNone/>
              <a:defRPr sz="1258"/>
            </a:lvl6pPr>
            <a:lvl7pPr marL="3935178" indent="0">
              <a:buNone/>
              <a:defRPr sz="1258"/>
            </a:lvl7pPr>
            <a:lvl8pPr marL="4591040" indent="0">
              <a:buNone/>
              <a:defRPr sz="1258"/>
            </a:lvl8pPr>
            <a:lvl9pPr marL="5246904" indent="0">
              <a:buNone/>
              <a:defRPr sz="12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7806-F536-4047-A84B-AE586C9BBD20}" type="datetime1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0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24" y="5293995"/>
            <a:ext cx="8066723" cy="624986"/>
          </a:xfrm>
        </p:spPr>
        <p:txBody>
          <a:bodyPr anchor="b"/>
          <a:lstStyle>
            <a:lvl1pPr algn="l">
              <a:defRPr sz="289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24" y="675755"/>
            <a:ext cx="8066723" cy="4537710"/>
          </a:xfrm>
        </p:spPr>
        <p:txBody>
          <a:bodyPr/>
          <a:lstStyle>
            <a:lvl1pPr marL="0" indent="0">
              <a:buNone/>
              <a:defRPr sz="4528"/>
            </a:lvl1pPr>
            <a:lvl2pPr marL="655863" indent="0">
              <a:buNone/>
              <a:defRPr sz="4025"/>
            </a:lvl2pPr>
            <a:lvl3pPr marL="1311726" indent="0">
              <a:buNone/>
              <a:defRPr sz="3396"/>
            </a:lvl3pPr>
            <a:lvl4pPr marL="1967589" indent="0">
              <a:buNone/>
              <a:defRPr sz="2893"/>
            </a:lvl4pPr>
            <a:lvl5pPr marL="2623451" indent="0">
              <a:buNone/>
              <a:defRPr sz="2893"/>
            </a:lvl5pPr>
            <a:lvl6pPr marL="3279315" indent="0">
              <a:buNone/>
              <a:defRPr sz="2893"/>
            </a:lvl6pPr>
            <a:lvl7pPr marL="3935178" indent="0">
              <a:buNone/>
              <a:defRPr sz="2893"/>
            </a:lvl7pPr>
            <a:lvl8pPr marL="4591040" indent="0">
              <a:buNone/>
              <a:defRPr sz="2893"/>
            </a:lvl8pPr>
            <a:lvl9pPr marL="5246904" indent="0">
              <a:buNone/>
              <a:defRPr sz="289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24" y="5918981"/>
            <a:ext cx="8066723" cy="887584"/>
          </a:xfrm>
        </p:spPr>
        <p:txBody>
          <a:bodyPr/>
          <a:lstStyle>
            <a:lvl1pPr marL="0" indent="0">
              <a:buNone/>
              <a:defRPr sz="2012"/>
            </a:lvl1pPr>
            <a:lvl2pPr marL="655863" indent="0">
              <a:buNone/>
              <a:defRPr sz="1761"/>
            </a:lvl2pPr>
            <a:lvl3pPr marL="1311726" indent="0">
              <a:buNone/>
              <a:defRPr sz="1384"/>
            </a:lvl3pPr>
            <a:lvl4pPr marL="1967589" indent="0">
              <a:buNone/>
              <a:defRPr sz="1258"/>
            </a:lvl4pPr>
            <a:lvl5pPr marL="2623451" indent="0">
              <a:buNone/>
              <a:defRPr sz="1258"/>
            </a:lvl5pPr>
            <a:lvl6pPr marL="3279315" indent="0">
              <a:buNone/>
              <a:defRPr sz="1258"/>
            </a:lvl6pPr>
            <a:lvl7pPr marL="3935178" indent="0">
              <a:buNone/>
              <a:defRPr sz="1258"/>
            </a:lvl7pPr>
            <a:lvl8pPr marL="4591040" indent="0">
              <a:buNone/>
              <a:defRPr sz="1258"/>
            </a:lvl8pPr>
            <a:lvl9pPr marL="5246904" indent="0">
              <a:buNone/>
              <a:defRPr sz="12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7DB7-80F0-6543-BE76-3503DCE074E9}" type="datetime1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0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3810-4F1D-444F-BC4A-655DEA1D29CC}" type="datetime1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4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7289" y="302865"/>
            <a:ext cx="3025022" cy="6452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2228" y="302865"/>
            <a:ext cx="8850988" cy="64529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2CC41-1005-824E-A6B0-6162EDB3DD68}" type="datetime1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43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2227" y="302866"/>
            <a:ext cx="1210008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227" y="1764667"/>
            <a:ext cx="1210008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227" y="7009642"/>
            <a:ext cx="3137059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7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E911B-F474-3B48-A6BE-1D4051572EFA}" type="datetime1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93552" y="7009642"/>
            <a:ext cx="4257437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7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35252" y="7009642"/>
            <a:ext cx="3137059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7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6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655863" rtl="0" eaLnBrk="1" latinLnBrk="0" hangingPunct="1">
        <a:spcBef>
          <a:spcPct val="0"/>
        </a:spcBef>
        <a:buNone/>
        <a:defRPr sz="6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1897" indent="-491897" algn="l" defTabSz="655863" rtl="0" eaLnBrk="1" latinLnBrk="0" hangingPunct="1">
        <a:spcBef>
          <a:spcPct val="20000"/>
        </a:spcBef>
        <a:buFont typeface="Arial"/>
        <a:buChar char="•"/>
        <a:defRPr sz="4528" kern="1200">
          <a:solidFill>
            <a:schemeClr val="tx1"/>
          </a:solidFill>
          <a:latin typeface="+mn-lt"/>
          <a:ea typeface="+mn-ea"/>
          <a:cs typeface="+mn-cs"/>
        </a:defRPr>
      </a:lvl1pPr>
      <a:lvl2pPr marL="1065777" indent="-409915" algn="l" defTabSz="655863" rtl="0" eaLnBrk="1" latinLnBrk="0" hangingPunct="1">
        <a:spcBef>
          <a:spcPct val="20000"/>
        </a:spcBef>
        <a:buFont typeface="Arial"/>
        <a:buChar char="–"/>
        <a:defRPr sz="4025" kern="1200">
          <a:solidFill>
            <a:schemeClr val="tx1"/>
          </a:solidFill>
          <a:latin typeface="+mn-lt"/>
          <a:ea typeface="+mn-ea"/>
          <a:cs typeface="+mn-cs"/>
        </a:defRPr>
      </a:lvl2pPr>
      <a:lvl3pPr marL="1639658" indent="-327931" algn="l" defTabSz="655863" rtl="0" eaLnBrk="1" latinLnBrk="0" hangingPunct="1">
        <a:spcBef>
          <a:spcPct val="20000"/>
        </a:spcBef>
        <a:buFont typeface="Arial"/>
        <a:buChar char="•"/>
        <a:defRPr sz="3396" kern="1200">
          <a:solidFill>
            <a:schemeClr val="tx1"/>
          </a:solidFill>
          <a:latin typeface="+mn-lt"/>
          <a:ea typeface="+mn-ea"/>
          <a:cs typeface="+mn-cs"/>
        </a:defRPr>
      </a:lvl3pPr>
      <a:lvl4pPr marL="2295520" indent="-327931" algn="l" defTabSz="655863" rtl="0" eaLnBrk="1" latinLnBrk="0" hangingPunct="1">
        <a:spcBef>
          <a:spcPct val="20000"/>
        </a:spcBef>
        <a:buFont typeface="Arial"/>
        <a:buChar char="–"/>
        <a:defRPr sz="2893" kern="1200">
          <a:solidFill>
            <a:schemeClr val="tx1"/>
          </a:solidFill>
          <a:latin typeface="+mn-lt"/>
          <a:ea typeface="+mn-ea"/>
          <a:cs typeface="+mn-cs"/>
        </a:defRPr>
      </a:lvl4pPr>
      <a:lvl5pPr marL="2951384" indent="-327931" algn="l" defTabSz="655863" rtl="0" eaLnBrk="1" latinLnBrk="0" hangingPunct="1">
        <a:spcBef>
          <a:spcPct val="20000"/>
        </a:spcBef>
        <a:buFont typeface="Arial"/>
        <a:buChar char="»"/>
        <a:defRPr sz="2893" kern="1200">
          <a:solidFill>
            <a:schemeClr val="tx1"/>
          </a:solidFill>
          <a:latin typeface="+mn-lt"/>
          <a:ea typeface="+mn-ea"/>
          <a:cs typeface="+mn-cs"/>
        </a:defRPr>
      </a:lvl5pPr>
      <a:lvl6pPr marL="3607246" indent="-327931" algn="l" defTabSz="655863" rtl="0" eaLnBrk="1" latinLnBrk="0" hangingPunct="1">
        <a:spcBef>
          <a:spcPct val="20000"/>
        </a:spcBef>
        <a:buFont typeface="Arial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6pPr>
      <a:lvl7pPr marL="4263109" indent="-327931" algn="l" defTabSz="655863" rtl="0" eaLnBrk="1" latinLnBrk="0" hangingPunct="1">
        <a:spcBef>
          <a:spcPct val="20000"/>
        </a:spcBef>
        <a:buFont typeface="Arial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7pPr>
      <a:lvl8pPr marL="4918973" indent="-327931" algn="l" defTabSz="655863" rtl="0" eaLnBrk="1" latinLnBrk="0" hangingPunct="1">
        <a:spcBef>
          <a:spcPct val="20000"/>
        </a:spcBef>
        <a:buFont typeface="Arial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8pPr>
      <a:lvl9pPr marL="5574835" indent="-327931" algn="l" defTabSz="655863" rtl="0" eaLnBrk="1" latinLnBrk="0" hangingPunct="1">
        <a:spcBef>
          <a:spcPct val="20000"/>
        </a:spcBef>
        <a:buFont typeface="Arial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1pPr>
      <a:lvl2pPr marL="655863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2pPr>
      <a:lvl3pPr marL="1311726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3pPr>
      <a:lvl4pPr marL="1967589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4pPr>
      <a:lvl5pPr marL="2623451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5pPr>
      <a:lvl6pPr marL="3279315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6pPr>
      <a:lvl7pPr marL="3935178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7pPr>
      <a:lvl8pPr marL="4591040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8pPr>
      <a:lvl9pPr marL="5246904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CDB3CA5-4751-C35E-8BCF-5FD1563725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48"/>
            <a:ext cx="13444538" cy="756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94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35E5DBB-5C8E-F83B-58CD-C90A4F7D94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43" y="1466"/>
            <a:ext cx="13439852" cy="755991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24C9E3C-AC4C-3A71-06F7-4D84EACB0B82}"/>
              </a:ext>
            </a:extLst>
          </p:cNvPr>
          <p:cNvSpPr txBox="1"/>
          <p:nvPr/>
        </p:nvSpPr>
        <p:spPr>
          <a:xfrm>
            <a:off x="1090669" y="1958045"/>
            <a:ext cx="11263199" cy="1640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62" b="1" dirty="0">
                <a:solidFill>
                  <a:srgbClr val="7B170F"/>
                </a:solidFill>
              </a:rPr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72408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35E5DBB-5C8E-F83B-58CD-C90A4F7D94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43" y="1466"/>
            <a:ext cx="13439852" cy="755991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24C9E3C-AC4C-3A71-06F7-4D84EACB0B82}"/>
              </a:ext>
            </a:extLst>
          </p:cNvPr>
          <p:cNvSpPr txBox="1"/>
          <p:nvPr/>
        </p:nvSpPr>
        <p:spPr>
          <a:xfrm>
            <a:off x="593387" y="537806"/>
            <a:ext cx="115564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b="1" dirty="0">
                <a:solidFill>
                  <a:srgbClr val="7B170F"/>
                </a:solidFill>
              </a:rPr>
              <a:t>TEXT HERE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21E11C0-C6C9-A705-9159-286516B051CB}"/>
              </a:ext>
            </a:extLst>
          </p:cNvPr>
          <p:cNvSpPr txBox="1"/>
          <p:nvPr/>
        </p:nvSpPr>
        <p:spPr>
          <a:xfrm>
            <a:off x="593386" y="1566588"/>
            <a:ext cx="123930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951172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6</Words>
  <Application>Microsoft Office PowerPoint</Application>
  <PresentationFormat>Personalizar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SlopeStability2024</dc:creator>
  <cp:revision>28</cp:revision>
  <dcterms:created xsi:type="dcterms:W3CDTF">2019-02-15T12:42:49Z</dcterms:created>
  <dcterms:modified xsi:type="dcterms:W3CDTF">2024-01-15T18:13:00Z</dcterms:modified>
</cp:coreProperties>
</file>