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3" r:id="rId4"/>
    <p:sldId id="261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751"/>
    <a:srgbClr val="EF8023"/>
    <a:srgbClr val="00B0E2"/>
    <a:srgbClr val="22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5" autoAdjust="0"/>
    <p:restoredTop sz="94687" autoAdjust="0"/>
  </p:normalViewPr>
  <p:slideViewPr>
    <p:cSldViewPr snapToGrid="0">
      <p:cViewPr varScale="1">
        <p:scale>
          <a:sx n="43" d="100"/>
          <a:sy n="43" d="100"/>
        </p:scale>
        <p:origin x="1210" y="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49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53671-967A-4A6E-AB06-A9651DE72EBD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C89C3-CC65-47CD-8B2B-FFA849256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6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C89C3-CC65-47CD-8B2B-FFA849256B2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0598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7E1DA73-13E1-9726-8EA7-B10CC8597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" y="0"/>
            <a:ext cx="121904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90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89F24F79-0C88-0401-BABC-FCA9441C5F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" y="0"/>
            <a:ext cx="12190452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2171429-F875-64DE-027D-AE07C0FA8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8508" y="2293650"/>
            <a:ext cx="10194985" cy="2056220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508" y="4632385"/>
            <a:ext cx="10194985" cy="85401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191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008A94E4-F2C9-2414-5FE8-5BAD32620B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" y="0"/>
            <a:ext cx="1219045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86ECF3-F83F-1AAC-B16F-05C97EC9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7111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0CB2CA-48EC-668F-59B9-2388CE943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50031"/>
            <a:ext cx="9487618" cy="1325563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D08CE2-41F2-8FBF-D172-B09C9543F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481"/>
            <a:ext cx="10876471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50C170-02C0-EECB-309E-CB6C5DF84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31A6F8-FFD3-346B-1F2D-B98A7DADD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CFAF77-7814-02D0-5ABA-35F68CB5B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0617DD6-3D2E-E7D9-C748-390CEB3239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174" y="250031"/>
            <a:ext cx="1079497" cy="60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67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7C5D9C-2A64-A515-F66C-6C98370DA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09981" cy="1325563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3B5E3B-D536-6F39-639F-A45A80C88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44083C-AFDB-7BD7-BB66-8FDD9321E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E6A719-9334-8FF7-D5E4-0A539DB61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A33830-5B87-1B83-5630-ECC0BC41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C77AAA-BA72-0696-50F4-9C25C6CEE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7FE2069-5BF8-2E98-FC5D-E47BE471B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174" y="250031"/>
            <a:ext cx="1079497" cy="60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1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F729C0-860C-A47F-00FF-3427CC3F1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546416" cy="1325563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03531B-89A6-473C-E06B-342F8DEE8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40DB1B8-059C-4427-1B8A-25434E6B5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82377E9-2D1F-92B2-9188-EE9180DE1C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B1FB72F-7813-5E7B-C133-A6022521B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67898FD-FCF6-8CFF-8008-CEF332C67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712D4EA-5E62-E6FF-8E10-F60340577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03A116B-DE63-78CF-465E-94D88CA9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D89ED93-E809-8E26-309A-4DDB5018E4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174" y="250031"/>
            <a:ext cx="1079497" cy="60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87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405B4-BB46-E071-7799-6E0CD95C4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515" y="1555638"/>
            <a:ext cx="9340970" cy="3746724"/>
          </a:xfrm>
        </p:spPr>
        <p:txBody>
          <a:bodyPr>
            <a:noAutofit/>
          </a:bodyPr>
          <a:lstStyle>
            <a:lvl1pPr algn="ctr">
              <a:defRPr sz="7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846EC6-2285-2352-2B2B-CC0265441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553489A-C1C0-D3D7-93DD-6F13BF69F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4234E2-5102-C429-A56C-8FAD3ED6B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854B093-2A5F-97DA-6FC5-3411F0C8E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174" y="250031"/>
            <a:ext cx="1079497" cy="60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E9AB9A3-2F0F-2376-BE86-69E1CC1F5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B8FD401-45ED-7860-86A7-502A70BD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CCE3DE-6EE6-FCA9-A856-116F2F7A8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EA7528D-3841-9B38-F32B-2BEF2A799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71958" cy="1325563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C2599B7-441B-922C-60AF-A2CFD550EF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174" y="250031"/>
            <a:ext cx="1079497" cy="60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311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9723C6F-86C0-942A-0DF3-222FD4DEA33B}"/>
              </a:ext>
            </a:extLst>
          </p:cNvPr>
          <p:cNvSpPr/>
          <p:nvPr userDrawn="1"/>
        </p:nvSpPr>
        <p:spPr>
          <a:xfrm>
            <a:off x="319177" y="0"/>
            <a:ext cx="5003321" cy="6858000"/>
          </a:xfrm>
          <a:prstGeom prst="rect">
            <a:avLst/>
          </a:prstGeom>
          <a:solidFill>
            <a:srgbClr val="222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B2CDD5-6E67-E51E-FE89-F5A3D9D2D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14800" cy="1600200"/>
          </a:xfrm>
        </p:spPr>
        <p:txBody>
          <a:bodyPr anchor="t"/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9F4D4B-1DB3-FA4F-2764-C5A3BA700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9443" y="457200"/>
            <a:ext cx="5545138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5078E7-4CBE-CD28-7DAC-23B883CA66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1480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78F0C6-FE81-2943-A387-96135F18D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6D366839-DBE4-429B-B713-740319A7CD9C}" type="datetimeFigureOut">
              <a:rPr lang="pt-BR" smtClean="0"/>
              <a:pPr/>
              <a:t>09/06/2025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A04115C-867B-2137-CDA8-2BA421CC8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2CBCE1-9278-A7D5-3EA7-724B3913A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E5AA740-75EF-4FB2-9153-BA3CE74E11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23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CF6C7D3-0487-CE90-DDE0-7CA62F5B81CA}"/>
              </a:ext>
            </a:extLst>
          </p:cNvPr>
          <p:cNvSpPr/>
          <p:nvPr userDrawn="1"/>
        </p:nvSpPr>
        <p:spPr>
          <a:xfrm>
            <a:off x="11568023" y="0"/>
            <a:ext cx="623978" cy="6858000"/>
          </a:xfrm>
          <a:prstGeom prst="rect">
            <a:avLst/>
          </a:prstGeom>
          <a:solidFill>
            <a:srgbClr val="EF80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B8849D-0500-DF8F-4F60-044802FCC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DC94C6D-A5CE-89B7-5093-34D3ED0E3C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45CC4A3-6346-B838-32C8-400C2DB92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F516A6-5DF6-FDD5-7886-8EDEA6EF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6839-DBE4-429B-B713-740319A7CD9C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33B0D0-2EA6-104C-C7A1-40DA2352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C8AF63C-5707-8CCA-C3E3-0464E211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Seta: Pentágono 9">
            <a:extLst>
              <a:ext uri="{FF2B5EF4-FFF2-40B4-BE49-F238E27FC236}">
                <a16:creationId xmlns:a16="http://schemas.microsoft.com/office/drawing/2014/main" id="{ABC638F8-064F-4AB2-DA8E-8E3F223C9D18}"/>
              </a:ext>
            </a:extLst>
          </p:cNvPr>
          <p:cNvSpPr/>
          <p:nvPr userDrawn="1"/>
        </p:nvSpPr>
        <p:spPr>
          <a:xfrm>
            <a:off x="0" y="457200"/>
            <a:ext cx="491706" cy="496019"/>
          </a:xfrm>
          <a:prstGeom prst="homePlate">
            <a:avLst/>
          </a:prstGeom>
          <a:solidFill>
            <a:srgbClr val="222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455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22C833-8DB9-0603-0128-315D0E13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0CB191-FE03-F39C-EC50-EE81DF815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E8FFA5-21E9-DCCE-0537-97FD9ACDB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6839-DBE4-429B-B713-740319A7CD9C}" type="datetimeFigureOut">
              <a:rPr lang="pt-BR" smtClean="0"/>
              <a:t>09/06/2025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6CA46-0403-105C-F875-D6CBD03B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FF681E-E504-CF51-4597-92BE03ED3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DEC7051-C4EA-4B72-30E2-8AEDF3D35F5C}"/>
              </a:ext>
            </a:extLst>
          </p:cNvPr>
          <p:cNvSpPr/>
          <p:nvPr userDrawn="1"/>
        </p:nvSpPr>
        <p:spPr>
          <a:xfrm>
            <a:off x="120770" y="107082"/>
            <a:ext cx="60385" cy="5072332"/>
          </a:xfrm>
          <a:prstGeom prst="rect">
            <a:avLst/>
          </a:prstGeom>
          <a:solidFill>
            <a:srgbClr val="EF80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77974D5-882F-B7AA-3A61-7C73B979CBBA}"/>
              </a:ext>
            </a:extLst>
          </p:cNvPr>
          <p:cNvSpPr/>
          <p:nvPr userDrawn="1"/>
        </p:nvSpPr>
        <p:spPr>
          <a:xfrm>
            <a:off x="120770" y="5179413"/>
            <a:ext cx="60385" cy="1571505"/>
          </a:xfrm>
          <a:prstGeom prst="rect">
            <a:avLst/>
          </a:prstGeom>
          <a:solidFill>
            <a:srgbClr val="222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0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426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BA4286-5627-D8E1-8C3A-ACFFA36761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C27AF3-3A5A-0322-E785-5E26F90419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67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6A59CEE-E62A-7E69-0C03-92802F984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9768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9056B3E-35FD-EC44-470D-291EF2F3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FFA56715-D769-956F-5C03-2F8A694E7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4224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</Words>
  <Application>Microsoft Office PowerPoint</Application>
  <PresentationFormat>Widescreen</PresentationFormat>
  <Paragraphs>1</Paragraphs>
  <Slides>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GEOMIN</dc:creator>
  <cp:lastModifiedBy>Usuario</cp:lastModifiedBy>
  <cp:revision>8</cp:revision>
  <dcterms:created xsi:type="dcterms:W3CDTF">2025-01-14T01:43:27Z</dcterms:created>
  <dcterms:modified xsi:type="dcterms:W3CDTF">2025-06-09T14:32:28Z</dcterms:modified>
</cp:coreProperties>
</file>