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1602700" cy="2880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3753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39" d="100"/>
          <a:sy n="39" d="100"/>
        </p:scale>
        <p:origin x="30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203" y="4713925"/>
            <a:ext cx="18362295" cy="10027920"/>
          </a:xfrm>
        </p:spPr>
        <p:txBody>
          <a:bodyPr anchor="b"/>
          <a:lstStyle>
            <a:lvl1pPr algn="ctr">
              <a:defRPr sz="141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338" y="15128560"/>
            <a:ext cx="16202025" cy="6954200"/>
          </a:xfrm>
        </p:spPr>
        <p:txBody>
          <a:bodyPr/>
          <a:lstStyle>
            <a:lvl1pPr marL="0" indent="0" algn="ctr">
              <a:buNone/>
              <a:defRPr sz="5670"/>
            </a:lvl1pPr>
            <a:lvl2pPr marL="1080135" indent="0" algn="ctr">
              <a:buNone/>
              <a:defRPr sz="4725"/>
            </a:lvl2pPr>
            <a:lvl3pPr marL="2160270" indent="0" algn="ctr">
              <a:buNone/>
              <a:defRPr sz="4253"/>
            </a:lvl3pPr>
            <a:lvl4pPr marL="3240405" indent="0" algn="ctr">
              <a:buNone/>
              <a:defRPr sz="3780"/>
            </a:lvl4pPr>
            <a:lvl5pPr marL="4320540" indent="0" algn="ctr">
              <a:buNone/>
              <a:defRPr sz="3780"/>
            </a:lvl5pPr>
            <a:lvl6pPr marL="5400675" indent="0" algn="ctr">
              <a:buNone/>
              <a:defRPr sz="3780"/>
            </a:lvl6pPr>
            <a:lvl7pPr marL="6480810" indent="0" algn="ctr">
              <a:buNone/>
              <a:defRPr sz="3780"/>
            </a:lvl7pPr>
            <a:lvl8pPr marL="7560945" indent="0" algn="ctr">
              <a:buNone/>
              <a:defRPr sz="3780"/>
            </a:lvl8pPr>
            <a:lvl9pPr marL="8641080" indent="0" algn="ctr">
              <a:buNone/>
              <a:defRPr sz="378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384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266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935" y="7180906"/>
            <a:ext cx="18632329" cy="11981495"/>
          </a:xfrm>
        </p:spPr>
        <p:txBody>
          <a:bodyPr anchor="b"/>
          <a:lstStyle>
            <a:lvl1pPr>
              <a:defRPr sz="141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935" y="19275751"/>
            <a:ext cx="18632329" cy="6300785"/>
          </a:xfrm>
        </p:spPr>
        <p:txBody>
          <a:bodyPr/>
          <a:lstStyle>
            <a:lvl1pPr marL="0" indent="0">
              <a:buNone/>
              <a:defRPr sz="5670">
                <a:solidFill>
                  <a:schemeClr val="tx1"/>
                </a:solidFill>
              </a:defRPr>
            </a:lvl1pPr>
            <a:lvl2pPr marL="1080135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2pPr>
            <a:lvl3pPr marL="2160270" indent="0">
              <a:buNone/>
              <a:defRPr sz="4253">
                <a:solidFill>
                  <a:schemeClr val="tx1">
                    <a:tint val="75000"/>
                  </a:schemeClr>
                </a:solidFill>
              </a:defRPr>
            </a:lvl3pPr>
            <a:lvl4pPr marL="324040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2054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40067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8081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6094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4108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16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5185" y="7667625"/>
            <a:ext cx="9181148" cy="182756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6367" y="7667625"/>
            <a:ext cx="9181148" cy="182756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3776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999" y="1533531"/>
            <a:ext cx="18632329" cy="556736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02" y="7060885"/>
            <a:ext cx="9138953" cy="3460430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135" indent="0">
              <a:buNone/>
              <a:defRPr sz="4725" b="1"/>
            </a:lvl2pPr>
            <a:lvl3pPr marL="2160270" indent="0">
              <a:buNone/>
              <a:defRPr sz="4253" b="1"/>
            </a:lvl3pPr>
            <a:lvl4pPr marL="3240405" indent="0">
              <a:buNone/>
              <a:defRPr sz="3780" b="1"/>
            </a:lvl4pPr>
            <a:lvl5pPr marL="4320540" indent="0">
              <a:buNone/>
              <a:defRPr sz="3780" b="1"/>
            </a:lvl5pPr>
            <a:lvl6pPr marL="5400675" indent="0">
              <a:buNone/>
              <a:defRPr sz="3780" b="1"/>
            </a:lvl6pPr>
            <a:lvl7pPr marL="6480810" indent="0">
              <a:buNone/>
              <a:defRPr sz="3780" b="1"/>
            </a:lvl7pPr>
            <a:lvl8pPr marL="7560945" indent="0">
              <a:buNone/>
              <a:defRPr sz="3780" b="1"/>
            </a:lvl8pPr>
            <a:lvl9pPr marL="8641080" indent="0">
              <a:buNone/>
              <a:defRPr sz="378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8002" y="10521315"/>
            <a:ext cx="9138953" cy="1547527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6368" y="7060885"/>
            <a:ext cx="9183961" cy="3460430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135" indent="0">
              <a:buNone/>
              <a:defRPr sz="4725" b="1"/>
            </a:lvl2pPr>
            <a:lvl3pPr marL="2160270" indent="0">
              <a:buNone/>
              <a:defRPr sz="4253" b="1"/>
            </a:lvl3pPr>
            <a:lvl4pPr marL="3240405" indent="0">
              <a:buNone/>
              <a:defRPr sz="3780" b="1"/>
            </a:lvl4pPr>
            <a:lvl5pPr marL="4320540" indent="0">
              <a:buNone/>
              <a:defRPr sz="3780" b="1"/>
            </a:lvl5pPr>
            <a:lvl6pPr marL="5400675" indent="0">
              <a:buNone/>
              <a:defRPr sz="3780" b="1"/>
            </a:lvl6pPr>
            <a:lvl7pPr marL="6480810" indent="0">
              <a:buNone/>
              <a:defRPr sz="3780" b="1"/>
            </a:lvl7pPr>
            <a:lvl8pPr marL="7560945" indent="0">
              <a:buNone/>
              <a:defRPr sz="3780" b="1"/>
            </a:lvl8pPr>
            <a:lvl9pPr marL="8641080" indent="0">
              <a:buNone/>
              <a:defRPr sz="378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6368" y="10521315"/>
            <a:ext cx="9183961" cy="1547527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0763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54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19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999" y="1920240"/>
            <a:ext cx="6967433" cy="6720840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3961" y="4147191"/>
            <a:ext cx="10936367" cy="20469225"/>
          </a:xfrm>
        </p:spPr>
        <p:txBody>
          <a:bodyPr/>
          <a:lstStyle>
            <a:lvl1pPr>
              <a:defRPr sz="7560"/>
            </a:lvl1pPr>
            <a:lvl2pPr>
              <a:defRPr sz="6615"/>
            </a:lvl2pPr>
            <a:lvl3pPr>
              <a:defRPr sz="5670"/>
            </a:lvl3pPr>
            <a:lvl4pPr>
              <a:defRPr sz="4725"/>
            </a:lvl4pPr>
            <a:lvl5pPr>
              <a:defRPr sz="4725"/>
            </a:lvl5pPr>
            <a:lvl6pPr>
              <a:defRPr sz="4725"/>
            </a:lvl6pPr>
            <a:lvl7pPr>
              <a:defRPr sz="4725"/>
            </a:lvl7pPr>
            <a:lvl8pPr>
              <a:defRPr sz="4725"/>
            </a:lvl8pPr>
            <a:lvl9pPr>
              <a:defRPr sz="472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999" y="8641080"/>
            <a:ext cx="6967433" cy="16008670"/>
          </a:xfrm>
        </p:spPr>
        <p:txBody>
          <a:bodyPr/>
          <a:lstStyle>
            <a:lvl1pPr marL="0" indent="0">
              <a:buNone/>
              <a:defRPr sz="3780"/>
            </a:lvl1pPr>
            <a:lvl2pPr marL="1080135" indent="0">
              <a:buNone/>
              <a:defRPr sz="3308"/>
            </a:lvl2pPr>
            <a:lvl3pPr marL="2160270" indent="0">
              <a:buNone/>
              <a:defRPr sz="2835"/>
            </a:lvl3pPr>
            <a:lvl4pPr marL="3240405" indent="0">
              <a:buNone/>
              <a:defRPr sz="2363"/>
            </a:lvl4pPr>
            <a:lvl5pPr marL="4320540" indent="0">
              <a:buNone/>
              <a:defRPr sz="2363"/>
            </a:lvl5pPr>
            <a:lvl6pPr marL="5400675" indent="0">
              <a:buNone/>
              <a:defRPr sz="2363"/>
            </a:lvl6pPr>
            <a:lvl7pPr marL="6480810" indent="0">
              <a:buNone/>
              <a:defRPr sz="2363"/>
            </a:lvl7pPr>
            <a:lvl8pPr marL="7560945" indent="0">
              <a:buNone/>
              <a:defRPr sz="2363"/>
            </a:lvl8pPr>
            <a:lvl9pPr marL="8641080" indent="0">
              <a:buNone/>
              <a:defRPr sz="23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7285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999" y="1920240"/>
            <a:ext cx="6967433" cy="6720840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3961" y="4147191"/>
            <a:ext cx="10936367" cy="20469225"/>
          </a:xfrm>
        </p:spPr>
        <p:txBody>
          <a:bodyPr anchor="t"/>
          <a:lstStyle>
            <a:lvl1pPr marL="0" indent="0">
              <a:buNone/>
              <a:defRPr sz="7560"/>
            </a:lvl1pPr>
            <a:lvl2pPr marL="1080135" indent="0">
              <a:buNone/>
              <a:defRPr sz="6615"/>
            </a:lvl2pPr>
            <a:lvl3pPr marL="2160270" indent="0">
              <a:buNone/>
              <a:defRPr sz="5670"/>
            </a:lvl3pPr>
            <a:lvl4pPr marL="3240405" indent="0">
              <a:buNone/>
              <a:defRPr sz="4725"/>
            </a:lvl4pPr>
            <a:lvl5pPr marL="4320540" indent="0">
              <a:buNone/>
              <a:defRPr sz="4725"/>
            </a:lvl5pPr>
            <a:lvl6pPr marL="5400675" indent="0">
              <a:buNone/>
              <a:defRPr sz="4725"/>
            </a:lvl6pPr>
            <a:lvl7pPr marL="6480810" indent="0">
              <a:buNone/>
              <a:defRPr sz="4725"/>
            </a:lvl7pPr>
            <a:lvl8pPr marL="7560945" indent="0">
              <a:buNone/>
              <a:defRPr sz="4725"/>
            </a:lvl8pPr>
            <a:lvl9pPr marL="8641080" indent="0">
              <a:buNone/>
              <a:defRPr sz="472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999" y="8641080"/>
            <a:ext cx="6967433" cy="16008670"/>
          </a:xfrm>
        </p:spPr>
        <p:txBody>
          <a:bodyPr/>
          <a:lstStyle>
            <a:lvl1pPr marL="0" indent="0">
              <a:buNone/>
              <a:defRPr sz="3780"/>
            </a:lvl1pPr>
            <a:lvl2pPr marL="1080135" indent="0">
              <a:buNone/>
              <a:defRPr sz="3308"/>
            </a:lvl2pPr>
            <a:lvl3pPr marL="2160270" indent="0">
              <a:buNone/>
              <a:defRPr sz="2835"/>
            </a:lvl3pPr>
            <a:lvl4pPr marL="3240405" indent="0">
              <a:buNone/>
              <a:defRPr sz="2363"/>
            </a:lvl4pPr>
            <a:lvl5pPr marL="4320540" indent="0">
              <a:buNone/>
              <a:defRPr sz="2363"/>
            </a:lvl5pPr>
            <a:lvl6pPr marL="5400675" indent="0">
              <a:buNone/>
              <a:defRPr sz="2363"/>
            </a:lvl6pPr>
            <a:lvl7pPr marL="6480810" indent="0">
              <a:buNone/>
              <a:defRPr sz="2363"/>
            </a:lvl7pPr>
            <a:lvl8pPr marL="7560945" indent="0">
              <a:buNone/>
              <a:defRPr sz="2363"/>
            </a:lvl8pPr>
            <a:lvl9pPr marL="8641080" indent="0">
              <a:buNone/>
              <a:defRPr sz="23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63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4821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9433" y="1533525"/>
            <a:ext cx="4658082" cy="2440972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187" y="1533525"/>
            <a:ext cx="13704213" cy="2440972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949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186" y="1533531"/>
            <a:ext cx="18632329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186" y="7667625"/>
            <a:ext cx="18632329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185" y="26696676"/>
            <a:ext cx="4860608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53498-1336-47FF-AEA2-87F950BAC08B}" type="datetimeFigureOut">
              <a:rPr lang="pt-BR" smtClean="0"/>
              <a:t>08/02/2024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5895" y="26696676"/>
            <a:ext cx="7290911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6907" y="26696676"/>
            <a:ext cx="4860608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A7C2E-DD2C-4D3F-8942-976EB3E41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59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60270" rtl="0" eaLnBrk="1" latinLnBrk="0" hangingPunct="1">
        <a:lnSpc>
          <a:spcPct val="90000"/>
        </a:lnSpc>
        <a:spcBef>
          <a:spcPct val="0"/>
        </a:spcBef>
        <a:buNone/>
        <a:defRPr sz="103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0068" indent="-540068" algn="l" defTabSz="2160270" rtl="0" eaLnBrk="1" latinLnBrk="0" hangingPunct="1">
        <a:lnSpc>
          <a:spcPct val="90000"/>
        </a:lnSpc>
        <a:spcBef>
          <a:spcPts val="2363"/>
        </a:spcBef>
        <a:buFont typeface="Arial" panose="020B0604020202020204" pitchFamily="34" charset="0"/>
        <a:buChar char="•"/>
        <a:defRPr sz="6615" kern="1200">
          <a:solidFill>
            <a:schemeClr val="tx1"/>
          </a:solidFill>
          <a:latin typeface="+mn-lt"/>
          <a:ea typeface="+mn-ea"/>
          <a:cs typeface="+mn-cs"/>
        </a:defRPr>
      </a:lvl1pPr>
      <a:lvl2pPr marL="1620203" indent="-540068" algn="l" defTabSz="2160270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700338" indent="-540068" algn="l" defTabSz="2160270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3pPr>
      <a:lvl4pPr marL="3780473" indent="-540068" algn="l" defTabSz="2160270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3" kern="1200">
          <a:solidFill>
            <a:schemeClr val="tx1"/>
          </a:solidFill>
          <a:latin typeface="+mn-lt"/>
          <a:ea typeface="+mn-ea"/>
          <a:cs typeface="+mn-cs"/>
        </a:defRPr>
      </a:lvl4pPr>
      <a:lvl5pPr marL="4860608" indent="-540068" algn="l" defTabSz="2160270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3" kern="1200">
          <a:solidFill>
            <a:schemeClr val="tx1"/>
          </a:solidFill>
          <a:latin typeface="+mn-lt"/>
          <a:ea typeface="+mn-ea"/>
          <a:cs typeface="+mn-cs"/>
        </a:defRPr>
      </a:lvl5pPr>
      <a:lvl6pPr marL="5940743" indent="-540068" algn="l" defTabSz="2160270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3" kern="1200">
          <a:solidFill>
            <a:schemeClr val="tx1"/>
          </a:solidFill>
          <a:latin typeface="+mn-lt"/>
          <a:ea typeface="+mn-ea"/>
          <a:cs typeface="+mn-cs"/>
        </a:defRPr>
      </a:lvl6pPr>
      <a:lvl7pPr marL="7020878" indent="-540068" algn="l" defTabSz="2160270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3" kern="1200">
          <a:solidFill>
            <a:schemeClr val="tx1"/>
          </a:solidFill>
          <a:latin typeface="+mn-lt"/>
          <a:ea typeface="+mn-ea"/>
          <a:cs typeface="+mn-cs"/>
        </a:defRPr>
      </a:lvl7pPr>
      <a:lvl8pPr marL="8101013" indent="-540068" algn="l" defTabSz="2160270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3" kern="1200">
          <a:solidFill>
            <a:schemeClr val="tx1"/>
          </a:solidFill>
          <a:latin typeface="+mn-lt"/>
          <a:ea typeface="+mn-ea"/>
          <a:cs typeface="+mn-cs"/>
        </a:defRPr>
      </a:lvl8pPr>
      <a:lvl9pPr marL="9181148" indent="-540068" algn="l" defTabSz="2160270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0270" rtl="0" eaLnBrk="1" latinLnBrk="0" hangingPunct="1">
        <a:defRPr sz="4253" kern="1200">
          <a:solidFill>
            <a:schemeClr val="tx1"/>
          </a:solidFill>
          <a:latin typeface="+mn-lt"/>
          <a:ea typeface="+mn-ea"/>
          <a:cs typeface="+mn-cs"/>
        </a:defRPr>
      </a:lvl1pPr>
      <a:lvl2pPr marL="1080135" algn="l" defTabSz="2160270" rtl="0" eaLnBrk="1" latinLnBrk="0" hangingPunct="1">
        <a:defRPr sz="4253" kern="1200">
          <a:solidFill>
            <a:schemeClr val="tx1"/>
          </a:solidFill>
          <a:latin typeface="+mn-lt"/>
          <a:ea typeface="+mn-ea"/>
          <a:cs typeface="+mn-cs"/>
        </a:defRPr>
      </a:lvl2pPr>
      <a:lvl3pPr marL="2160270" algn="l" defTabSz="2160270" rtl="0" eaLnBrk="1" latinLnBrk="0" hangingPunct="1">
        <a:defRPr sz="4253" kern="1200">
          <a:solidFill>
            <a:schemeClr val="tx1"/>
          </a:solidFill>
          <a:latin typeface="+mn-lt"/>
          <a:ea typeface="+mn-ea"/>
          <a:cs typeface="+mn-cs"/>
        </a:defRPr>
      </a:lvl3pPr>
      <a:lvl4pPr marL="3240405" algn="l" defTabSz="2160270" rtl="0" eaLnBrk="1" latinLnBrk="0" hangingPunct="1">
        <a:defRPr sz="4253" kern="1200">
          <a:solidFill>
            <a:schemeClr val="tx1"/>
          </a:solidFill>
          <a:latin typeface="+mn-lt"/>
          <a:ea typeface="+mn-ea"/>
          <a:cs typeface="+mn-cs"/>
        </a:defRPr>
      </a:lvl4pPr>
      <a:lvl5pPr marL="4320540" algn="l" defTabSz="2160270" rtl="0" eaLnBrk="1" latinLnBrk="0" hangingPunct="1">
        <a:defRPr sz="4253" kern="1200">
          <a:solidFill>
            <a:schemeClr val="tx1"/>
          </a:solidFill>
          <a:latin typeface="+mn-lt"/>
          <a:ea typeface="+mn-ea"/>
          <a:cs typeface="+mn-cs"/>
        </a:defRPr>
      </a:lvl5pPr>
      <a:lvl6pPr marL="5400675" algn="l" defTabSz="2160270" rtl="0" eaLnBrk="1" latinLnBrk="0" hangingPunct="1">
        <a:defRPr sz="4253" kern="1200">
          <a:solidFill>
            <a:schemeClr val="tx1"/>
          </a:solidFill>
          <a:latin typeface="+mn-lt"/>
          <a:ea typeface="+mn-ea"/>
          <a:cs typeface="+mn-cs"/>
        </a:defRPr>
      </a:lvl6pPr>
      <a:lvl7pPr marL="6480810" algn="l" defTabSz="2160270" rtl="0" eaLnBrk="1" latinLnBrk="0" hangingPunct="1">
        <a:defRPr sz="4253" kern="1200">
          <a:solidFill>
            <a:schemeClr val="tx1"/>
          </a:solidFill>
          <a:latin typeface="+mn-lt"/>
          <a:ea typeface="+mn-ea"/>
          <a:cs typeface="+mn-cs"/>
        </a:defRPr>
      </a:lvl7pPr>
      <a:lvl8pPr marL="7560945" algn="l" defTabSz="2160270" rtl="0" eaLnBrk="1" latinLnBrk="0" hangingPunct="1">
        <a:defRPr sz="4253" kern="1200">
          <a:solidFill>
            <a:schemeClr val="tx1"/>
          </a:solidFill>
          <a:latin typeface="+mn-lt"/>
          <a:ea typeface="+mn-ea"/>
          <a:cs typeface="+mn-cs"/>
        </a:defRPr>
      </a:lvl8pPr>
      <a:lvl9pPr marL="8641080" algn="l" defTabSz="2160270" rtl="0" eaLnBrk="1" latinLnBrk="0" hangingPunct="1">
        <a:defRPr sz="42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1772439-9A81-001E-B907-12B40F5D1034}"/>
              </a:ext>
            </a:extLst>
          </p:cNvPr>
          <p:cNvSpPr txBox="1"/>
          <p:nvPr/>
        </p:nvSpPr>
        <p:spPr>
          <a:xfrm>
            <a:off x="938892" y="4620986"/>
            <a:ext cx="1972491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</a:rPr>
              <a:t>Título do Trabalho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12CD9D-E3D4-B1C8-6446-DDE036CEF7D1}"/>
              </a:ext>
            </a:extLst>
          </p:cNvPr>
          <p:cNvSpPr txBox="1"/>
          <p:nvPr/>
        </p:nvSpPr>
        <p:spPr>
          <a:xfrm>
            <a:off x="1183820" y="6507760"/>
            <a:ext cx="10915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375394"/>
                </a:solidFill>
              </a:rPr>
              <a:t>Autores</a:t>
            </a:r>
          </a:p>
          <a:p>
            <a:r>
              <a:rPr lang="pt-BR" sz="2800" b="1" dirty="0">
                <a:solidFill>
                  <a:srgbClr val="375394"/>
                </a:solidFill>
              </a:rPr>
              <a:t>Autores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377F2FA-7584-2EC3-2078-C309D3DD2BC5}"/>
              </a:ext>
            </a:extLst>
          </p:cNvPr>
          <p:cNvSpPr/>
          <p:nvPr/>
        </p:nvSpPr>
        <p:spPr>
          <a:xfrm>
            <a:off x="1183820" y="7805056"/>
            <a:ext cx="9617530" cy="8654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/>
              <a:t>LOREM IPSUM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691371C-36B6-40C7-B78A-47FEF561AE2C}"/>
              </a:ext>
            </a:extLst>
          </p:cNvPr>
          <p:cNvSpPr/>
          <p:nvPr/>
        </p:nvSpPr>
        <p:spPr>
          <a:xfrm>
            <a:off x="1183820" y="12170228"/>
            <a:ext cx="9617530" cy="8654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/>
              <a:t>LOREM IPSUM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C567543-9105-F521-6C0F-922D09DB4479}"/>
              </a:ext>
            </a:extLst>
          </p:cNvPr>
          <p:cNvSpPr/>
          <p:nvPr/>
        </p:nvSpPr>
        <p:spPr>
          <a:xfrm>
            <a:off x="11182349" y="7805056"/>
            <a:ext cx="9617530" cy="8654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/>
              <a:t>LOREM IPSUM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D2070EC-4BFB-C112-AEBD-9B0D024B96E2}"/>
              </a:ext>
            </a:extLst>
          </p:cNvPr>
          <p:cNvSpPr txBox="1"/>
          <p:nvPr/>
        </p:nvSpPr>
        <p:spPr>
          <a:xfrm>
            <a:off x="1183819" y="8969829"/>
            <a:ext cx="96175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augue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nunc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eros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id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eu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ipsum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porta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Integer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pharetra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Cras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ipsum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Vivamus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ante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gravida vitae,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convallis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vitae.</a:t>
            </a:r>
            <a:endParaRPr lang="pt-BR" sz="20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7C90C05-4D5C-0C9D-5E79-77053274E148}"/>
              </a:ext>
            </a:extLst>
          </p:cNvPr>
          <p:cNvSpPr txBox="1"/>
          <p:nvPr/>
        </p:nvSpPr>
        <p:spPr>
          <a:xfrm>
            <a:off x="1183819" y="13278415"/>
            <a:ext cx="9617530" cy="1271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viverra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urna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bibendum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pulvinar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augue 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fermentum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justo,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nunc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nunc,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vitae.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sem quis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gravida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mi.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semper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id.</a:t>
            </a:r>
          </a:p>
          <a:p>
            <a:pPr algn="just"/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viverra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urna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bibendum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pulvinar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augue 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fermentum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justo,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nunc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nunc,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vitae.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sem quis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gravida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mi.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semper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id.</a:t>
            </a:r>
          </a:p>
          <a:p>
            <a:pPr algn="just"/>
            <a:endParaRPr lang="pt-BR" sz="20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viverra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urna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bibendum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pulvinar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augue 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fermentum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justo,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nunc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nunc,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vitae.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sem quis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gravida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mi.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semper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id.</a:t>
            </a:r>
          </a:p>
          <a:p>
            <a:pPr algn="just"/>
            <a:endParaRPr lang="pt-BR" sz="20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F9729A6-D666-C3BE-B11E-68ADFF9F03F4}"/>
              </a:ext>
            </a:extLst>
          </p:cNvPr>
          <p:cNvSpPr txBox="1"/>
          <p:nvPr/>
        </p:nvSpPr>
        <p:spPr>
          <a:xfrm>
            <a:off x="11182349" y="8969829"/>
            <a:ext cx="9617530" cy="1671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id. Nam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augue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eu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natoque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penatibus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parturient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montes,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nascetur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ridiculus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mus.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ultricies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lacinia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justo.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magna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lacinia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vitae,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dictum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bibendum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Cras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gravida vitae massa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quis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eros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porta,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dictum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est. Ut eu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semper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lacinia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eu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ut ipsum.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massa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fermentum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dictum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natoque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penatibus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parturient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montes,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nascetur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ridiculus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mus.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dictum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Cras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eros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fermentum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eros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nunc, tempus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magna.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Maecenas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ex.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pharetra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 libero urna.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justo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massa.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eu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porta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Vivamus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bibendum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Class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aptent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taciti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sociosqu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litora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torquent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per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conubia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per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inceptos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himenaeos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eu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eu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ante,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Cras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urna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nunc 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urna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habitant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senectus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Maecenas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pharetra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ante ipsum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Vivamus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viverra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massa.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eros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et.</a:t>
            </a:r>
          </a:p>
          <a:p>
            <a:pPr algn="just"/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dictum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urna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bibendum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mattis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semper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fermentum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urna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nunc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pharetra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Maecenas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dictum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justo,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nunc.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Integer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mattis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bibendum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Integer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 in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augue.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Integer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eu erat mi.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magna eu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justo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id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pharetra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ante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ut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 sem quis libero.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Proin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pulvinar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ac,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nunc.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eros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0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potenti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75810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</TotalTime>
  <Words>1344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Priscilla Beiler Reblin</dc:creator>
  <cp:lastModifiedBy>Priscilla Beiler Reblin</cp:lastModifiedBy>
  <cp:revision>1</cp:revision>
  <dcterms:created xsi:type="dcterms:W3CDTF">2024-02-08T21:09:13Z</dcterms:created>
  <dcterms:modified xsi:type="dcterms:W3CDTF">2024-02-08T21:21:05Z</dcterms:modified>
</cp:coreProperties>
</file>