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sldIdLst>
    <p:sldId id="256" r:id="rId2"/>
  </p:sldIdLst>
  <p:sldSz cx="5143500" cy="9144000" type="screen16x9"/>
  <p:notesSz cx="6858000" cy="9144000"/>
  <p:embeddedFontLst>
    <p:embeddedFont>
      <p:font typeface="Muli" panose="02000303000000000000" pitchFamily="2" charset="0"/>
      <p:regular r:id="rId3"/>
      <p:bold r:id="rId4"/>
      <p:italic r:id="rId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595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46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084" y="2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3.fntdata"/><Relationship Id="rId4" Type="http://schemas.openxmlformats.org/officeDocument/2006/relationships/font" Target="fonts/font2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763" y="1496484"/>
            <a:ext cx="4371975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8" y="4802717"/>
            <a:ext cx="3857625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7476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6194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937" y="2279653"/>
            <a:ext cx="4436269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937" y="6119286"/>
            <a:ext cx="4436269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82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82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9702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615" y="2434167"/>
            <a:ext cx="2185988" cy="5801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3897" y="2434167"/>
            <a:ext cx="2185988" cy="5801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1158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486836"/>
            <a:ext cx="4436269" cy="176741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286" y="2241551"/>
            <a:ext cx="2175941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286" y="3340100"/>
            <a:ext cx="2175941" cy="4912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3897" y="2241551"/>
            <a:ext cx="2186657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3897" y="3340100"/>
            <a:ext cx="2186657" cy="4912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565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9083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8949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6657" y="1316569"/>
            <a:ext cx="2603897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6896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6657" y="1316569"/>
            <a:ext cx="2603897" cy="6498167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8079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575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0818" y="486834"/>
            <a:ext cx="1109067" cy="77491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616" y="486834"/>
            <a:ext cx="3262908" cy="77491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68E72-D171-46CC-8F8F-58560C07AB02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8505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3616" y="486836"/>
            <a:ext cx="4436269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3616" y="2434167"/>
            <a:ext cx="4436269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C68E72-D171-46CC-8F8F-58560C07AB02}" type="datetimeFigureOut">
              <a:rPr lang="pt-BR" smtClean="0"/>
              <a:t>30/01/2025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543630-8B4A-4879-A191-F197724211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1040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46876AD0-8D9F-D81A-86B4-90D7BE5A27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914400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049C937-3CA3-BF23-5FB2-7BF2E1FC5D1A}"/>
              </a:ext>
            </a:extLst>
          </p:cNvPr>
          <p:cNvSpPr txBox="1"/>
          <p:nvPr/>
        </p:nvSpPr>
        <p:spPr>
          <a:xfrm>
            <a:off x="-87127" y="6986560"/>
            <a:ext cx="5308995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20" b="1" u="sng" dirty="0">
                <a:solidFill>
                  <a:srgbClr val="195959"/>
                </a:solidFill>
                <a:latin typeface="Muli" panose="02000303000000000000" pitchFamily="2" charset="0"/>
              </a:rPr>
              <a:t>Fulano de Tal / (Estado/PAÍS)</a:t>
            </a:r>
          </a:p>
        </p:txBody>
      </p:sp>
    </p:spTree>
    <p:extLst>
      <p:ext uri="{BB962C8B-B14F-4D97-AF65-F5344CB8AC3E}">
        <p14:creationId xmlns:p14="http://schemas.microsoft.com/office/powerpoint/2010/main" val="18223028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9</Words>
  <Application>Microsoft Office PowerPoint</Application>
  <PresentationFormat>Apresentação na tela (16:9)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Aptos Display</vt:lpstr>
      <vt:lpstr>Aptos</vt:lpstr>
      <vt:lpstr>Muli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Priscilla Beiler Reblin</dc:creator>
  <cp:lastModifiedBy>Priscilla Beiler Reblin</cp:lastModifiedBy>
  <cp:revision>4</cp:revision>
  <dcterms:created xsi:type="dcterms:W3CDTF">2025-01-29T14:14:03Z</dcterms:created>
  <dcterms:modified xsi:type="dcterms:W3CDTF">2025-01-30T14:53:12Z</dcterms:modified>
</cp:coreProperties>
</file>