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</p:sldIdLst>
  <p:sldSz cx="5143500" cy="9144000" type="screen16x9"/>
  <p:notesSz cx="6858000" cy="9144000"/>
  <p:embeddedFontLst>
    <p:embeddedFont>
      <p:font typeface="Proxima Nova Alt Rg" panose="02000506030000020004" pitchFamily="50" charset="0"/>
      <p:bold r:id="rId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565D"/>
    <a:srgbClr val="19595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0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69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55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485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86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04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7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50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92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70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834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82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854AAAD1-DDA9-59D5-4D2E-BE8B81F80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49C937-3CA3-BF23-5FB2-7BF2E1FC5D1A}"/>
              </a:ext>
            </a:extLst>
          </p:cNvPr>
          <p:cNvSpPr txBox="1"/>
          <p:nvPr/>
        </p:nvSpPr>
        <p:spPr>
          <a:xfrm>
            <a:off x="-87127" y="6992422"/>
            <a:ext cx="530899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20" b="1" dirty="0">
                <a:solidFill>
                  <a:srgbClr val="B1565D"/>
                </a:solidFill>
                <a:latin typeface="Proxima Nova Alt Rg" panose="02000506030000020004" pitchFamily="50" charset="0"/>
              </a:rPr>
              <a:t>Fulano de Tal / (Estado/PAÍS)</a:t>
            </a:r>
          </a:p>
        </p:txBody>
      </p:sp>
    </p:spTree>
    <p:extLst>
      <p:ext uri="{BB962C8B-B14F-4D97-AF65-F5344CB8AC3E}">
        <p14:creationId xmlns:p14="http://schemas.microsoft.com/office/powerpoint/2010/main" val="1822302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9</Words>
  <Application>Microsoft Office PowerPoint</Application>
  <PresentationFormat>Apresentação na tela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Aptos Display</vt:lpstr>
      <vt:lpstr>Aptos</vt:lpstr>
      <vt:lpstr>Proxima Nova Alt Rg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Priscilla Beiler Reblin</dc:creator>
  <cp:lastModifiedBy>Priscilla Beiler Reblin</cp:lastModifiedBy>
  <cp:revision>4</cp:revision>
  <dcterms:created xsi:type="dcterms:W3CDTF">2025-01-29T14:14:03Z</dcterms:created>
  <dcterms:modified xsi:type="dcterms:W3CDTF">2025-01-30T14:54:20Z</dcterms:modified>
</cp:coreProperties>
</file>