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6858000" cy="8572500"/>
  <p:notesSz cx="6858000" cy="9144000"/>
  <p:embeddedFontLst>
    <p:embeddedFont>
      <p:font typeface="Proxima Nova Alt Rg" panose="02000506030000020004" pitchFamily="50" charset="0"/>
      <p:bold r:id="rId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565D"/>
    <a:srgbClr val="19595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13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02954"/>
            <a:ext cx="5829300" cy="29845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502547"/>
            <a:ext cx="5143500" cy="206970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168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072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137175"/>
            <a:ext cx="5915025" cy="356592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736831"/>
            <a:ext cx="5915025" cy="187523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58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282031"/>
            <a:ext cx="2914650" cy="54391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282031"/>
            <a:ext cx="2914650" cy="54391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65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6408"/>
            <a:ext cx="5915025" cy="165695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101454"/>
            <a:ext cx="2901255" cy="102989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131344"/>
            <a:ext cx="2901255" cy="460573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101454"/>
            <a:ext cx="2915543" cy="102989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131344"/>
            <a:ext cx="2915543" cy="460573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62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851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01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71500"/>
            <a:ext cx="2211884" cy="20002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34283"/>
            <a:ext cx="3471863" cy="609203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571750"/>
            <a:ext cx="2211884" cy="476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96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71500"/>
            <a:ext cx="2211884" cy="20002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34283"/>
            <a:ext cx="3471863" cy="609203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571750"/>
            <a:ext cx="2211884" cy="476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243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958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56406"/>
            <a:ext cx="1478756" cy="72647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56406"/>
            <a:ext cx="4350544" cy="726479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51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56408"/>
            <a:ext cx="5915025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282031"/>
            <a:ext cx="5915025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945440"/>
            <a:ext cx="154305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C68E72-D171-46CC-8F8F-58560C07AB02}" type="datetimeFigureOut">
              <a:rPr lang="pt-BR" smtClean="0"/>
              <a:t>29/01/2025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945440"/>
            <a:ext cx="2314575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945440"/>
            <a:ext cx="154305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637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BE5C7F1-F025-5A53-6CFC-124BD91B5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857999" cy="85725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49C937-3CA3-BF23-5FB2-7BF2E1FC5D1A}"/>
              </a:ext>
            </a:extLst>
          </p:cNvPr>
          <p:cNvSpPr txBox="1"/>
          <p:nvPr/>
        </p:nvSpPr>
        <p:spPr>
          <a:xfrm>
            <a:off x="936302" y="6198208"/>
            <a:ext cx="497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B1565D"/>
                </a:solidFill>
                <a:latin typeface="Proxima Nova Alt Rg" panose="02000506030000020004" pitchFamily="50" charset="0"/>
              </a:rPr>
              <a:t>Fulano de Tal / (Estado/PAÍS)</a:t>
            </a:r>
          </a:p>
        </p:txBody>
      </p:sp>
    </p:spTree>
    <p:extLst>
      <p:ext uri="{BB962C8B-B14F-4D97-AF65-F5344CB8AC3E}">
        <p14:creationId xmlns:p14="http://schemas.microsoft.com/office/powerpoint/2010/main" val="1822302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9</Words>
  <Application>Microsoft Office PowerPoint</Application>
  <PresentationFormat>Personalizar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Proxima Nova Alt Rg</vt:lpstr>
      <vt:lpstr>Aptos</vt:lpstr>
      <vt:lpstr>Arial</vt:lpstr>
      <vt:lpstr>Aptos Display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Priscilla Beiler Reblin</dc:creator>
  <cp:lastModifiedBy>Priscilla Beiler Reblin</cp:lastModifiedBy>
  <cp:revision>3</cp:revision>
  <dcterms:created xsi:type="dcterms:W3CDTF">2025-01-29T14:14:03Z</dcterms:created>
  <dcterms:modified xsi:type="dcterms:W3CDTF">2025-01-29T14:21:07Z</dcterms:modified>
</cp:coreProperties>
</file>