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8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6" userDrawn="1">
          <p15:clr>
            <a:srgbClr val="A4A3A4"/>
          </p15:clr>
        </p15:guide>
        <p15:guide id="2" pos="164" userDrawn="1">
          <p15:clr>
            <a:srgbClr val="A4A3A4"/>
          </p15:clr>
        </p15:guide>
        <p15:guide id="3" pos="4156" userDrawn="1">
          <p15:clr>
            <a:srgbClr val="A4A3A4"/>
          </p15:clr>
        </p15:guide>
        <p15:guide id="4" orient="horz" pos="6114" userDrawn="1">
          <p15:clr>
            <a:srgbClr val="A4A3A4"/>
          </p15:clr>
        </p15:guide>
        <p15:guide id="5" pos="2069" userDrawn="1">
          <p15:clr>
            <a:srgbClr val="A4A3A4"/>
          </p15:clr>
        </p15:guide>
        <p15:guide id="6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C40"/>
    <a:srgbClr val="184782"/>
    <a:srgbClr val="019FE8"/>
    <a:srgbClr val="FCF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87"/>
    <p:restoredTop sz="97706"/>
  </p:normalViewPr>
  <p:slideViewPr>
    <p:cSldViewPr>
      <p:cViewPr varScale="1">
        <p:scale>
          <a:sx n="145" d="100"/>
          <a:sy n="145" d="100"/>
        </p:scale>
        <p:origin x="4808" y="200"/>
      </p:cViewPr>
      <p:guideLst>
        <p:guide orient="horz" pos="126"/>
        <p:guide pos="164"/>
        <p:guide pos="4156"/>
        <p:guide orient="horz" pos="6114"/>
        <p:guide pos="2069"/>
        <p:guide pos="22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0227D-628B-47F9-B7AD-CFFD5B3414E9}" type="datetimeFigureOut">
              <a:rPr lang="pt-BR" smtClean="0"/>
              <a:t>06/09/2023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1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BF49-67B8-4047-B712-95F2A8642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421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05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6609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4914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321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1523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9828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8132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6437" algn="l" defTabSz="121660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43138" y="685800"/>
            <a:ext cx="23717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0BF49-67B8-4047-B712-95F2A8642B2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mplate"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60479D33-425A-EEB3-D8CE-F168EF6067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208892" cy="105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23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38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1AC25342-BFE9-83F1-F78F-5A5DD0D3614A}"/>
              </a:ext>
            </a:extLst>
          </p:cNvPr>
          <p:cNvSpPr/>
          <p:nvPr/>
        </p:nvSpPr>
        <p:spPr>
          <a:xfrm>
            <a:off x="260350" y="1106393"/>
            <a:ext cx="6337300" cy="831239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D212670-E935-4E6F-AD15-B46CD678FCDF}"/>
              </a:ext>
            </a:extLst>
          </p:cNvPr>
          <p:cNvSpPr txBox="1">
            <a:spLocks/>
          </p:cNvSpPr>
          <p:nvPr/>
        </p:nvSpPr>
        <p:spPr>
          <a:xfrm>
            <a:off x="2208892" y="197254"/>
            <a:ext cx="4460196" cy="602552"/>
          </a:xfrm>
          <a:prstGeom prst="rect">
            <a:avLst/>
          </a:prstGeom>
          <a:gradFill>
            <a:gsLst>
              <a:gs pos="0">
                <a:srgbClr val="019FE8"/>
              </a:gs>
              <a:gs pos="100000">
                <a:srgbClr val="184782"/>
              </a:gs>
            </a:gsLst>
            <a:lin ang="0" scaled="0"/>
          </a:gradFill>
          <a:ln>
            <a:noFill/>
          </a:ln>
        </p:spPr>
        <p:txBody>
          <a:bodyPr vert="horz" lIns="83742" tIns="41871" rIns="83742" bIns="41871" rtlCol="0" anchor="ctr">
            <a:normAutofit fontScale="97500"/>
          </a:bodyPr>
          <a:lstStyle>
            <a:lvl1pPr algn="ctr" defTabSz="9143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1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  <a:endParaRPr lang="pt-BR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789006A1-E56E-D761-C5F1-48F662C33BDF}"/>
              </a:ext>
            </a:extLst>
          </p:cNvPr>
          <p:cNvSpPr txBox="1">
            <a:spLocks/>
          </p:cNvSpPr>
          <p:nvPr/>
        </p:nvSpPr>
        <p:spPr>
          <a:xfrm>
            <a:off x="404380" y="1090203"/>
            <a:ext cx="6049241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Authors</a:t>
            </a:r>
            <a:r>
              <a:rPr lang="pt-BR" sz="1100" b="1" dirty="0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pt-BR" sz="1100" b="1" dirty="0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Institutions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F4042015-4323-72DF-382F-259296428408}"/>
              </a:ext>
            </a:extLst>
          </p:cNvPr>
          <p:cNvSpPr txBox="1">
            <a:spLocks/>
          </p:cNvSpPr>
          <p:nvPr/>
        </p:nvSpPr>
        <p:spPr>
          <a:xfrm>
            <a:off x="404380" y="1344040"/>
            <a:ext cx="6049241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C8A0726-B87A-070F-0BD1-5F54746E3E1F}"/>
              </a:ext>
            </a:extLst>
          </p:cNvPr>
          <p:cNvSpPr/>
          <p:nvPr/>
        </p:nvSpPr>
        <p:spPr>
          <a:xfrm>
            <a:off x="260350" y="2242778"/>
            <a:ext cx="3024188" cy="1864198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ubtítulo 2">
            <a:extLst>
              <a:ext uri="{FF2B5EF4-FFF2-40B4-BE49-F238E27FC236}">
                <a16:creationId xmlns:a16="http://schemas.microsoft.com/office/drawing/2014/main" id="{5D65822F-AE0D-F036-0A85-19B5CBFC958A}"/>
              </a:ext>
            </a:extLst>
          </p:cNvPr>
          <p:cNvSpPr txBox="1">
            <a:spLocks/>
          </p:cNvSpPr>
          <p:nvPr/>
        </p:nvSpPr>
        <p:spPr>
          <a:xfrm>
            <a:off x="397813" y="2226588"/>
            <a:ext cx="2749260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  <a:r>
              <a:rPr lang="pt-BR" sz="1100" b="1" dirty="0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pt-BR" sz="1100" b="1" dirty="0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Subtítulo 2">
            <a:extLst>
              <a:ext uri="{FF2B5EF4-FFF2-40B4-BE49-F238E27FC236}">
                <a16:creationId xmlns:a16="http://schemas.microsoft.com/office/drawing/2014/main" id="{0437913C-45A3-8D13-4CF7-8181E315B22A}"/>
              </a:ext>
            </a:extLst>
          </p:cNvPr>
          <p:cNvSpPr txBox="1">
            <a:spLocks/>
          </p:cNvSpPr>
          <p:nvPr/>
        </p:nvSpPr>
        <p:spPr>
          <a:xfrm>
            <a:off x="397813" y="2480425"/>
            <a:ext cx="2749260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D369AB4A-3E81-4F60-1449-6DC5742E43B8}"/>
              </a:ext>
            </a:extLst>
          </p:cNvPr>
          <p:cNvSpPr/>
          <p:nvPr/>
        </p:nvSpPr>
        <p:spPr>
          <a:xfrm>
            <a:off x="3563564" y="2242778"/>
            <a:ext cx="3024188" cy="1864198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ubtítulo 2">
            <a:extLst>
              <a:ext uri="{FF2B5EF4-FFF2-40B4-BE49-F238E27FC236}">
                <a16:creationId xmlns:a16="http://schemas.microsoft.com/office/drawing/2014/main" id="{934AA178-5312-83A7-61CE-52F8786997AA}"/>
              </a:ext>
            </a:extLst>
          </p:cNvPr>
          <p:cNvSpPr txBox="1">
            <a:spLocks/>
          </p:cNvSpPr>
          <p:nvPr/>
        </p:nvSpPr>
        <p:spPr>
          <a:xfrm>
            <a:off x="3701027" y="2226588"/>
            <a:ext cx="2749260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Subtítulo 2">
            <a:extLst>
              <a:ext uri="{FF2B5EF4-FFF2-40B4-BE49-F238E27FC236}">
                <a16:creationId xmlns:a16="http://schemas.microsoft.com/office/drawing/2014/main" id="{A3FA5555-2958-488E-73A9-2E4FAB4BF926}"/>
              </a:ext>
            </a:extLst>
          </p:cNvPr>
          <p:cNvSpPr txBox="1">
            <a:spLocks/>
          </p:cNvSpPr>
          <p:nvPr/>
        </p:nvSpPr>
        <p:spPr>
          <a:xfrm>
            <a:off x="3701027" y="2480425"/>
            <a:ext cx="2749260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0DD9A778-F51F-CC65-852B-872F31961753}"/>
              </a:ext>
            </a:extLst>
          </p:cNvPr>
          <p:cNvSpPr/>
          <p:nvPr/>
        </p:nvSpPr>
        <p:spPr>
          <a:xfrm>
            <a:off x="260350" y="4428278"/>
            <a:ext cx="3024188" cy="1880386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Subtítulo 2">
            <a:extLst>
              <a:ext uri="{FF2B5EF4-FFF2-40B4-BE49-F238E27FC236}">
                <a16:creationId xmlns:a16="http://schemas.microsoft.com/office/drawing/2014/main" id="{4665FB2F-E41E-47B3-CCC0-02E9895B4353}"/>
              </a:ext>
            </a:extLst>
          </p:cNvPr>
          <p:cNvSpPr txBox="1">
            <a:spLocks/>
          </p:cNvSpPr>
          <p:nvPr/>
        </p:nvSpPr>
        <p:spPr>
          <a:xfrm>
            <a:off x="397813" y="4412088"/>
            <a:ext cx="2749260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Subtítulo 2">
            <a:extLst>
              <a:ext uri="{FF2B5EF4-FFF2-40B4-BE49-F238E27FC236}">
                <a16:creationId xmlns:a16="http://schemas.microsoft.com/office/drawing/2014/main" id="{943F5F8F-56F8-0361-E2DB-D4F6B844096C}"/>
              </a:ext>
            </a:extLst>
          </p:cNvPr>
          <p:cNvSpPr txBox="1">
            <a:spLocks/>
          </p:cNvSpPr>
          <p:nvPr/>
        </p:nvSpPr>
        <p:spPr>
          <a:xfrm>
            <a:off x="397813" y="4665925"/>
            <a:ext cx="2749260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3715A11C-6708-475F-E191-668458505F19}"/>
              </a:ext>
            </a:extLst>
          </p:cNvPr>
          <p:cNvSpPr/>
          <p:nvPr/>
        </p:nvSpPr>
        <p:spPr>
          <a:xfrm>
            <a:off x="3563564" y="4428277"/>
            <a:ext cx="3024188" cy="4065887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Subtítulo 2">
            <a:extLst>
              <a:ext uri="{FF2B5EF4-FFF2-40B4-BE49-F238E27FC236}">
                <a16:creationId xmlns:a16="http://schemas.microsoft.com/office/drawing/2014/main" id="{6A96A5E6-7A26-350E-DE46-8E54C0032253}"/>
              </a:ext>
            </a:extLst>
          </p:cNvPr>
          <p:cNvSpPr txBox="1">
            <a:spLocks/>
          </p:cNvSpPr>
          <p:nvPr/>
        </p:nvSpPr>
        <p:spPr>
          <a:xfrm>
            <a:off x="3701027" y="4412088"/>
            <a:ext cx="2749260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images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delete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pt-BR" sz="9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endParaRPr lang="pt-BR" sz="9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E283680C-1C61-047A-00EC-0F1722F76EF3}"/>
              </a:ext>
            </a:extLst>
          </p:cNvPr>
          <p:cNvSpPr/>
          <p:nvPr/>
        </p:nvSpPr>
        <p:spPr>
          <a:xfrm>
            <a:off x="260350" y="6613779"/>
            <a:ext cx="3024188" cy="1880386"/>
          </a:xfrm>
          <a:prstGeom prst="rect">
            <a:avLst/>
          </a:prstGeom>
          <a:noFill/>
          <a:ln>
            <a:solidFill>
              <a:srgbClr val="019F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ubtítulo 2">
            <a:extLst>
              <a:ext uri="{FF2B5EF4-FFF2-40B4-BE49-F238E27FC236}">
                <a16:creationId xmlns:a16="http://schemas.microsoft.com/office/drawing/2014/main" id="{CB6D6866-0A25-A5D0-8C40-4754ED4E458C}"/>
              </a:ext>
            </a:extLst>
          </p:cNvPr>
          <p:cNvSpPr txBox="1">
            <a:spLocks/>
          </p:cNvSpPr>
          <p:nvPr/>
        </p:nvSpPr>
        <p:spPr>
          <a:xfrm>
            <a:off x="397813" y="6597589"/>
            <a:ext cx="2749260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id="{00BD43AF-DF89-9397-A38C-EE7BEC7CB203}"/>
              </a:ext>
            </a:extLst>
          </p:cNvPr>
          <p:cNvSpPr txBox="1">
            <a:spLocks/>
          </p:cNvSpPr>
          <p:nvPr/>
        </p:nvSpPr>
        <p:spPr>
          <a:xfrm>
            <a:off x="397813" y="6851426"/>
            <a:ext cx="2749260" cy="223059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280E613E-88AA-34CA-6EBE-2530AD55F181}"/>
              </a:ext>
            </a:extLst>
          </p:cNvPr>
          <p:cNvSpPr/>
          <p:nvPr/>
        </p:nvSpPr>
        <p:spPr>
          <a:xfrm>
            <a:off x="260350" y="8783090"/>
            <a:ext cx="6327402" cy="922885"/>
          </a:xfrm>
          <a:prstGeom prst="rect">
            <a:avLst/>
          </a:prstGeom>
          <a:noFill/>
          <a:ln>
            <a:solidFill>
              <a:srgbClr val="7EBC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Subtítulo 2">
            <a:extLst>
              <a:ext uri="{FF2B5EF4-FFF2-40B4-BE49-F238E27FC236}">
                <a16:creationId xmlns:a16="http://schemas.microsoft.com/office/drawing/2014/main" id="{52110E70-2C1F-6B34-B8B2-E0DEA8C75903}"/>
              </a:ext>
            </a:extLst>
          </p:cNvPr>
          <p:cNvSpPr txBox="1">
            <a:spLocks/>
          </p:cNvSpPr>
          <p:nvPr/>
        </p:nvSpPr>
        <p:spPr>
          <a:xfrm>
            <a:off x="404380" y="8766900"/>
            <a:ext cx="6045907" cy="253837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 err="1">
                <a:solidFill>
                  <a:srgbClr val="1847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pt-BR" sz="1100" b="1" dirty="0">
              <a:solidFill>
                <a:srgbClr val="1847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Subtítulo 2">
            <a:extLst>
              <a:ext uri="{FF2B5EF4-FFF2-40B4-BE49-F238E27FC236}">
                <a16:creationId xmlns:a16="http://schemas.microsoft.com/office/drawing/2014/main" id="{93573B74-82EE-FAC1-D436-A405A66F2528}"/>
              </a:ext>
            </a:extLst>
          </p:cNvPr>
          <p:cNvSpPr txBox="1">
            <a:spLocks/>
          </p:cNvSpPr>
          <p:nvPr/>
        </p:nvSpPr>
        <p:spPr>
          <a:xfrm>
            <a:off x="404380" y="9020737"/>
            <a:ext cx="6045907" cy="192282"/>
          </a:xfrm>
          <a:prstGeom prst="rect">
            <a:avLst/>
          </a:prstGeom>
          <a:ln>
            <a:noFill/>
          </a:ln>
        </p:spPr>
        <p:txBody>
          <a:bodyPr vert="horz" wrap="square" lIns="83742" tIns="41871" rIns="83742" bIns="41871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</a:t>
            </a:r>
            <a:r>
              <a:rPr lang="pt-BR" sz="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pt-BR" sz="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pt-BR" sz="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pt-BR" sz="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658272"/>
      </p:ext>
    </p:extLst>
  </p:cSld>
  <p:clrMapOvr>
    <a:masterClrMapping/>
  </p:clrMapOvr>
</p:sld>
</file>

<file path=ppt/theme/theme1.xml><?xml version="1.0" encoding="utf-8"?>
<a:theme xmlns:a="http://schemas.openxmlformats.org/drawingml/2006/main" name="ICCS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</TotalTime>
  <Words>44</Words>
  <Application>Microsoft Macintosh PowerPoint</Application>
  <PresentationFormat>Papel A4 (210 x 297 mm)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ICCS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SBTMO 2020</dc:creator>
  <cp:lastModifiedBy>Bruno Zorio</cp:lastModifiedBy>
  <cp:revision>33</cp:revision>
  <dcterms:modified xsi:type="dcterms:W3CDTF">2023-09-06T13:51:33Z</dcterms:modified>
</cp:coreProperties>
</file>