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40538" cy="12169775"/>
  <p:notesSz cx="6858000" cy="9144000"/>
  <p:defaultTextStyle>
    <a:defPPr>
      <a:defRPr lang="pt-BR"/>
    </a:defPPr>
    <a:lvl1pPr marL="0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240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480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720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960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1199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7439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679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919" algn="l" defTabSz="912480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4" userDrawn="1">
          <p15:clr>
            <a:srgbClr val="A4A3A4"/>
          </p15:clr>
        </p15:guide>
        <p15:guide id="2" pos="21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45" d="100"/>
          <a:sy n="45" d="100"/>
        </p:scale>
        <p:origin x="2244" y="64"/>
      </p:cViewPr>
      <p:guideLst>
        <p:guide orient="horz" pos="3834"/>
        <p:guide pos="21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88" y="3807"/>
            <a:ext cx="6858025" cy="107727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19888E4-6BCC-F976-3734-9BA7610546FF}"/>
              </a:ext>
            </a:extLst>
          </p:cNvPr>
          <p:cNvSpPr/>
          <p:nvPr userDrawn="1"/>
        </p:nvSpPr>
        <p:spPr>
          <a:xfrm>
            <a:off x="5796533" y="185155"/>
            <a:ext cx="864616" cy="715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454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49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84063" rtl="0" eaLnBrk="1" latinLnBrk="0" hangingPunct="1">
        <a:lnSpc>
          <a:spcPct val="90000"/>
        </a:lnSpc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0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CBA5827-CB57-4E2B-9CFE-3BE70D8F4DB1}"/>
              </a:ext>
            </a:extLst>
          </p:cNvPr>
          <p:cNvSpPr txBox="1">
            <a:spLocks/>
          </p:cNvSpPr>
          <p:nvPr/>
        </p:nvSpPr>
        <p:spPr>
          <a:xfrm>
            <a:off x="250862" y="1177945"/>
            <a:ext cx="6337225" cy="320416"/>
          </a:xfrm>
          <a:prstGeom prst="rect">
            <a:avLst/>
          </a:prstGeom>
          <a:noFill/>
          <a:ln>
            <a:noFill/>
          </a:ln>
        </p:spPr>
        <p:txBody>
          <a:bodyPr vert="horz" lIns="136881" tIns="68441" rIns="136881" bIns="68441" rtlCol="0" anchor="t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b="1" dirty="0">
                <a:solidFill>
                  <a:srgbClr val="2451F4"/>
                </a:solidFill>
                <a:latin typeface="Arial" pitchFamily="34" charset="0"/>
                <a:cs typeface="Arial" pitchFamily="34" charset="0"/>
              </a:rPr>
              <a:t>Autores e Instituições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D212670-E935-4E6F-AD15-B46CD678FCDF}"/>
              </a:ext>
            </a:extLst>
          </p:cNvPr>
          <p:cNvSpPr txBox="1">
            <a:spLocks/>
          </p:cNvSpPr>
          <p:nvPr/>
        </p:nvSpPr>
        <p:spPr>
          <a:xfrm>
            <a:off x="2196134" y="108223"/>
            <a:ext cx="3456383" cy="936104"/>
          </a:xfrm>
          <a:prstGeom prst="rect">
            <a:avLst/>
          </a:prstGeom>
          <a:solidFill>
            <a:srgbClr val="35A4DC"/>
          </a:solidFill>
        </p:spPr>
        <p:txBody>
          <a:bodyPr vert="horz" lIns="102879" tIns="51440" rIns="102879" bIns="51440" rtlCol="0" anchor="ctr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  <a:endParaRPr lang="pt-BR" sz="1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CC2ECB-1B15-6844-8B79-154B02008185}"/>
              </a:ext>
            </a:extLst>
          </p:cNvPr>
          <p:cNvSpPr txBox="1"/>
          <p:nvPr/>
        </p:nvSpPr>
        <p:spPr>
          <a:xfrm>
            <a:off x="5756556" y="303585"/>
            <a:ext cx="904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Logo da instituição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320BE80D-D374-42E5-8998-4E587DACFAC4}"/>
              </a:ext>
            </a:extLst>
          </p:cNvPr>
          <p:cNvSpPr txBox="1">
            <a:spLocks/>
          </p:cNvSpPr>
          <p:nvPr/>
        </p:nvSpPr>
        <p:spPr>
          <a:xfrm>
            <a:off x="179389" y="2424966"/>
            <a:ext cx="3097212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6F8870B3-EE1A-4E27-DCFC-0C0D0F8DA75C}"/>
              </a:ext>
            </a:extLst>
          </p:cNvPr>
          <p:cNvSpPr txBox="1">
            <a:spLocks/>
          </p:cNvSpPr>
          <p:nvPr/>
        </p:nvSpPr>
        <p:spPr>
          <a:xfrm>
            <a:off x="179389" y="4818578"/>
            <a:ext cx="3097212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7A7C2FB7-89C7-28B6-93BB-B5B7F92E3401}"/>
              </a:ext>
            </a:extLst>
          </p:cNvPr>
          <p:cNvSpPr txBox="1">
            <a:spLocks/>
          </p:cNvSpPr>
          <p:nvPr/>
        </p:nvSpPr>
        <p:spPr>
          <a:xfrm>
            <a:off x="3568350" y="2424966"/>
            <a:ext cx="3097212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Inserir figuras (apague este texto)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5B43B2F-B317-315D-AE39-F513630EC493}"/>
              </a:ext>
            </a:extLst>
          </p:cNvPr>
          <p:cNvSpPr/>
          <p:nvPr/>
        </p:nvSpPr>
        <p:spPr>
          <a:xfrm>
            <a:off x="179388" y="2424965"/>
            <a:ext cx="3092801" cy="175276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6019C959-DF57-9C29-6487-2D1E7FC765A8}"/>
              </a:ext>
            </a:extLst>
          </p:cNvPr>
          <p:cNvSpPr txBox="1">
            <a:spLocks/>
          </p:cNvSpPr>
          <p:nvPr/>
        </p:nvSpPr>
        <p:spPr>
          <a:xfrm>
            <a:off x="320170" y="2090249"/>
            <a:ext cx="2815646" cy="319328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rgbClr val="2451F4"/>
                </a:solidFill>
                <a:latin typeface="Arial" pitchFamily="34" charset="0"/>
                <a:cs typeface="Arial" pitchFamily="34" charset="0"/>
              </a:rPr>
              <a:t>Introdução e Objetivo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0991AB7-FBCA-DC37-D482-4CD4C4567C42}"/>
              </a:ext>
            </a:extLst>
          </p:cNvPr>
          <p:cNvSpPr/>
          <p:nvPr/>
        </p:nvSpPr>
        <p:spPr>
          <a:xfrm>
            <a:off x="179388" y="4818577"/>
            <a:ext cx="3097211" cy="1875600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B0D6D6BA-A151-7DE1-6269-8062C175B9F1}"/>
              </a:ext>
            </a:extLst>
          </p:cNvPr>
          <p:cNvSpPr txBox="1">
            <a:spLocks/>
          </p:cNvSpPr>
          <p:nvPr/>
        </p:nvSpPr>
        <p:spPr>
          <a:xfrm>
            <a:off x="320170" y="4483861"/>
            <a:ext cx="2815646" cy="319328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rgbClr val="2451F4"/>
                </a:solidFill>
                <a:latin typeface="Arial" pitchFamily="34" charset="0"/>
                <a:cs typeface="Arial" pitchFamily="34" charset="0"/>
              </a:rPr>
              <a:t>Método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1C2F76F-5EF0-1ABD-9C2E-56B90FA0FE67}"/>
              </a:ext>
            </a:extLst>
          </p:cNvPr>
          <p:cNvSpPr/>
          <p:nvPr/>
        </p:nvSpPr>
        <p:spPr>
          <a:xfrm>
            <a:off x="3568349" y="2424964"/>
            <a:ext cx="3097211" cy="4268893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507D0973-8739-8122-8FFE-8034B1C28FDE}"/>
              </a:ext>
            </a:extLst>
          </p:cNvPr>
          <p:cNvSpPr txBox="1">
            <a:spLocks/>
          </p:cNvSpPr>
          <p:nvPr/>
        </p:nvSpPr>
        <p:spPr>
          <a:xfrm>
            <a:off x="3709131" y="2090249"/>
            <a:ext cx="2815646" cy="319328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rgbClr val="2451F4"/>
                </a:solidFill>
                <a:latin typeface="Arial" pitchFamily="34" charset="0"/>
                <a:cs typeface="Arial" pitchFamily="34" charset="0"/>
              </a:rPr>
              <a:t>Figuras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7A47E3FA-9C25-FDC1-161A-B3C701484F96}"/>
              </a:ext>
            </a:extLst>
          </p:cNvPr>
          <p:cNvSpPr txBox="1">
            <a:spLocks/>
          </p:cNvSpPr>
          <p:nvPr/>
        </p:nvSpPr>
        <p:spPr>
          <a:xfrm>
            <a:off x="179389" y="7218107"/>
            <a:ext cx="6481760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959FF4F4-0387-C3CA-6F25-24089C74C332}"/>
              </a:ext>
            </a:extLst>
          </p:cNvPr>
          <p:cNvSpPr txBox="1">
            <a:spLocks/>
          </p:cNvSpPr>
          <p:nvPr/>
        </p:nvSpPr>
        <p:spPr>
          <a:xfrm>
            <a:off x="179389" y="9614598"/>
            <a:ext cx="6481760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0CAD016-72EA-90EE-929C-5E9263A1930B}"/>
              </a:ext>
            </a:extLst>
          </p:cNvPr>
          <p:cNvSpPr/>
          <p:nvPr/>
        </p:nvSpPr>
        <p:spPr>
          <a:xfrm>
            <a:off x="179388" y="6886747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F2EB6DD-0EA2-EE51-2B2C-DBC5D9222A59}"/>
              </a:ext>
            </a:extLst>
          </p:cNvPr>
          <p:cNvSpPr/>
          <p:nvPr/>
        </p:nvSpPr>
        <p:spPr>
          <a:xfrm>
            <a:off x="179388" y="7218106"/>
            <a:ext cx="6481762" cy="1875600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id="{DDE36D75-F657-B712-7C31-6F9FB72C80A7}"/>
              </a:ext>
            </a:extLst>
          </p:cNvPr>
          <p:cNvSpPr txBox="1">
            <a:spLocks/>
          </p:cNvSpPr>
          <p:nvPr/>
        </p:nvSpPr>
        <p:spPr>
          <a:xfrm>
            <a:off x="320171" y="6883390"/>
            <a:ext cx="6200197" cy="319328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rgbClr val="2451F4"/>
                </a:solidFill>
                <a:latin typeface="Arial" pitchFamily="34" charset="0"/>
                <a:cs typeface="Arial" pitchFamily="34" charset="0"/>
              </a:rPr>
              <a:t>Resultados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DFAA1DFE-9856-05F5-112A-95FEF982F01C}"/>
              </a:ext>
            </a:extLst>
          </p:cNvPr>
          <p:cNvSpPr/>
          <p:nvPr/>
        </p:nvSpPr>
        <p:spPr>
          <a:xfrm>
            <a:off x="179388" y="9283238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D2A12FB6-8DB6-9B73-15C1-16121DB73742}"/>
              </a:ext>
            </a:extLst>
          </p:cNvPr>
          <p:cNvSpPr/>
          <p:nvPr/>
        </p:nvSpPr>
        <p:spPr>
          <a:xfrm>
            <a:off x="179388" y="9614597"/>
            <a:ext cx="6481762" cy="1352282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D2B003BE-7433-2296-B3B9-945B0DC0011E}"/>
              </a:ext>
            </a:extLst>
          </p:cNvPr>
          <p:cNvSpPr txBox="1">
            <a:spLocks/>
          </p:cNvSpPr>
          <p:nvPr/>
        </p:nvSpPr>
        <p:spPr>
          <a:xfrm>
            <a:off x="320171" y="9279881"/>
            <a:ext cx="6200197" cy="319328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rgbClr val="2451F4"/>
                </a:solidFill>
                <a:latin typeface="Arial" pitchFamily="34" charset="0"/>
                <a:cs typeface="Arial" pitchFamily="34" charset="0"/>
              </a:rPr>
              <a:t>Conclusão</a:t>
            </a: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B1CB19AA-6EC8-7F9E-3547-13613028D734}"/>
              </a:ext>
            </a:extLst>
          </p:cNvPr>
          <p:cNvSpPr txBox="1">
            <a:spLocks/>
          </p:cNvSpPr>
          <p:nvPr/>
        </p:nvSpPr>
        <p:spPr>
          <a:xfrm>
            <a:off x="179389" y="11486453"/>
            <a:ext cx="6481760" cy="196218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6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C02D591-2819-F4D6-4CB8-7D10B6B73F88}"/>
              </a:ext>
            </a:extLst>
          </p:cNvPr>
          <p:cNvSpPr/>
          <p:nvPr/>
        </p:nvSpPr>
        <p:spPr>
          <a:xfrm>
            <a:off x="179388" y="11155093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A9F3143-535A-B601-2CC9-1E09B36E4ACC}"/>
              </a:ext>
            </a:extLst>
          </p:cNvPr>
          <p:cNvSpPr/>
          <p:nvPr/>
        </p:nvSpPr>
        <p:spPr>
          <a:xfrm>
            <a:off x="179388" y="11486452"/>
            <a:ext cx="6481762" cy="502348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Subtítulo 2">
            <a:extLst>
              <a:ext uri="{FF2B5EF4-FFF2-40B4-BE49-F238E27FC236}">
                <a16:creationId xmlns:a16="http://schemas.microsoft.com/office/drawing/2014/main" id="{07BCBE9B-1ECF-14AA-2AB5-2D3C3DBA5693}"/>
              </a:ext>
            </a:extLst>
          </p:cNvPr>
          <p:cNvSpPr txBox="1">
            <a:spLocks/>
          </p:cNvSpPr>
          <p:nvPr/>
        </p:nvSpPr>
        <p:spPr>
          <a:xfrm>
            <a:off x="320171" y="11151736"/>
            <a:ext cx="6200197" cy="319328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rgbClr val="2451F4"/>
                </a:solidFill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E05D3D88-2CF4-789E-BD6D-4F75E8CCE370}"/>
              </a:ext>
            </a:extLst>
          </p:cNvPr>
          <p:cNvSpPr/>
          <p:nvPr/>
        </p:nvSpPr>
        <p:spPr>
          <a:xfrm>
            <a:off x="179388" y="2093606"/>
            <a:ext cx="3097211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2451F4"/>
              </a:solidFill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1583D98-5642-F233-EE2B-A2179A693DF4}"/>
              </a:ext>
            </a:extLst>
          </p:cNvPr>
          <p:cNvSpPr/>
          <p:nvPr/>
        </p:nvSpPr>
        <p:spPr>
          <a:xfrm>
            <a:off x="3568349" y="2093606"/>
            <a:ext cx="3097211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2451F4"/>
              </a:solidFill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A8CA6994-1778-86A5-65C3-15BFB1FB60C3}"/>
              </a:ext>
            </a:extLst>
          </p:cNvPr>
          <p:cNvSpPr/>
          <p:nvPr/>
        </p:nvSpPr>
        <p:spPr>
          <a:xfrm>
            <a:off x="179388" y="4487218"/>
            <a:ext cx="3097211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3273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47</Words>
  <Application>Microsoft Office PowerPoint</Application>
  <PresentationFormat>Personalizar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Smc</dc:creator>
  <cp:lastModifiedBy>Stephanie Abdallal - RVMais</cp:lastModifiedBy>
  <cp:revision>2</cp:revision>
  <dcterms:created xsi:type="dcterms:W3CDTF">2023-10-03T18:18:15Z</dcterms:created>
  <dcterms:modified xsi:type="dcterms:W3CDTF">2023-10-04T20:24:30Z</dcterms:modified>
</cp:coreProperties>
</file>