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9" userDrawn="1">
          <p15:clr>
            <a:srgbClr val="A4A3A4"/>
          </p15:clr>
        </p15:guide>
        <p15:guide id="2" pos="32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6"/>
    <p:restoredTop sz="94676"/>
  </p:normalViewPr>
  <p:slideViewPr>
    <p:cSldViewPr snapToGrid="0" snapToObjects="1">
      <p:cViewPr>
        <p:scale>
          <a:sx n="182" d="100"/>
          <a:sy n="182" d="100"/>
        </p:scale>
        <p:origin x="3256" y="144"/>
      </p:cViewPr>
      <p:guideLst>
        <p:guide pos="289"/>
        <p:guide pos="3283"/>
        <p:guide orient="horz"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CABFE63-EBE9-4C40-A4B8-6B855E9858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4762"/>
            <a:ext cx="5664200" cy="10071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BEEDD3-E5F3-9C4F-92CF-BF4A3E7785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4762"/>
            <a:ext cx="5664200" cy="10071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E95A3D9-5BCB-4944-9E8E-A84720941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4762"/>
            <a:ext cx="5664200" cy="10071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402120"/>
            <a:ext cx="5103000" cy="780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300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402120"/>
            <a:ext cx="5103000" cy="168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304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800" y="2358720"/>
            <a:ext cx="164304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4640" y="2358720"/>
            <a:ext cx="164304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600"/>
            <a:ext cx="164304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800" y="5412600"/>
            <a:ext cx="164304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4640" y="5412600"/>
            <a:ext cx="1643040" cy="278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/>
          <p:nvPr/>
        </p:nvSpPr>
        <p:spPr>
          <a:xfrm>
            <a:off x="402300" y="289570"/>
            <a:ext cx="3283920" cy="2002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 err="1">
                <a:solidFill>
                  <a:schemeClr val="bg1"/>
                </a:solidFill>
                <a:latin typeface="Calibri"/>
                <a:ea typeface="Tahoma"/>
              </a:rPr>
              <a:t>Título</a:t>
            </a: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 </a:t>
            </a:r>
            <a:r>
              <a:rPr lang="fi-FI" sz="1600" b="1" strike="noStrike" spc="-1" dirty="0" err="1">
                <a:solidFill>
                  <a:schemeClr val="bg1"/>
                </a:solidFill>
                <a:latin typeface="Calibri"/>
                <a:ea typeface="Tahoma"/>
              </a:rPr>
              <a:t>do</a:t>
            </a: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 </a:t>
            </a:r>
            <a:r>
              <a:rPr lang="fi-FI" sz="1600" b="1" strike="noStrike" spc="-1" dirty="0" err="1">
                <a:solidFill>
                  <a:schemeClr val="bg1"/>
                </a:solidFill>
                <a:latin typeface="Calibri"/>
                <a:ea typeface="Tahoma"/>
              </a:rPr>
              <a:t>Trabalho</a:t>
            </a: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 </a:t>
            </a:r>
            <a:r>
              <a:rPr lang="fi-FI" sz="1600" b="1" strike="noStrike" spc="-1" dirty="0" err="1">
                <a:solidFill>
                  <a:schemeClr val="bg1"/>
                </a:solidFill>
                <a:latin typeface="Calibri"/>
                <a:ea typeface="Tahoma"/>
              </a:rPr>
              <a:t>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402300" y="525999"/>
            <a:ext cx="323784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</a:t>
            </a:r>
            <a:r>
              <a:rPr lang="pt-BR" sz="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X</a:t>
            </a: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, Cidade – UF.  ²Instituição  </a:t>
            </a:r>
            <a:r>
              <a:rPr lang="pt-BR" sz="800" b="0" strike="noStrike" spc="-1" dirty="0" err="1">
                <a:solidFill>
                  <a:schemeClr val="bg1"/>
                </a:solidFill>
                <a:latin typeface="Calibri"/>
                <a:ea typeface="DejaVu Sans"/>
              </a:rPr>
              <a:t>Y</a:t>
            </a: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 err="1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458788" y="1663177"/>
            <a:ext cx="4752975" cy="69439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Os autores podem inserir texto, figuras, gráficos e esquemas para apresentação das informações contidas no resumo enviado.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Os  itens introdução e referências são opcionais.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São obrigatórios: objetivos, métodos, resultados e conclusão. Além disso, o número de aprovação da CEUA e as fontes financiadoras (quando houver).</a:t>
            </a:r>
            <a:endParaRPr lang="pt-BR" sz="1000" b="0" strike="noStrike" spc="-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109A6-61E7-9C44-806C-17AEB01F3FF3}"/>
              </a:ext>
            </a:extLst>
          </p:cNvPr>
          <p:cNvSpPr/>
          <p:nvPr/>
        </p:nvSpPr>
        <p:spPr>
          <a:xfrm>
            <a:off x="1085206" y="1113582"/>
            <a:ext cx="3283920" cy="2002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 err="1">
                <a:latin typeface="Calibri"/>
                <a:ea typeface="Tahoma"/>
              </a:rPr>
              <a:t>Título</a:t>
            </a:r>
            <a:r>
              <a:rPr lang="fi-FI" sz="1600" b="1" strike="noStrike" spc="-1" dirty="0">
                <a:latin typeface="Calibri"/>
                <a:ea typeface="Tahoma"/>
              </a:rPr>
              <a:t> </a:t>
            </a:r>
            <a:r>
              <a:rPr lang="fi-FI" sz="1600" b="1" strike="noStrike" spc="-1" dirty="0" err="1">
                <a:latin typeface="Calibri"/>
                <a:ea typeface="Tahoma"/>
              </a:rPr>
              <a:t>do</a:t>
            </a:r>
            <a:r>
              <a:rPr lang="fi-FI" sz="1600" b="1" strike="noStrike" spc="-1" dirty="0">
                <a:latin typeface="Calibri"/>
                <a:ea typeface="Tahoma"/>
              </a:rPr>
              <a:t> </a:t>
            </a:r>
            <a:r>
              <a:rPr lang="fi-FI" sz="1600" b="1" strike="noStrike" spc="-1" dirty="0" err="1">
                <a:latin typeface="Calibri"/>
                <a:ea typeface="Tahoma"/>
              </a:rPr>
              <a:t>Trabalho</a:t>
            </a:r>
            <a:r>
              <a:rPr lang="fi-FI" sz="1600" b="1" strike="noStrike" spc="-1" dirty="0">
                <a:latin typeface="Calibri"/>
                <a:ea typeface="Tahoma"/>
              </a:rPr>
              <a:t> </a:t>
            </a:r>
            <a:r>
              <a:rPr lang="fi-FI" sz="1600" b="1" strike="noStrike" spc="-1" dirty="0" err="1">
                <a:latin typeface="Calibri"/>
                <a:ea typeface="Tahoma"/>
              </a:rPr>
              <a:t>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41CB19C-1CE3-804E-A566-629CD4AC6366}"/>
              </a:ext>
            </a:extLst>
          </p:cNvPr>
          <p:cNvSpPr/>
          <p:nvPr/>
        </p:nvSpPr>
        <p:spPr>
          <a:xfrm>
            <a:off x="1085206" y="1350011"/>
            <a:ext cx="323784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</a:t>
            </a:r>
            <a:r>
              <a:rPr lang="pt-BR" sz="800" b="0" strike="noStrike" spc="-1" dirty="0" err="1">
                <a:latin typeface="Calibri"/>
                <a:ea typeface="DejaVu Sans"/>
              </a:rPr>
              <a:t>X</a:t>
            </a:r>
            <a:r>
              <a:rPr lang="pt-BR" sz="800" b="0" strike="noStrike" spc="-1" dirty="0">
                <a:latin typeface="Calibri"/>
                <a:ea typeface="DejaVu Sans"/>
              </a:rPr>
              <a:t>, Cidade – UF.  ²Instituição  </a:t>
            </a:r>
            <a:r>
              <a:rPr lang="pt-BR" sz="800" b="0" strike="noStrike" spc="-1" dirty="0" err="1">
                <a:latin typeface="Calibri"/>
                <a:ea typeface="DejaVu Sans"/>
              </a:rPr>
              <a:t>Y</a:t>
            </a:r>
            <a:r>
              <a:rPr lang="pt-BR" sz="800" b="0" strike="noStrike" spc="-1" dirty="0">
                <a:latin typeface="Calibri"/>
                <a:ea typeface="DejaVu Sans"/>
              </a:rPr>
              <a:t>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 err="1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6EBFBCC-448D-9742-AF23-25908E321EC3}"/>
              </a:ext>
            </a:extLst>
          </p:cNvPr>
          <p:cNvSpPr/>
          <p:nvPr/>
        </p:nvSpPr>
        <p:spPr>
          <a:xfrm>
            <a:off x="763929" y="2149314"/>
            <a:ext cx="4132162" cy="69439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Os autores podem inserir texto, figuras, gráficos e esquemas para apresentação das informações contidas no resumo enviado.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Os  itens introdução e referências são opcionais.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São obrigatórios: objetivos, métodos, resultados e conclusão. Além disso, o número de aprovação da CEUA e as fontes financiadoras (quando houver).</a:t>
            </a:r>
            <a:endParaRPr lang="pt-BR" sz="1000" b="0" strike="noStrike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5348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4DD81-9C98-A844-853C-5FA9C3B6D0F6}"/>
              </a:ext>
            </a:extLst>
          </p:cNvPr>
          <p:cNvSpPr/>
          <p:nvPr/>
        </p:nvSpPr>
        <p:spPr>
          <a:xfrm>
            <a:off x="1374573" y="373730"/>
            <a:ext cx="3283920" cy="1752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400" b="1" strike="noStrike" spc="-1" dirty="0" err="1">
                <a:latin typeface="Calibri"/>
                <a:ea typeface="Tahoma"/>
              </a:rPr>
              <a:t>Título</a:t>
            </a:r>
            <a:r>
              <a:rPr lang="fi-FI" sz="1400" b="1" strike="noStrike" spc="-1" dirty="0">
                <a:latin typeface="Calibri"/>
                <a:ea typeface="Tahoma"/>
              </a:rPr>
              <a:t> </a:t>
            </a:r>
            <a:r>
              <a:rPr lang="fi-FI" sz="1400" b="1" strike="noStrike" spc="-1" dirty="0" err="1">
                <a:latin typeface="Calibri"/>
                <a:ea typeface="Tahoma"/>
              </a:rPr>
              <a:t>do</a:t>
            </a:r>
            <a:r>
              <a:rPr lang="fi-FI" sz="1400" b="1" strike="noStrike" spc="-1" dirty="0">
                <a:latin typeface="Calibri"/>
                <a:ea typeface="Tahoma"/>
              </a:rPr>
              <a:t> </a:t>
            </a:r>
            <a:r>
              <a:rPr lang="fi-FI" sz="1400" b="1" strike="noStrike" spc="-1" dirty="0" err="1">
                <a:latin typeface="Calibri"/>
                <a:ea typeface="Tahoma"/>
              </a:rPr>
              <a:t>Trabalho</a:t>
            </a:r>
            <a:r>
              <a:rPr lang="fi-FI" sz="1400" b="1" strike="noStrike" spc="-1" dirty="0">
                <a:latin typeface="Calibri"/>
                <a:ea typeface="Tahoma"/>
              </a:rPr>
              <a:t> </a:t>
            </a:r>
            <a:r>
              <a:rPr lang="fi-FI" sz="1400" b="1" strike="noStrike" spc="-1" dirty="0" err="1">
                <a:latin typeface="Calibri"/>
                <a:ea typeface="Tahoma"/>
              </a:rPr>
              <a:t>Científico</a:t>
            </a:r>
            <a:endParaRPr lang="pt-BR" sz="1400" b="0" strike="noStrike" spc="-1" dirty="0">
              <a:latin typeface="Arial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C422256-A4D1-D241-AE6C-3A0DAC74C019}"/>
              </a:ext>
            </a:extLst>
          </p:cNvPr>
          <p:cNvSpPr/>
          <p:nvPr/>
        </p:nvSpPr>
        <p:spPr>
          <a:xfrm>
            <a:off x="1374573" y="597656"/>
            <a:ext cx="323784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</a:t>
            </a:r>
            <a:r>
              <a:rPr lang="pt-BR" sz="800" b="0" strike="noStrike" spc="-1" dirty="0" err="1">
                <a:latin typeface="Calibri"/>
                <a:ea typeface="DejaVu Sans"/>
              </a:rPr>
              <a:t>X</a:t>
            </a:r>
            <a:r>
              <a:rPr lang="pt-BR" sz="800" b="0" strike="noStrike" spc="-1" dirty="0">
                <a:latin typeface="Calibri"/>
                <a:ea typeface="DejaVu Sans"/>
              </a:rPr>
              <a:t>, Cidade – UF.  ²Instituição  </a:t>
            </a:r>
            <a:r>
              <a:rPr lang="pt-BR" sz="800" b="0" strike="noStrike" spc="-1" dirty="0" err="1">
                <a:latin typeface="Calibri"/>
                <a:ea typeface="DejaVu Sans"/>
              </a:rPr>
              <a:t>Y</a:t>
            </a:r>
            <a:r>
              <a:rPr lang="pt-BR" sz="800" b="0" strike="noStrike" spc="-1" dirty="0">
                <a:latin typeface="Calibri"/>
                <a:ea typeface="DejaVu Sans"/>
              </a:rPr>
              <a:t>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 err="1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0C751AC-8219-994D-B66F-DAD7121C3645}"/>
              </a:ext>
            </a:extLst>
          </p:cNvPr>
          <p:cNvSpPr/>
          <p:nvPr/>
        </p:nvSpPr>
        <p:spPr>
          <a:xfrm>
            <a:off x="844952" y="1721051"/>
            <a:ext cx="3935393" cy="69439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Os autores podem inserir texto, figuras, gráficos e esquemas para apresentação das informações contidas no resumo enviado.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Os  itens introdução e referências são opcionais.</a:t>
            </a:r>
            <a:endParaRPr lang="pt-BR" sz="1000" b="0" strike="noStrike" spc="-1" dirty="0">
              <a:latin typeface="+mj-lt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+mj-lt"/>
                <a:ea typeface="Arial"/>
              </a:rPr>
              <a:t>São obrigatórios: objetivos, métodos, resultados e conclusão. Além disso, o número de aprovação da CEUA e as fontes financiadoras (quando houver). </a:t>
            </a:r>
            <a:endParaRPr lang="pt-BR" sz="1000" b="0" strike="noStrike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8139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333</Words>
  <Application>Microsoft Macintosh PowerPoint</Application>
  <PresentationFormat>Personalizar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DejaVu Sans</vt:lpstr>
      <vt:lpstr>StarSymbol</vt:lpstr>
      <vt:lpstr>Tahoma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/>
  <dc:description/>
  <cp:lastModifiedBy>Microsoft Office User</cp:lastModifiedBy>
  <cp:revision>20</cp:revision>
  <dcterms:created xsi:type="dcterms:W3CDTF">2022-05-09T13:35:46Z</dcterms:created>
  <dcterms:modified xsi:type="dcterms:W3CDTF">2024-02-26T16:18:54Z</dcterms:modified>
  <dc:language>pt-BR</dc:language>
</cp:coreProperties>
</file>