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68" r:id="rId3"/>
    <p:sldId id="257" r:id="rId4"/>
    <p:sldId id="262" r:id="rId5"/>
    <p:sldId id="270" r:id="rId6"/>
    <p:sldId id="271" r:id="rId7"/>
    <p:sldId id="258" r:id="rId8"/>
    <p:sldId id="260" r:id="rId9"/>
    <p:sldId id="259" r:id="rId10"/>
    <p:sldId id="263" r:id="rId11"/>
    <p:sldId id="264" r:id="rId12"/>
    <p:sldId id="265" r:id="rId13"/>
    <p:sldId id="269" r:id="rId14"/>
    <p:sldId id="266" r:id="rId15"/>
    <p:sldId id="267" r:id="rId16"/>
  </p:sldIdLst>
  <p:sldSz cx="9144000" cy="5143500" type="screen16x9"/>
  <p:notesSz cx="20104100" cy="1130935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1310" userDrawn="1">
          <p15:clr>
            <a:srgbClr val="A4A3A4"/>
          </p15:clr>
        </p15:guide>
        <p15:guide id="2" pos="98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2647"/>
    <a:srgbClr val="EC008C"/>
    <a:srgbClr val="CFE5F6"/>
    <a:srgbClr val="E4F2FB"/>
    <a:srgbClr val="FFFFFF"/>
    <a:srgbClr val="00AEEF"/>
    <a:srgbClr val="CAE7E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651"/>
    <p:restoredTop sz="94676"/>
  </p:normalViewPr>
  <p:slideViewPr>
    <p:cSldViewPr snapToGrid="0">
      <p:cViewPr varScale="1">
        <p:scale>
          <a:sx n="215" d="100"/>
          <a:sy n="215" d="100"/>
        </p:scale>
        <p:origin x="208" y="976"/>
      </p:cViewPr>
      <p:guideLst>
        <p:guide orient="horz" pos="1310"/>
        <p:guide pos="982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Planilha_do_Microsoft_Excel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Planilha_do_Microsoft_Excel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Planilha1!$B$1</c:f>
              <c:strCache>
                <c:ptCount val="1"/>
                <c:pt idx="0">
                  <c:v>Série 1</c:v>
                </c:pt>
              </c:strCache>
            </c:strRef>
          </c:tx>
          <c:spPr>
            <a:solidFill>
              <a:srgbClr val="002647"/>
            </a:solidFill>
            <a:ln>
              <a:noFill/>
            </a:ln>
            <a:effectLst/>
          </c:spPr>
          <c:invertIfNegative val="0"/>
          <c:cat>
            <c:strRef>
              <c:f>Planilha1!$A$2:$A$5</c:f>
              <c:strCache>
                <c:ptCount val="4"/>
                <c:pt idx="0">
                  <c:v>Categoria 1</c:v>
                </c:pt>
                <c:pt idx="1">
                  <c:v>Categoria 2</c:v>
                </c:pt>
                <c:pt idx="2">
                  <c:v>Categoria 3</c:v>
                </c:pt>
                <c:pt idx="3">
                  <c:v>Categoria 4</c:v>
                </c:pt>
              </c:strCache>
            </c:strRef>
          </c:cat>
          <c:val>
            <c:numRef>
              <c:f>Planilha1!$B$2:$B$5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A9D-9940-86A5-A3C4E53AB2D2}"/>
            </c:ext>
          </c:extLst>
        </c:ser>
        <c:ser>
          <c:idx val="1"/>
          <c:order val="1"/>
          <c:tx>
            <c:strRef>
              <c:f>Planilha1!$C$1</c:f>
              <c:strCache>
                <c:ptCount val="1"/>
                <c:pt idx="0">
                  <c:v>Série 2</c:v>
                </c:pt>
              </c:strCache>
            </c:strRef>
          </c:tx>
          <c:spPr>
            <a:solidFill>
              <a:schemeClr val="bg1">
                <a:lumMod val="85000"/>
              </a:schemeClr>
            </a:solidFill>
            <a:ln>
              <a:noFill/>
            </a:ln>
            <a:effectLst/>
          </c:spPr>
          <c:invertIfNegative val="0"/>
          <c:cat>
            <c:strRef>
              <c:f>Planilha1!$A$2:$A$5</c:f>
              <c:strCache>
                <c:ptCount val="4"/>
                <c:pt idx="0">
                  <c:v>Categoria 1</c:v>
                </c:pt>
                <c:pt idx="1">
                  <c:v>Categoria 2</c:v>
                </c:pt>
                <c:pt idx="2">
                  <c:v>Categoria 3</c:v>
                </c:pt>
                <c:pt idx="3">
                  <c:v>Categoria 4</c:v>
                </c:pt>
              </c:strCache>
            </c:strRef>
          </c:cat>
          <c:val>
            <c:numRef>
              <c:f>Planilha1!$C$2:$C$5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A9D-9940-86A5-A3C4E53AB2D2}"/>
            </c:ext>
          </c:extLst>
        </c:ser>
        <c:ser>
          <c:idx val="2"/>
          <c:order val="2"/>
          <c:tx>
            <c:strRef>
              <c:f>Planilha1!$D$1</c:f>
              <c:strCache>
                <c:ptCount val="1"/>
                <c:pt idx="0">
                  <c:v>Série 3</c:v>
                </c:pt>
              </c:strCache>
            </c:strRef>
          </c:tx>
          <c:spPr>
            <a:solidFill>
              <a:srgbClr val="EC008C"/>
            </a:solidFill>
            <a:ln>
              <a:noFill/>
            </a:ln>
            <a:effectLst/>
          </c:spPr>
          <c:invertIfNegative val="0"/>
          <c:cat>
            <c:strRef>
              <c:f>Planilha1!$A$2:$A$5</c:f>
              <c:strCache>
                <c:ptCount val="4"/>
                <c:pt idx="0">
                  <c:v>Categoria 1</c:v>
                </c:pt>
                <c:pt idx="1">
                  <c:v>Categoria 2</c:v>
                </c:pt>
                <c:pt idx="2">
                  <c:v>Categoria 3</c:v>
                </c:pt>
                <c:pt idx="3">
                  <c:v>Categoria 4</c:v>
                </c:pt>
              </c:strCache>
            </c:strRef>
          </c:cat>
          <c:val>
            <c:numRef>
              <c:f>Planilha1!$D$2:$D$5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A9D-9940-86A5-A3C4E53AB2D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791740240"/>
        <c:axId val="791732848"/>
      </c:barChart>
      <c:catAx>
        <c:axId val="7917402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791732848"/>
        <c:crosses val="autoZero"/>
        <c:auto val="1"/>
        <c:lblAlgn val="ctr"/>
        <c:lblOffset val="100"/>
        <c:noMultiLvlLbl val="0"/>
      </c:catAx>
      <c:valAx>
        <c:axId val="7917328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7917402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bg1"/>
              </a:solidFill>
              <a:latin typeface="+mn-lt"/>
              <a:ea typeface="+mn-ea"/>
              <a:cs typeface="+mn-cs"/>
            </a:defRPr>
          </a:pPr>
          <a:endParaRPr lang="pt-BR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pt-BR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r>
              <a:rPr lang="en-US" dirty="0" err="1">
                <a:solidFill>
                  <a:schemeClr val="bg1"/>
                </a:solidFill>
              </a:rPr>
              <a:t>Título</a:t>
            </a:r>
            <a:endParaRPr lang="en-US" dirty="0">
              <a:solidFill>
                <a:schemeClr val="bg1"/>
              </a:solidFill>
            </a:endParaRPr>
          </a:p>
        </c:rich>
      </c:tx>
      <c:layout>
        <c:manualLayout>
          <c:xMode val="edge"/>
          <c:yMode val="edge"/>
          <c:x val="0.44639058398950138"/>
          <c:y val="0.46562500000000007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bg1"/>
              </a:solidFill>
              <a:latin typeface="+mn-lt"/>
              <a:ea typeface="+mn-ea"/>
              <a:cs typeface="+mn-cs"/>
            </a:defRPr>
          </a:pPr>
          <a:endParaRPr lang="pt-BR"/>
        </a:p>
      </c:txPr>
    </c:title>
    <c:autoTitleDeleted val="0"/>
    <c:plotArea>
      <c:layout/>
      <c:doughnutChart>
        <c:varyColors val="1"/>
        <c:ser>
          <c:idx val="0"/>
          <c:order val="0"/>
          <c:tx>
            <c:strRef>
              <c:f>Planilha1!$B$1</c:f>
              <c:strCache>
                <c:ptCount val="1"/>
                <c:pt idx="0">
                  <c:v>Vendas</c:v>
                </c:pt>
              </c:strCache>
            </c:strRef>
          </c:tx>
          <c:spPr>
            <a:solidFill>
              <a:srgbClr val="EC008C"/>
            </a:solidFill>
            <a:ln>
              <a:noFill/>
            </a:ln>
          </c:spPr>
          <c:dPt>
            <c:idx val="0"/>
            <c:bubble3D val="0"/>
            <c:spPr>
              <a:solidFill>
                <a:srgbClr val="EC008C"/>
              </a:solidFill>
              <a:ln w="19050">
                <a:noFill/>
              </a:ln>
              <a:effectLst/>
            </c:spPr>
          </c:dPt>
          <c:dPt>
            <c:idx val="1"/>
            <c:bubble3D val="0"/>
            <c:spPr>
              <a:solidFill>
                <a:srgbClr val="CFE5F6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D0B3-FB4E-8953-AEDF7AC30AF1}"/>
              </c:ext>
            </c:extLst>
          </c:dPt>
          <c:dPt>
            <c:idx val="2"/>
            <c:bubble3D val="0"/>
            <c:spPr>
              <a:solidFill>
                <a:srgbClr val="002647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D0B3-FB4E-8953-AEDF7AC30AF1}"/>
              </c:ext>
            </c:extLst>
          </c:dPt>
          <c:dPt>
            <c:idx val="3"/>
            <c:bubble3D val="0"/>
            <c:spPr>
              <a:solidFill>
                <a:srgbClr val="FFFFFF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2-D0B3-FB4E-8953-AEDF7AC30AF1}"/>
              </c:ext>
            </c:extLst>
          </c:dPt>
          <c:cat>
            <c:strRef>
              <c:f>Planilha1!$A$2:$A$5</c:f>
              <c:strCache>
                <c:ptCount val="4"/>
                <c:pt idx="0">
                  <c:v>1º Tri</c:v>
                </c:pt>
                <c:pt idx="1">
                  <c:v>2º Tri</c:v>
                </c:pt>
                <c:pt idx="2">
                  <c:v>3º Tri</c:v>
                </c:pt>
                <c:pt idx="3">
                  <c:v>4º Tri</c:v>
                </c:pt>
              </c:strCache>
            </c:strRef>
          </c:cat>
          <c:val>
            <c:numRef>
              <c:f>Planilha1!$B$2:$B$5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0B3-FB4E-8953-AEDF7AC30AF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61"/>
      </c:doughnut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bg1"/>
              </a:solidFill>
              <a:latin typeface="+mn-lt"/>
              <a:ea typeface="+mn-ea"/>
              <a:cs typeface="+mn-cs"/>
            </a:defRPr>
          </a:pPr>
          <a:endParaRPr lang="pt-BR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pt-BR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png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solidFill>
          <a:srgbClr val="00264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áfico 6">
            <a:extLst>
              <a:ext uri="{FF2B5EF4-FFF2-40B4-BE49-F238E27FC236}">
                <a16:creationId xmlns:a16="http://schemas.microsoft.com/office/drawing/2014/main" id="{733D30D8-1F3F-314C-90CD-EC17DBC8FEE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B27E34F1-7E67-C64D-8A22-2627D0B460E1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21564" y="4466865"/>
            <a:ext cx="1080000" cy="64255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áfico 8">
            <a:extLst>
              <a:ext uri="{FF2B5EF4-FFF2-40B4-BE49-F238E27FC236}">
                <a16:creationId xmlns:a16="http://schemas.microsoft.com/office/drawing/2014/main" id="{7DBB9A35-35BB-894B-8C97-B5FB5C3055B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A3688A8D-78CA-1044-9440-D8D795F1672F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26962" y="4472545"/>
            <a:ext cx="1080000" cy="64255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bg>
      <p:bgPr>
        <a:solidFill>
          <a:srgbClr val="00AE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áfico 7">
            <a:extLst>
              <a:ext uri="{FF2B5EF4-FFF2-40B4-BE49-F238E27FC236}">
                <a16:creationId xmlns:a16="http://schemas.microsoft.com/office/drawing/2014/main" id="{812AB502-C69C-E549-B820-BA877072938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71356B01-D7E8-384C-924C-EBF8F2A1ADF8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9504" y="4472545"/>
            <a:ext cx="1080000" cy="64255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Only">
    <p:bg>
      <p:bgPr>
        <a:solidFill>
          <a:srgbClr val="EC008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áfico 5">
            <a:extLst>
              <a:ext uri="{FF2B5EF4-FFF2-40B4-BE49-F238E27FC236}">
                <a16:creationId xmlns:a16="http://schemas.microsoft.com/office/drawing/2014/main" id="{F3A0E61E-36CA-BB45-A7C6-EB72434C788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4FBA4C1A-1546-E548-A206-CB592114D302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9504" y="4472545"/>
            <a:ext cx="1080000" cy="64255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15C08204-0ED9-2A4F-B636-B6B983BDABA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5600" y="4472545"/>
            <a:ext cx="1080000" cy="64255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Blank">
    <p:bg>
      <p:bgPr>
        <a:solidFill>
          <a:srgbClr val="00AE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35E8F27A-E3D2-4E4F-998B-B2D86CB8EF3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5600" y="4472545"/>
            <a:ext cx="1080000" cy="6425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80298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Blank">
    <p:bg>
      <p:bgPr>
        <a:solidFill>
          <a:srgbClr val="EC008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35E8F27A-E3D2-4E4F-998B-B2D86CB8EF3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5600" y="4472545"/>
            <a:ext cx="1080000" cy="6425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60988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3_Blank">
    <p:bg>
      <p:bgPr>
        <a:solidFill>
          <a:srgbClr val="00264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F2840A48-4D61-4144-9E3E-EFFEC344090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5600" y="4466865"/>
            <a:ext cx="1080000" cy="6425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87237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yout Personalizado">
    <p:bg>
      <p:bgPr>
        <a:solidFill>
          <a:srgbClr val="00264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áfico 5">
            <a:extLst>
              <a:ext uri="{FF2B5EF4-FFF2-40B4-BE49-F238E27FC236}">
                <a16:creationId xmlns:a16="http://schemas.microsoft.com/office/drawing/2014/main" id="{6E26F323-7E62-0E4B-9C10-770FC28772E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22021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511057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207935">
        <a:defRPr>
          <a:latin typeface="+mn-lt"/>
          <a:ea typeface="+mn-ea"/>
          <a:cs typeface="+mn-cs"/>
        </a:defRPr>
      </a:lvl2pPr>
      <a:lvl3pPr marL="415869">
        <a:defRPr>
          <a:latin typeface="+mn-lt"/>
          <a:ea typeface="+mn-ea"/>
          <a:cs typeface="+mn-cs"/>
        </a:defRPr>
      </a:lvl3pPr>
      <a:lvl4pPr marL="623804">
        <a:defRPr>
          <a:latin typeface="+mn-lt"/>
          <a:ea typeface="+mn-ea"/>
          <a:cs typeface="+mn-cs"/>
        </a:defRPr>
      </a:lvl4pPr>
      <a:lvl5pPr marL="831738">
        <a:defRPr>
          <a:latin typeface="+mn-lt"/>
          <a:ea typeface="+mn-ea"/>
          <a:cs typeface="+mn-cs"/>
        </a:defRPr>
      </a:lvl5pPr>
      <a:lvl6pPr marL="1039673">
        <a:defRPr>
          <a:latin typeface="+mn-lt"/>
          <a:ea typeface="+mn-ea"/>
          <a:cs typeface="+mn-cs"/>
        </a:defRPr>
      </a:lvl6pPr>
      <a:lvl7pPr marL="1247607">
        <a:defRPr>
          <a:latin typeface="+mn-lt"/>
          <a:ea typeface="+mn-ea"/>
          <a:cs typeface="+mn-cs"/>
        </a:defRPr>
      </a:lvl7pPr>
      <a:lvl8pPr marL="1455542">
        <a:defRPr>
          <a:latin typeface="+mn-lt"/>
          <a:ea typeface="+mn-ea"/>
          <a:cs typeface="+mn-cs"/>
        </a:defRPr>
      </a:lvl8pPr>
      <a:lvl9pPr marL="1663476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207935">
        <a:defRPr>
          <a:latin typeface="+mn-lt"/>
          <a:ea typeface="+mn-ea"/>
          <a:cs typeface="+mn-cs"/>
        </a:defRPr>
      </a:lvl2pPr>
      <a:lvl3pPr marL="415869">
        <a:defRPr>
          <a:latin typeface="+mn-lt"/>
          <a:ea typeface="+mn-ea"/>
          <a:cs typeface="+mn-cs"/>
        </a:defRPr>
      </a:lvl3pPr>
      <a:lvl4pPr marL="623804">
        <a:defRPr>
          <a:latin typeface="+mn-lt"/>
          <a:ea typeface="+mn-ea"/>
          <a:cs typeface="+mn-cs"/>
        </a:defRPr>
      </a:lvl4pPr>
      <a:lvl5pPr marL="831738">
        <a:defRPr>
          <a:latin typeface="+mn-lt"/>
          <a:ea typeface="+mn-ea"/>
          <a:cs typeface="+mn-cs"/>
        </a:defRPr>
      </a:lvl5pPr>
      <a:lvl6pPr marL="1039673">
        <a:defRPr>
          <a:latin typeface="+mn-lt"/>
          <a:ea typeface="+mn-ea"/>
          <a:cs typeface="+mn-cs"/>
        </a:defRPr>
      </a:lvl6pPr>
      <a:lvl7pPr marL="1247607">
        <a:defRPr>
          <a:latin typeface="+mn-lt"/>
          <a:ea typeface="+mn-ea"/>
          <a:cs typeface="+mn-cs"/>
        </a:defRPr>
      </a:lvl7pPr>
      <a:lvl8pPr marL="1455542">
        <a:defRPr>
          <a:latin typeface="+mn-lt"/>
          <a:ea typeface="+mn-ea"/>
          <a:cs typeface="+mn-cs"/>
        </a:defRPr>
      </a:lvl8pPr>
      <a:lvl9pPr marL="1663476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9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sv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Relationship Id="rId4" Type="http://schemas.openxmlformats.org/officeDocument/2006/relationships/chart" Target="../charts/char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svg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8.svg"/><Relationship Id="rId4" Type="http://schemas.openxmlformats.org/officeDocument/2006/relationships/image" Target="../media/image1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Relationship Id="rId4" Type="http://schemas.openxmlformats.org/officeDocument/2006/relationships/chart" Target="../charts/char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22.svg"/><Relationship Id="rId5" Type="http://schemas.openxmlformats.org/officeDocument/2006/relationships/image" Target="../media/image21.png"/><Relationship Id="rId4" Type="http://schemas.openxmlformats.org/officeDocument/2006/relationships/image" Target="../media/image20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64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" name="Imagem 55">
            <a:extLst>
              <a:ext uri="{FF2B5EF4-FFF2-40B4-BE49-F238E27FC236}">
                <a16:creationId xmlns:a16="http://schemas.microsoft.com/office/drawing/2014/main" id="{4625CB46-C49F-F244-A68C-9744CCED25A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7133" y="1205098"/>
            <a:ext cx="4572000" cy="2720148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AE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áfico 1">
            <a:extLst>
              <a:ext uri="{FF2B5EF4-FFF2-40B4-BE49-F238E27FC236}">
                <a16:creationId xmlns:a16="http://schemas.microsoft.com/office/drawing/2014/main" id="{A0F5DFD2-BAD2-5E47-8818-5D313A94DF1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17700" t="30045" r="6869" b="30318"/>
          <a:stretch/>
        </p:blipFill>
        <p:spPr>
          <a:xfrm>
            <a:off x="0" y="0"/>
            <a:ext cx="9788071" cy="5143500"/>
          </a:xfrm>
          <a:prstGeom prst="rect">
            <a:avLst/>
          </a:prstGeom>
        </p:spPr>
      </p:pic>
      <p:sp>
        <p:nvSpPr>
          <p:cNvPr id="3" name="Título 1">
            <a:extLst>
              <a:ext uri="{FF2B5EF4-FFF2-40B4-BE49-F238E27FC236}">
                <a16:creationId xmlns:a16="http://schemas.microsoft.com/office/drawing/2014/main" id="{438A927A-9200-F249-ACE6-FCFB72FDD8E7}"/>
              </a:ext>
            </a:extLst>
          </p:cNvPr>
          <p:cNvSpPr txBox="1">
            <a:spLocks/>
          </p:cNvSpPr>
          <p:nvPr/>
        </p:nvSpPr>
        <p:spPr>
          <a:xfrm>
            <a:off x="2179713" y="2736036"/>
            <a:ext cx="5418853" cy="570159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altLang="pt-BR" sz="2000" dirty="0">
                <a:solidFill>
                  <a:srgbClr val="002060"/>
                </a:solidFill>
                <a:cs typeface="Arial" panose="020B0604020202020204" pitchFamily="34" charset="0"/>
              </a:rPr>
              <a:t>Declaração de Conflito de Interesses</a:t>
            </a:r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0C186229-9737-5248-8FD5-EF3CAE313AF6}"/>
              </a:ext>
            </a:extLst>
          </p:cNvPr>
          <p:cNvSpPr txBox="1">
            <a:spLocks/>
          </p:cNvSpPr>
          <p:nvPr/>
        </p:nvSpPr>
        <p:spPr>
          <a:xfrm>
            <a:off x="2778753" y="3021116"/>
            <a:ext cx="4220774" cy="150321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pt-BR" sz="1800" dirty="0">
                <a:solidFill>
                  <a:srgbClr val="898989"/>
                </a:solidFill>
                <a:latin typeface="Arial" pitchFamily="34" charset="0"/>
                <a:cs typeface="Arial" pitchFamily="34" charset="0"/>
              </a:rPr>
              <a:t>O(a) apresentador(a) declara </a:t>
            </a:r>
            <a:br>
              <a:rPr lang="pt-BR" sz="1800" dirty="0">
                <a:solidFill>
                  <a:srgbClr val="898989"/>
                </a:solidFill>
                <a:latin typeface="Arial" pitchFamily="34" charset="0"/>
                <a:cs typeface="Arial" pitchFamily="34" charset="0"/>
              </a:rPr>
            </a:br>
            <a:r>
              <a:rPr lang="pt-BR" sz="1800" dirty="0">
                <a:solidFill>
                  <a:srgbClr val="898989"/>
                </a:solidFill>
                <a:latin typeface="Arial" pitchFamily="34" charset="0"/>
                <a:cs typeface="Arial" pitchFamily="34" charset="0"/>
              </a:rPr>
              <a:t>não apresentar conflitos de interesse que possam ser relacionados </a:t>
            </a:r>
            <a:br>
              <a:rPr lang="pt-BR" sz="1800" dirty="0">
                <a:solidFill>
                  <a:srgbClr val="898989"/>
                </a:solidFill>
                <a:latin typeface="Arial" pitchFamily="34" charset="0"/>
                <a:cs typeface="Arial" pitchFamily="34" charset="0"/>
              </a:rPr>
            </a:br>
            <a:r>
              <a:rPr lang="pt-BR" sz="1800" dirty="0">
                <a:solidFill>
                  <a:srgbClr val="898989"/>
                </a:solidFill>
                <a:latin typeface="Arial" pitchFamily="34" charset="0"/>
                <a:cs typeface="Arial" pitchFamily="34" charset="0"/>
              </a:rPr>
              <a:t>à sua apresentação</a:t>
            </a: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424B7FEA-A8B5-6E4D-BB2A-2FF57A788E6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2873" y="327972"/>
            <a:ext cx="3549650" cy="21118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5139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Gráfico 20">
            <a:extLst>
              <a:ext uri="{FF2B5EF4-FFF2-40B4-BE49-F238E27FC236}">
                <a16:creationId xmlns:a16="http://schemas.microsoft.com/office/drawing/2014/main" id="{8B1C84B0-01BB-D94C-8883-12680326B0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14400" y="590550"/>
            <a:ext cx="247650" cy="247650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7F272EEB-3516-2042-9CFF-60A7CC408B46}"/>
              </a:ext>
            </a:extLst>
          </p:cNvPr>
          <p:cNvSpPr txBox="1">
            <a:spLocks/>
          </p:cNvSpPr>
          <p:nvPr/>
        </p:nvSpPr>
        <p:spPr>
          <a:xfrm>
            <a:off x="1185419" y="499602"/>
            <a:ext cx="6574756" cy="413861"/>
          </a:xfrm>
          <a:prstGeom prst="rect">
            <a:avLst/>
          </a:prstGeom>
        </p:spPr>
        <p:txBody>
          <a:bodyPr/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pt-BR" altLang="pt-BR" sz="2000" dirty="0">
                <a:solidFill>
                  <a:schemeClr val="bg1"/>
                </a:solidFill>
                <a:cs typeface="Arial" panose="020B0604020202020204" pitchFamily="34" charset="0"/>
              </a:rPr>
              <a:t>Declaração de Conflito de Interesses</a:t>
            </a:r>
            <a:endParaRPr lang="en-US" sz="2000" b="1" dirty="0">
              <a:solidFill>
                <a:schemeClr val="bg1"/>
              </a:solidFill>
            </a:endParaRPr>
          </a:p>
        </p:txBody>
      </p:sp>
      <p:graphicFrame>
        <p:nvGraphicFramePr>
          <p:cNvPr id="6" name="Tabela 5">
            <a:extLst>
              <a:ext uri="{FF2B5EF4-FFF2-40B4-BE49-F238E27FC236}">
                <a16:creationId xmlns:a16="http://schemas.microsoft.com/office/drawing/2014/main" id="{51EA5267-C206-0A46-B730-11554414F8C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7035568"/>
              </p:ext>
            </p:extLst>
          </p:nvPr>
        </p:nvGraphicFramePr>
        <p:xfrm>
          <a:off x="1312556" y="1295807"/>
          <a:ext cx="6491628" cy="278583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81938">
                  <a:extLst>
                    <a:ext uri="{9D8B030D-6E8A-4147-A177-3AD203B41FA5}">
                      <a16:colId xmlns:a16="http://schemas.microsoft.com/office/drawing/2014/main" val="3329050002"/>
                    </a:ext>
                  </a:extLst>
                </a:gridCol>
                <a:gridCol w="1081938">
                  <a:extLst>
                    <a:ext uri="{9D8B030D-6E8A-4147-A177-3AD203B41FA5}">
                      <a16:colId xmlns:a16="http://schemas.microsoft.com/office/drawing/2014/main" val="819170715"/>
                    </a:ext>
                  </a:extLst>
                </a:gridCol>
                <a:gridCol w="1081938">
                  <a:extLst>
                    <a:ext uri="{9D8B030D-6E8A-4147-A177-3AD203B41FA5}">
                      <a16:colId xmlns:a16="http://schemas.microsoft.com/office/drawing/2014/main" val="1829694701"/>
                    </a:ext>
                  </a:extLst>
                </a:gridCol>
                <a:gridCol w="1081938">
                  <a:extLst>
                    <a:ext uri="{9D8B030D-6E8A-4147-A177-3AD203B41FA5}">
                      <a16:colId xmlns:a16="http://schemas.microsoft.com/office/drawing/2014/main" val="2240652726"/>
                    </a:ext>
                  </a:extLst>
                </a:gridCol>
                <a:gridCol w="1081938">
                  <a:extLst>
                    <a:ext uri="{9D8B030D-6E8A-4147-A177-3AD203B41FA5}">
                      <a16:colId xmlns:a16="http://schemas.microsoft.com/office/drawing/2014/main" val="2031738443"/>
                    </a:ext>
                  </a:extLst>
                </a:gridCol>
                <a:gridCol w="1081938">
                  <a:extLst>
                    <a:ext uri="{9D8B030D-6E8A-4147-A177-3AD203B41FA5}">
                      <a16:colId xmlns:a16="http://schemas.microsoft.com/office/drawing/2014/main" val="1243939667"/>
                    </a:ext>
                  </a:extLst>
                </a:gridCol>
              </a:tblGrid>
              <a:tr h="777484">
                <a:tc>
                  <a:txBody>
                    <a:bodyPr/>
                    <a:lstStyle/>
                    <a:p>
                      <a:pPr algn="ctr"/>
                      <a:r>
                        <a:rPr lang="pt-BR" sz="1000" dirty="0">
                          <a:solidFill>
                            <a:schemeClr val="bg1"/>
                          </a:solidFill>
                        </a:rPr>
                        <a:t>EMPRESA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rgbClr val="0026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0026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AEE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000" dirty="0">
                          <a:solidFill>
                            <a:schemeClr val="bg1"/>
                          </a:solidFill>
                        </a:rPr>
                        <a:t>HONORÁRIO COMO PALESTRANTE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6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6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0026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AEE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000" dirty="0">
                          <a:solidFill>
                            <a:schemeClr val="bg1"/>
                          </a:solidFill>
                        </a:rPr>
                        <a:t>APOIO A CURSOS E CONGRESSOS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6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6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0026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AEE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000" dirty="0">
                          <a:solidFill>
                            <a:schemeClr val="bg1"/>
                          </a:solidFill>
                        </a:rPr>
                        <a:t>SPEAKER TRAINING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6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6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0026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AEE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000" dirty="0">
                          <a:solidFill>
                            <a:schemeClr val="bg1"/>
                          </a:solidFill>
                        </a:rPr>
                        <a:t>ADVISORY BOARD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6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6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0026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AEE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000" dirty="0">
                          <a:solidFill>
                            <a:schemeClr val="bg1"/>
                          </a:solidFill>
                        </a:rPr>
                        <a:t>OUTROS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6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0026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AE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65244449"/>
                  </a:ext>
                </a:extLst>
              </a:tr>
              <a:tr h="502087">
                <a:tc>
                  <a:txBody>
                    <a:bodyPr/>
                    <a:lstStyle/>
                    <a:p>
                      <a:endParaRPr lang="pt-BR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rgbClr val="0026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6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6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FE5F6"/>
                    </a:solidFill>
                  </a:tcPr>
                </a:tc>
                <a:tc>
                  <a:txBody>
                    <a:bodyPr/>
                    <a:lstStyle/>
                    <a:p>
                      <a:endParaRPr lang="pt-BR" dirty="0"/>
                    </a:p>
                  </a:txBody>
                  <a:tcPr>
                    <a:lnL w="12700" cap="flat" cmpd="sng" algn="ctr">
                      <a:solidFill>
                        <a:srgbClr val="0026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6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6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6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FE5F6"/>
                    </a:solidFill>
                  </a:tcPr>
                </a:tc>
                <a:tc>
                  <a:txBody>
                    <a:bodyPr/>
                    <a:lstStyle/>
                    <a:p>
                      <a:endParaRPr lang="pt-BR" dirty="0"/>
                    </a:p>
                  </a:txBody>
                  <a:tcPr>
                    <a:lnL w="12700" cap="flat" cmpd="sng" algn="ctr">
                      <a:solidFill>
                        <a:srgbClr val="0026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6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6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6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FE5F6"/>
                    </a:solidFill>
                  </a:tcPr>
                </a:tc>
                <a:tc>
                  <a:txBody>
                    <a:bodyPr/>
                    <a:lstStyle/>
                    <a:p>
                      <a:endParaRPr lang="pt-BR" dirty="0"/>
                    </a:p>
                  </a:txBody>
                  <a:tcPr>
                    <a:lnL w="12700" cap="flat" cmpd="sng" algn="ctr">
                      <a:solidFill>
                        <a:srgbClr val="0026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6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6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6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FE5F6"/>
                    </a:solidFill>
                  </a:tcPr>
                </a:tc>
                <a:tc>
                  <a:txBody>
                    <a:bodyPr/>
                    <a:lstStyle/>
                    <a:p>
                      <a:endParaRPr lang="pt-BR" dirty="0"/>
                    </a:p>
                  </a:txBody>
                  <a:tcPr>
                    <a:lnL w="12700" cap="flat" cmpd="sng" algn="ctr">
                      <a:solidFill>
                        <a:srgbClr val="0026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6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6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6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FE5F6"/>
                    </a:solidFill>
                  </a:tcPr>
                </a:tc>
                <a:tc>
                  <a:txBody>
                    <a:bodyPr/>
                    <a:lstStyle/>
                    <a:p>
                      <a:endParaRPr lang="pt-BR" dirty="0"/>
                    </a:p>
                  </a:txBody>
                  <a:tcPr>
                    <a:lnL w="12700" cap="flat" cmpd="sng" algn="ctr">
                      <a:solidFill>
                        <a:srgbClr val="0026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0026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6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FE5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08989154"/>
                  </a:ext>
                </a:extLst>
              </a:tr>
              <a:tr h="502087">
                <a:tc>
                  <a:txBody>
                    <a:bodyPr/>
                    <a:lstStyle/>
                    <a:p>
                      <a:endParaRPr lang="pt-BR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rgbClr val="0026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6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6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4F2FB"/>
                    </a:solidFill>
                  </a:tcPr>
                </a:tc>
                <a:tc>
                  <a:txBody>
                    <a:bodyPr/>
                    <a:lstStyle/>
                    <a:p>
                      <a:endParaRPr lang="pt-BR"/>
                    </a:p>
                  </a:txBody>
                  <a:tcPr>
                    <a:lnL w="12700" cap="flat" cmpd="sng" algn="ctr">
                      <a:solidFill>
                        <a:srgbClr val="0026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6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6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6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4F2FB"/>
                    </a:solidFill>
                  </a:tcPr>
                </a:tc>
                <a:tc>
                  <a:txBody>
                    <a:bodyPr/>
                    <a:lstStyle/>
                    <a:p>
                      <a:endParaRPr lang="pt-BR"/>
                    </a:p>
                  </a:txBody>
                  <a:tcPr>
                    <a:lnL w="12700" cap="flat" cmpd="sng" algn="ctr">
                      <a:solidFill>
                        <a:srgbClr val="0026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6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6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6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4F2FB"/>
                    </a:solidFill>
                  </a:tcPr>
                </a:tc>
                <a:tc>
                  <a:txBody>
                    <a:bodyPr/>
                    <a:lstStyle/>
                    <a:p>
                      <a:endParaRPr lang="pt-BR"/>
                    </a:p>
                  </a:txBody>
                  <a:tcPr>
                    <a:lnL w="12700" cap="flat" cmpd="sng" algn="ctr">
                      <a:solidFill>
                        <a:srgbClr val="0026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6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6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6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4F2FB"/>
                    </a:solidFill>
                  </a:tcPr>
                </a:tc>
                <a:tc>
                  <a:txBody>
                    <a:bodyPr/>
                    <a:lstStyle/>
                    <a:p>
                      <a:endParaRPr lang="pt-BR"/>
                    </a:p>
                  </a:txBody>
                  <a:tcPr>
                    <a:lnL w="12700" cap="flat" cmpd="sng" algn="ctr">
                      <a:solidFill>
                        <a:srgbClr val="0026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6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6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6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4F2FB"/>
                    </a:solidFill>
                  </a:tcPr>
                </a:tc>
                <a:tc>
                  <a:txBody>
                    <a:bodyPr/>
                    <a:lstStyle/>
                    <a:p>
                      <a:endParaRPr lang="pt-BR" dirty="0"/>
                    </a:p>
                  </a:txBody>
                  <a:tcPr>
                    <a:lnL w="12700" cap="flat" cmpd="sng" algn="ctr">
                      <a:solidFill>
                        <a:srgbClr val="0026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0026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6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4F2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6463581"/>
                  </a:ext>
                </a:extLst>
              </a:tr>
              <a:tr h="502087">
                <a:tc>
                  <a:txBody>
                    <a:bodyPr/>
                    <a:lstStyle/>
                    <a:p>
                      <a:endParaRPr lang="pt-BR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rgbClr val="0026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6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6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FE5F6"/>
                    </a:solidFill>
                  </a:tcPr>
                </a:tc>
                <a:tc>
                  <a:txBody>
                    <a:bodyPr/>
                    <a:lstStyle/>
                    <a:p>
                      <a:endParaRPr lang="pt-BR"/>
                    </a:p>
                  </a:txBody>
                  <a:tcPr>
                    <a:lnL w="12700" cap="flat" cmpd="sng" algn="ctr">
                      <a:solidFill>
                        <a:srgbClr val="0026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6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6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6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FE5F6"/>
                    </a:solidFill>
                  </a:tcPr>
                </a:tc>
                <a:tc>
                  <a:txBody>
                    <a:bodyPr/>
                    <a:lstStyle/>
                    <a:p>
                      <a:endParaRPr lang="pt-BR"/>
                    </a:p>
                  </a:txBody>
                  <a:tcPr>
                    <a:lnL w="12700" cap="flat" cmpd="sng" algn="ctr">
                      <a:solidFill>
                        <a:srgbClr val="0026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6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6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6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FE5F6"/>
                    </a:solidFill>
                  </a:tcPr>
                </a:tc>
                <a:tc>
                  <a:txBody>
                    <a:bodyPr/>
                    <a:lstStyle/>
                    <a:p>
                      <a:endParaRPr lang="pt-BR"/>
                    </a:p>
                  </a:txBody>
                  <a:tcPr>
                    <a:lnL w="12700" cap="flat" cmpd="sng" algn="ctr">
                      <a:solidFill>
                        <a:srgbClr val="0026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6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6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6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FE5F6"/>
                    </a:solidFill>
                  </a:tcPr>
                </a:tc>
                <a:tc>
                  <a:txBody>
                    <a:bodyPr/>
                    <a:lstStyle/>
                    <a:p>
                      <a:endParaRPr lang="pt-BR"/>
                    </a:p>
                  </a:txBody>
                  <a:tcPr>
                    <a:lnL w="12700" cap="flat" cmpd="sng" algn="ctr">
                      <a:solidFill>
                        <a:srgbClr val="0026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6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6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6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FE5F6"/>
                    </a:solidFill>
                  </a:tcPr>
                </a:tc>
                <a:tc>
                  <a:txBody>
                    <a:bodyPr/>
                    <a:lstStyle/>
                    <a:p>
                      <a:endParaRPr lang="pt-BR" dirty="0"/>
                    </a:p>
                  </a:txBody>
                  <a:tcPr>
                    <a:lnL w="12700" cap="flat" cmpd="sng" algn="ctr">
                      <a:solidFill>
                        <a:srgbClr val="0026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0026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6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FE5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56565523"/>
                  </a:ext>
                </a:extLst>
              </a:tr>
              <a:tr h="502087">
                <a:tc>
                  <a:txBody>
                    <a:bodyPr/>
                    <a:lstStyle/>
                    <a:p>
                      <a:endParaRPr lang="pt-BR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rgbClr val="0026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6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6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4F2FB"/>
                    </a:solidFill>
                  </a:tcPr>
                </a:tc>
                <a:tc>
                  <a:txBody>
                    <a:bodyPr/>
                    <a:lstStyle/>
                    <a:p>
                      <a:endParaRPr lang="pt-BR" dirty="0"/>
                    </a:p>
                  </a:txBody>
                  <a:tcPr>
                    <a:lnL w="12700" cap="flat" cmpd="sng" algn="ctr">
                      <a:solidFill>
                        <a:srgbClr val="0026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6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6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6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4F2FB"/>
                    </a:solidFill>
                  </a:tcPr>
                </a:tc>
                <a:tc>
                  <a:txBody>
                    <a:bodyPr/>
                    <a:lstStyle/>
                    <a:p>
                      <a:endParaRPr lang="pt-BR" dirty="0"/>
                    </a:p>
                  </a:txBody>
                  <a:tcPr>
                    <a:lnL w="12700" cap="flat" cmpd="sng" algn="ctr">
                      <a:solidFill>
                        <a:srgbClr val="0026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6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6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6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4F2FB"/>
                    </a:solidFill>
                  </a:tcPr>
                </a:tc>
                <a:tc>
                  <a:txBody>
                    <a:bodyPr/>
                    <a:lstStyle/>
                    <a:p>
                      <a:endParaRPr lang="pt-BR" dirty="0"/>
                    </a:p>
                  </a:txBody>
                  <a:tcPr>
                    <a:lnL w="12700" cap="flat" cmpd="sng" algn="ctr">
                      <a:solidFill>
                        <a:srgbClr val="0026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6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6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6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4F2FB"/>
                    </a:solidFill>
                  </a:tcPr>
                </a:tc>
                <a:tc>
                  <a:txBody>
                    <a:bodyPr/>
                    <a:lstStyle/>
                    <a:p>
                      <a:endParaRPr lang="pt-BR" dirty="0"/>
                    </a:p>
                  </a:txBody>
                  <a:tcPr>
                    <a:lnL w="12700" cap="flat" cmpd="sng" algn="ctr">
                      <a:solidFill>
                        <a:srgbClr val="0026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6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6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6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4F2FB"/>
                    </a:solidFill>
                  </a:tcPr>
                </a:tc>
                <a:tc>
                  <a:txBody>
                    <a:bodyPr/>
                    <a:lstStyle/>
                    <a:p>
                      <a:endParaRPr lang="pt-BR" dirty="0"/>
                    </a:p>
                  </a:txBody>
                  <a:tcPr>
                    <a:lnL w="12700" cap="flat" cmpd="sng" algn="ctr">
                      <a:solidFill>
                        <a:srgbClr val="0026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0026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6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4F2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47260637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áfico 2">
            <a:extLst>
              <a:ext uri="{FF2B5EF4-FFF2-40B4-BE49-F238E27FC236}">
                <a16:creationId xmlns:a16="http://schemas.microsoft.com/office/drawing/2014/main" id="{EFFAD723-E7D4-954C-8A1A-B7050F11E24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17700" t="30045" r="6869" b="30318"/>
          <a:stretch/>
        </p:blipFill>
        <p:spPr>
          <a:xfrm>
            <a:off x="0" y="0"/>
            <a:ext cx="9788071" cy="5143500"/>
          </a:xfrm>
          <a:prstGeom prst="rect">
            <a:avLst/>
          </a:prstGeom>
        </p:spPr>
      </p:pic>
      <p:sp>
        <p:nvSpPr>
          <p:cNvPr id="6" name="object 6"/>
          <p:cNvSpPr txBox="1">
            <a:spLocks noGrp="1"/>
          </p:cNvSpPr>
          <p:nvPr>
            <p:ph type="title" idx="4294967295"/>
          </p:nvPr>
        </p:nvSpPr>
        <p:spPr>
          <a:xfrm>
            <a:off x="386206" y="2482850"/>
            <a:ext cx="1501775" cy="282575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>
              <a:spcBef>
                <a:spcPts val="45"/>
              </a:spcBef>
            </a:pPr>
            <a:r>
              <a:rPr lang="pt-BR" b="1" spc="-9" dirty="0">
                <a:solidFill>
                  <a:schemeClr val="bg1"/>
                </a:solidFill>
              </a:rPr>
              <a:t>CAPITULO XX</a:t>
            </a:r>
            <a:endParaRPr b="1" dirty="0">
              <a:solidFill>
                <a:schemeClr val="bg1"/>
              </a:solidFill>
            </a:endParaRP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3269B11B-3A1B-0549-BCC2-12EC44CB76E2}"/>
              </a:ext>
            </a:extLst>
          </p:cNvPr>
          <p:cNvSpPr txBox="1"/>
          <p:nvPr/>
        </p:nvSpPr>
        <p:spPr>
          <a:xfrm>
            <a:off x="2929205" y="1992995"/>
            <a:ext cx="4878259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kern="0"/>
            </a:defPPr>
            <a:lvl1pPr>
              <a:defRPr sz="1800">
                <a:solidFill>
                  <a:srgbClr val="1B99CF"/>
                </a:solidFill>
              </a:defRPr>
            </a:lvl1pPr>
          </a:lstStyle>
          <a:p>
            <a:r>
              <a:rPr lang="en-US" sz="3600" b="1" dirty="0">
                <a:solidFill>
                  <a:schemeClr val="bg1"/>
                </a:solidFill>
              </a:rPr>
              <a:t>Clique para </a:t>
            </a:r>
            <a:r>
              <a:rPr lang="en-US" sz="3600" b="1" dirty="0" err="1">
                <a:solidFill>
                  <a:schemeClr val="bg1"/>
                </a:solidFill>
              </a:rPr>
              <a:t>adicionar</a:t>
            </a:r>
            <a:endParaRPr lang="en-US" sz="3600" b="1" dirty="0">
              <a:solidFill>
                <a:schemeClr val="bg1"/>
              </a:solidFill>
            </a:endParaRPr>
          </a:p>
          <a:p>
            <a:r>
              <a:rPr lang="en-US" sz="3600" b="1" dirty="0">
                <a:solidFill>
                  <a:schemeClr val="bg1"/>
                </a:solidFill>
              </a:rPr>
              <a:t>um </a:t>
            </a:r>
            <a:r>
              <a:rPr lang="en-US" sz="3600" b="1" dirty="0" err="1">
                <a:solidFill>
                  <a:schemeClr val="bg1"/>
                </a:solidFill>
              </a:rPr>
              <a:t>títuto</a:t>
            </a:r>
            <a:endParaRPr lang="pt-BR" sz="3600" b="1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áfico 2">
            <a:extLst>
              <a:ext uri="{FF2B5EF4-FFF2-40B4-BE49-F238E27FC236}">
                <a16:creationId xmlns:a16="http://schemas.microsoft.com/office/drawing/2014/main" id="{EFFAD723-E7D4-954C-8A1A-B7050F11E24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17700" t="30045" r="6869" b="30318"/>
          <a:stretch/>
        </p:blipFill>
        <p:spPr>
          <a:xfrm>
            <a:off x="0" y="0"/>
            <a:ext cx="9788071" cy="5143500"/>
          </a:xfrm>
          <a:prstGeom prst="rect">
            <a:avLst/>
          </a:prstGeom>
        </p:spPr>
      </p:pic>
      <p:sp>
        <p:nvSpPr>
          <p:cNvPr id="12" name="CaixaDeTexto 11">
            <a:extLst>
              <a:ext uri="{FF2B5EF4-FFF2-40B4-BE49-F238E27FC236}">
                <a16:creationId xmlns:a16="http://schemas.microsoft.com/office/drawing/2014/main" id="{3269B11B-3A1B-0549-BCC2-12EC44CB76E2}"/>
              </a:ext>
            </a:extLst>
          </p:cNvPr>
          <p:cNvSpPr txBox="1"/>
          <p:nvPr/>
        </p:nvSpPr>
        <p:spPr>
          <a:xfrm>
            <a:off x="2929205" y="1992995"/>
            <a:ext cx="4878259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kern="0"/>
            </a:defPPr>
            <a:lvl1pPr>
              <a:defRPr sz="1800">
                <a:solidFill>
                  <a:srgbClr val="1B99CF"/>
                </a:solidFill>
              </a:defRPr>
            </a:lvl1pPr>
          </a:lstStyle>
          <a:p>
            <a:r>
              <a:rPr lang="en-US" sz="3600" b="1" dirty="0">
                <a:solidFill>
                  <a:schemeClr val="bg1"/>
                </a:solidFill>
              </a:rPr>
              <a:t>Clique para </a:t>
            </a:r>
            <a:r>
              <a:rPr lang="en-US" sz="3600" b="1" dirty="0" err="1">
                <a:solidFill>
                  <a:schemeClr val="bg1"/>
                </a:solidFill>
              </a:rPr>
              <a:t>adicionar</a:t>
            </a:r>
            <a:endParaRPr lang="en-US" sz="3600" b="1" dirty="0">
              <a:solidFill>
                <a:schemeClr val="bg1"/>
              </a:solidFill>
            </a:endParaRPr>
          </a:p>
          <a:p>
            <a:r>
              <a:rPr lang="en-US" sz="3600" b="1" dirty="0">
                <a:solidFill>
                  <a:schemeClr val="bg1"/>
                </a:solidFill>
              </a:rPr>
              <a:t>um </a:t>
            </a:r>
            <a:r>
              <a:rPr lang="en-US" sz="3600" b="1" dirty="0" err="1">
                <a:solidFill>
                  <a:schemeClr val="bg1"/>
                </a:solidFill>
              </a:rPr>
              <a:t>títuto</a:t>
            </a:r>
            <a:endParaRPr lang="pt-BR" sz="3600" b="1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5" name="object 6">
            <a:extLst>
              <a:ext uri="{FF2B5EF4-FFF2-40B4-BE49-F238E27FC236}">
                <a16:creationId xmlns:a16="http://schemas.microsoft.com/office/drawing/2014/main" id="{0CD788DA-E17F-3841-8F3C-155D438D5EB3}"/>
              </a:ext>
            </a:extLst>
          </p:cNvPr>
          <p:cNvSpPr txBox="1">
            <a:spLocks/>
          </p:cNvSpPr>
          <p:nvPr/>
        </p:nvSpPr>
        <p:spPr>
          <a:xfrm>
            <a:off x="386206" y="2482850"/>
            <a:ext cx="1501775" cy="282575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marL="5776">
              <a:spcBef>
                <a:spcPts val="45"/>
              </a:spcBef>
            </a:pPr>
            <a:r>
              <a:rPr lang="pt-BR" b="1" spc="-9">
                <a:solidFill>
                  <a:schemeClr val="bg1"/>
                </a:solidFill>
              </a:rPr>
              <a:t>CAPITULO XX</a:t>
            </a:r>
            <a:endParaRPr lang="pt-BR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70415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áfico 2">
            <a:extLst>
              <a:ext uri="{FF2B5EF4-FFF2-40B4-BE49-F238E27FC236}">
                <a16:creationId xmlns:a16="http://schemas.microsoft.com/office/drawing/2014/main" id="{EFFAD723-E7D4-954C-8A1A-B7050F11E24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17700" t="30045" r="6869" b="30318"/>
          <a:stretch/>
        </p:blipFill>
        <p:spPr>
          <a:xfrm>
            <a:off x="0" y="0"/>
            <a:ext cx="9788071" cy="5143500"/>
          </a:xfrm>
          <a:prstGeom prst="rect">
            <a:avLst/>
          </a:prstGeom>
        </p:spPr>
      </p:pic>
      <p:sp>
        <p:nvSpPr>
          <p:cNvPr id="12" name="CaixaDeTexto 11">
            <a:extLst>
              <a:ext uri="{FF2B5EF4-FFF2-40B4-BE49-F238E27FC236}">
                <a16:creationId xmlns:a16="http://schemas.microsoft.com/office/drawing/2014/main" id="{3269B11B-3A1B-0549-BCC2-12EC44CB76E2}"/>
              </a:ext>
            </a:extLst>
          </p:cNvPr>
          <p:cNvSpPr txBox="1"/>
          <p:nvPr/>
        </p:nvSpPr>
        <p:spPr>
          <a:xfrm>
            <a:off x="2929205" y="1992995"/>
            <a:ext cx="4878259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kern="0"/>
            </a:defPPr>
            <a:lvl1pPr>
              <a:defRPr sz="1800">
                <a:solidFill>
                  <a:srgbClr val="1B99CF"/>
                </a:solidFill>
              </a:defRPr>
            </a:lvl1pPr>
          </a:lstStyle>
          <a:p>
            <a:r>
              <a:rPr lang="en-US" sz="3600" b="1" dirty="0">
                <a:solidFill>
                  <a:schemeClr val="bg1"/>
                </a:solidFill>
              </a:rPr>
              <a:t>Clique para </a:t>
            </a:r>
            <a:r>
              <a:rPr lang="en-US" sz="3600" b="1" dirty="0" err="1">
                <a:solidFill>
                  <a:schemeClr val="bg1"/>
                </a:solidFill>
              </a:rPr>
              <a:t>adicionar</a:t>
            </a:r>
            <a:endParaRPr lang="en-US" sz="3600" b="1" dirty="0">
              <a:solidFill>
                <a:schemeClr val="bg1"/>
              </a:solidFill>
            </a:endParaRPr>
          </a:p>
          <a:p>
            <a:r>
              <a:rPr lang="en-US" sz="3600" b="1" dirty="0">
                <a:solidFill>
                  <a:schemeClr val="bg1"/>
                </a:solidFill>
              </a:rPr>
              <a:t>um </a:t>
            </a:r>
            <a:r>
              <a:rPr lang="en-US" sz="3600" b="1" dirty="0" err="1">
                <a:solidFill>
                  <a:schemeClr val="bg1"/>
                </a:solidFill>
              </a:rPr>
              <a:t>títuto</a:t>
            </a:r>
            <a:endParaRPr lang="pt-BR" sz="3600" b="1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5" name="object 6">
            <a:extLst>
              <a:ext uri="{FF2B5EF4-FFF2-40B4-BE49-F238E27FC236}">
                <a16:creationId xmlns:a16="http://schemas.microsoft.com/office/drawing/2014/main" id="{0CD788DA-E17F-3841-8F3C-155D438D5EB3}"/>
              </a:ext>
            </a:extLst>
          </p:cNvPr>
          <p:cNvSpPr txBox="1">
            <a:spLocks/>
          </p:cNvSpPr>
          <p:nvPr/>
        </p:nvSpPr>
        <p:spPr>
          <a:xfrm>
            <a:off x="386206" y="2482850"/>
            <a:ext cx="1501775" cy="282575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marL="5776">
              <a:spcBef>
                <a:spcPts val="45"/>
              </a:spcBef>
            </a:pPr>
            <a:r>
              <a:rPr lang="pt-BR" b="1" spc="-9">
                <a:solidFill>
                  <a:schemeClr val="bg1"/>
                </a:solidFill>
              </a:rPr>
              <a:t>CAPITULO XX</a:t>
            </a:r>
            <a:endParaRPr lang="pt-BR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40449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object 15"/>
          <p:cNvSpPr txBox="1"/>
          <p:nvPr/>
        </p:nvSpPr>
        <p:spPr>
          <a:xfrm>
            <a:off x="4457590" y="852765"/>
            <a:ext cx="3110273" cy="15388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wrap="square" lIns="0" tIns="0" rIns="0" bIns="0" rtlCol="0">
            <a:spAutoFit/>
          </a:bodyPr>
          <a:lstStyle/>
          <a:p>
            <a:pPr algn="l"/>
            <a:r>
              <a:rPr lang="en-US" sz="1000" dirty="0">
                <a:solidFill>
                  <a:schemeClr val="bg1">
                    <a:lumMod val="50000"/>
                  </a:schemeClr>
                </a:solidFill>
              </a:rPr>
              <a:t>Clique para </a:t>
            </a:r>
            <a:r>
              <a:rPr lang="en-US" sz="1000" dirty="0" err="1">
                <a:solidFill>
                  <a:schemeClr val="bg1">
                    <a:lumMod val="50000"/>
                  </a:schemeClr>
                </a:solidFill>
              </a:rPr>
              <a:t>inserir</a:t>
            </a:r>
            <a:r>
              <a:rPr lang="en-US" sz="10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sz="1000" dirty="0" err="1">
                <a:solidFill>
                  <a:schemeClr val="bg1">
                    <a:lumMod val="50000"/>
                  </a:schemeClr>
                </a:solidFill>
              </a:rPr>
              <a:t>seu</a:t>
            </a:r>
            <a:r>
              <a:rPr lang="en-US" sz="10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sz="1000" dirty="0" err="1">
                <a:solidFill>
                  <a:schemeClr val="bg1">
                    <a:lumMod val="50000"/>
                  </a:schemeClr>
                </a:solidFill>
              </a:rPr>
              <a:t>texto</a:t>
            </a:r>
            <a:endParaRPr lang="en-US" sz="10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9" name="Gráfico 28">
            <a:extLst>
              <a:ext uri="{FF2B5EF4-FFF2-40B4-BE49-F238E27FC236}">
                <a16:creationId xmlns:a16="http://schemas.microsoft.com/office/drawing/2014/main" id="{02121BFD-41FE-6E43-BCE3-E39745D9787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114800" y="460234"/>
            <a:ext cx="247650" cy="247650"/>
          </a:xfrm>
          <a:prstGeom prst="rect">
            <a:avLst/>
          </a:prstGeom>
        </p:spPr>
      </p:pic>
      <p:sp>
        <p:nvSpPr>
          <p:cNvPr id="30" name="CaixaDeTexto 29">
            <a:extLst>
              <a:ext uri="{FF2B5EF4-FFF2-40B4-BE49-F238E27FC236}">
                <a16:creationId xmlns:a16="http://schemas.microsoft.com/office/drawing/2014/main" id="{D1DBA92F-B3F5-A54B-BE36-656A7C3FF52A}"/>
              </a:ext>
            </a:extLst>
          </p:cNvPr>
          <p:cNvSpPr txBox="1"/>
          <p:nvPr/>
        </p:nvSpPr>
        <p:spPr>
          <a:xfrm>
            <a:off x="4343400" y="408414"/>
            <a:ext cx="35830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kern="0"/>
            </a:defPPr>
            <a:lvl1pPr>
              <a:defRPr sz="1800">
                <a:solidFill>
                  <a:srgbClr val="1B99CF"/>
                </a:solidFill>
              </a:defRPr>
            </a:lvl1pPr>
          </a:lstStyle>
          <a:p>
            <a:r>
              <a:rPr lang="en-US" b="1" dirty="0">
                <a:solidFill>
                  <a:srgbClr val="00AEEF"/>
                </a:solidFill>
              </a:rPr>
              <a:t>Clique para </a:t>
            </a:r>
            <a:r>
              <a:rPr lang="en-US" b="1" dirty="0" err="1">
                <a:solidFill>
                  <a:srgbClr val="00AEEF"/>
                </a:solidFill>
              </a:rPr>
              <a:t>adicionar</a:t>
            </a:r>
            <a:r>
              <a:rPr lang="en-US" b="1" dirty="0">
                <a:solidFill>
                  <a:srgbClr val="00AEEF"/>
                </a:solidFill>
              </a:rPr>
              <a:t> um </a:t>
            </a:r>
            <a:r>
              <a:rPr lang="en-US" b="1" dirty="0" err="1">
                <a:solidFill>
                  <a:srgbClr val="00AEEF"/>
                </a:solidFill>
              </a:rPr>
              <a:t>títuto</a:t>
            </a:r>
            <a:endParaRPr lang="pt-BR" b="1" dirty="0">
              <a:solidFill>
                <a:srgbClr val="00AEEF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28A340D4-4CD3-1746-8A3C-3EBDBE721C19}"/>
              </a:ext>
            </a:extLst>
          </p:cNvPr>
          <p:cNvSpPr/>
          <p:nvPr/>
        </p:nvSpPr>
        <p:spPr>
          <a:xfrm>
            <a:off x="0" y="0"/>
            <a:ext cx="3936321" cy="51435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dirty="0" err="1">
                <a:solidFill>
                  <a:schemeClr val="bg1">
                    <a:lumMod val="50000"/>
                  </a:schemeClr>
                </a:solidFill>
              </a:rPr>
              <a:t>Insira</a:t>
            </a:r>
            <a:r>
              <a:rPr lang="en-US" sz="18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sz="1800" dirty="0" err="1">
                <a:solidFill>
                  <a:schemeClr val="bg1">
                    <a:lumMod val="50000"/>
                  </a:schemeClr>
                </a:solidFill>
              </a:rPr>
              <a:t>uma</a:t>
            </a:r>
            <a:r>
              <a:rPr lang="en-US" sz="18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sz="1800" dirty="0" err="1">
                <a:solidFill>
                  <a:schemeClr val="bg1">
                    <a:lumMod val="50000"/>
                  </a:schemeClr>
                </a:solidFill>
              </a:rPr>
              <a:t>Imagem</a:t>
            </a:r>
            <a:endParaRPr lang="en-US" sz="18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object 19"/>
          <p:cNvSpPr txBox="1">
            <a:spLocks noGrp="1"/>
          </p:cNvSpPr>
          <p:nvPr>
            <p:ph type="title" idx="4294967295"/>
          </p:nvPr>
        </p:nvSpPr>
        <p:spPr>
          <a:xfrm>
            <a:off x="1312985" y="571500"/>
            <a:ext cx="4437063" cy="284163"/>
          </a:xfrm>
          <a:prstGeom prst="rect">
            <a:avLst/>
          </a:prstGeom>
        </p:spPr>
        <p:txBody>
          <a:bodyPr vert="horz" wrap="square" lIns="0" tIns="7798" rIns="0" bIns="0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Clique para </a:t>
            </a:r>
            <a:r>
              <a:rPr lang="en-US" b="1" dirty="0" err="1">
                <a:solidFill>
                  <a:schemeClr val="bg1"/>
                </a:solidFill>
              </a:rPr>
              <a:t>adicionar</a:t>
            </a:r>
            <a:r>
              <a:rPr lang="en-US" b="1" dirty="0">
                <a:solidFill>
                  <a:schemeClr val="bg1"/>
                </a:solidFill>
              </a:rPr>
              <a:t> um </a:t>
            </a:r>
            <a:r>
              <a:rPr lang="en-US" b="1" dirty="0" err="1">
                <a:solidFill>
                  <a:schemeClr val="bg1"/>
                </a:solidFill>
              </a:rPr>
              <a:t>títuto</a:t>
            </a:r>
            <a:endParaRPr lang="pt-BR" b="1" dirty="0">
              <a:solidFill>
                <a:schemeClr val="bg1"/>
              </a:solidFill>
            </a:endParaRPr>
          </a:p>
        </p:txBody>
      </p:sp>
      <p:pic>
        <p:nvPicPr>
          <p:cNvPr id="70" name="Gráfico 69">
            <a:extLst>
              <a:ext uri="{FF2B5EF4-FFF2-40B4-BE49-F238E27FC236}">
                <a16:creationId xmlns:a16="http://schemas.microsoft.com/office/drawing/2014/main" id="{658D0BF7-8556-3043-AF0C-54D23E13EB8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14400" y="590550"/>
            <a:ext cx="247650" cy="247650"/>
          </a:xfrm>
          <a:prstGeom prst="rect">
            <a:avLst/>
          </a:prstGeom>
        </p:spPr>
      </p:pic>
      <p:graphicFrame>
        <p:nvGraphicFramePr>
          <p:cNvPr id="3" name="Gráfico 2">
            <a:extLst>
              <a:ext uri="{FF2B5EF4-FFF2-40B4-BE49-F238E27FC236}">
                <a16:creationId xmlns:a16="http://schemas.microsoft.com/office/drawing/2014/main" id="{E7763D47-2C75-1048-9EB5-8898285C082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77929788"/>
              </p:ext>
            </p:extLst>
          </p:nvPr>
        </p:nvGraphicFramePr>
        <p:xfrm>
          <a:off x="1236784" y="1020396"/>
          <a:ext cx="6096000" cy="406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295400" y="950360"/>
            <a:ext cx="6406704" cy="159429"/>
          </a:xfrm>
          <a:prstGeom prst="rect">
            <a:avLst/>
          </a:prstGeom>
        </p:spPr>
        <p:txBody>
          <a:bodyPr vert="horz" wrap="square" lIns="0" tIns="5487" rIns="0" bIns="0" rtlCol="0">
            <a:spAutoFit/>
          </a:bodyPr>
          <a:lstStyle/>
          <a:p>
            <a:pPr algn="l"/>
            <a:r>
              <a:rPr lang="en-US" sz="1000" dirty="0">
                <a:solidFill>
                  <a:schemeClr val="bg1">
                    <a:lumMod val="50000"/>
                  </a:schemeClr>
                </a:solidFill>
              </a:rPr>
              <a:t>Clique para </a:t>
            </a:r>
            <a:r>
              <a:rPr lang="en-US" sz="1000" dirty="0" err="1">
                <a:solidFill>
                  <a:schemeClr val="bg1">
                    <a:lumMod val="50000"/>
                  </a:schemeClr>
                </a:solidFill>
              </a:rPr>
              <a:t>inserir</a:t>
            </a:r>
            <a:r>
              <a:rPr lang="en-US" sz="10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sz="1000" dirty="0" err="1">
                <a:solidFill>
                  <a:schemeClr val="bg1">
                    <a:lumMod val="50000"/>
                  </a:schemeClr>
                </a:solidFill>
              </a:rPr>
              <a:t>seu</a:t>
            </a:r>
            <a:r>
              <a:rPr lang="en-US" sz="10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sz="1000" dirty="0" err="1">
                <a:solidFill>
                  <a:schemeClr val="bg1">
                    <a:lumMod val="50000"/>
                  </a:schemeClr>
                </a:solidFill>
              </a:rPr>
              <a:t>texto</a:t>
            </a:r>
            <a:endParaRPr lang="en-US" sz="10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1152000" y="2952750"/>
            <a:ext cx="3247200" cy="229990"/>
          </a:xfrm>
          <a:prstGeom prst="rect">
            <a:avLst/>
          </a:prstGeom>
          <a:solidFill>
            <a:srgbClr val="002647"/>
          </a:solidFill>
        </p:spPr>
        <p:txBody>
          <a:bodyPr vert="horz" wrap="square" lIns="0" tIns="0" rIns="0" bIns="0" rtlCol="0" anchor="ctr">
            <a:noAutofit/>
          </a:bodyPr>
          <a:lstStyle/>
          <a:p>
            <a:pPr marL="244800"/>
            <a:r>
              <a:rPr lang="pt-BR" sz="1000" b="1" dirty="0">
                <a:solidFill>
                  <a:srgbClr val="FFFFFF"/>
                </a:solidFill>
                <a:latin typeface="+mn-lt"/>
                <a:cs typeface="LFT Etica SemiBold"/>
              </a:rPr>
              <a:t>Clique para adicionar título</a:t>
            </a:r>
            <a:endParaRPr sz="1000" dirty="0">
              <a:latin typeface="+mn-lt"/>
              <a:cs typeface="LFT Etica SemiBold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1403921" y="3233469"/>
            <a:ext cx="3145879" cy="159429"/>
          </a:xfrm>
          <a:prstGeom prst="rect">
            <a:avLst/>
          </a:prstGeom>
        </p:spPr>
        <p:txBody>
          <a:bodyPr vert="horz" wrap="square" lIns="0" tIns="5487" rIns="0" bIns="0" rtlCol="0">
            <a:spAutoFit/>
          </a:bodyPr>
          <a:lstStyle/>
          <a:p>
            <a:pPr algn="l"/>
            <a:r>
              <a:rPr lang="en-US" sz="1000" dirty="0">
                <a:solidFill>
                  <a:schemeClr val="bg1">
                    <a:lumMod val="50000"/>
                  </a:schemeClr>
                </a:solidFill>
              </a:rPr>
              <a:t>Clique para </a:t>
            </a:r>
            <a:r>
              <a:rPr lang="en-US" sz="1000" dirty="0" err="1">
                <a:solidFill>
                  <a:schemeClr val="bg1">
                    <a:lumMod val="50000"/>
                  </a:schemeClr>
                </a:solidFill>
              </a:rPr>
              <a:t>inserir</a:t>
            </a:r>
            <a:r>
              <a:rPr lang="en-US" sz="10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sz="1000" dirty="0" err="1">
                <a:solidFill>
                  <a:schemeClr val="bg1">
                    <a:lumMod val="50000"/>
                  </a:schemeClr>
                </a:solidFill>
              </a:rPr>
              <a:t>seu</a:t>
            </a:r>
            <a:r>
              <a:rPr lang="en-US" sz="10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sz="1000" dirty="0" err="1">
                <a:solidFill>
                  <a:schemeClr val="bg1">
                    <a:lumMod val="50000"/>
                  </a:schemeClr>
                </a:solidFill>
              </a:rPr>
              <a:t>texto</a:t>
            </a:r>
            <a:r>
              <a:rPr lang="en-US" sz="1000" dirty="0">
                <a:solidFill>
                  <a:schemeClr val="bg1">
                    <a:lumMod val="50000"/>
                  </a:schemeClr>
                </a:solidFill>
              </a:rPr>
              <a:t>/bullets point</a:t>
            </a:r>
          </a:p>
        </p:txBody>
      </p:sp>
      <p:pic>
        <p:nvPicPr>
          <p:cNvPr id="49" name="Gráfico 48">
            <a:extLst>
              <a:ext uri="{FF2B5EF4-FFF2-40B4-BE49-F238E27FC236}">
                <a16:creationId xmlns:a16="http://schemas.microsoft.com/office/drawing/2014/main" id="{425BA089-ACE6-2C47-B067-7744BB56511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14400" y="590550"/>
            <a:ext cx="247650" cy="247650"/>
          </a:xfrm>
          <a:prstGeom prst="rect">
            <a:avLst/>
          </a:prstGeom>
        </p:spPr>
      </p:pic>
      <p:pic>
        <p:nvPicPr>
          <p:cNvPr id="52" name="Gráfico 51">
            <a:extLst>
              <a:ext uri="{FF2B5EF4-FFF2-40B4-BE49-F238E27FC236}">
                <a16:creationId xmlns:a16="http://schemas.microsoft.com/office/drawing/2014/main" id="{F4669E65-80A6-7F4A-9817-2B667E0F66D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flipV="1">
            <a:off x="1201200" y="2995950"/>
            <a:ext cx="152400" cy="152400"/>
          </a:xfrm>
          <a:prstGeom prst="rect">
            <a:avLst/>
          </a:prstGeom>
        </p:spPr>
      </p:pic>
      <p:pic>
        <p:nvPicPr>
          <p:cNvPr id="53" name="Gráfico 52">
            <a:extLst>
              <a:ext uri="{FF2B5EF4-FFF2-40B4-BE49-F238E27FC236}">
                <a16:creationId xmlns:a16="http://schemas.microsoft.com/office/drawing/2014/main" id="{CA0F04A1-892C-684A-A7F8-D23B6B3DB8C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flipV="1">
            <a:off x="1248000" y="3294150"/>
            <a:ext cx="105600" cy="105600"/>
          </a:xfrm>
          <a:prstGeom prst="rect">
            <a:avLst/>
          </a:prstGeom>
        </p:spPr>
      </p:pic>
      <p:pic>
        <p:nvPicPr>
          <p:cNvPr id="54" name="Gráfico 53">
            <a:extLst>
              <a:ext uri="{FF2B5EF4-FFF2-40B4-BE49-F238E27FC236}">
                <a16:creationId xmlns:a16="http://schemas.microsoft.com/office/drawing/2014/main" id="{C2797443-8B7E-164B-A5D8-229E21A5C05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flipV="1">
            <a:off x="1248000" y="3493350"/>
            <a:ext cx="105600" cy="105600"/>
          </a:xfrm>
          <a:prstGeom prst="rect">
            <a:avLst/>
          </a:prstGeom>
        </p:spPr>
      </p:pic>
      <p:pic>
        <p:nvPicPr>
          <p:cNvPr id="55" name="Gráfico 54">
            <a:extLst>
              <a:ext uri="{FF2B5EF4-FFF2-40B4-BE49-F238E27FC236}">
                <a16:creationId xmlns:a16="http://schemas.microsoft.com/office/drawing/2014/main" id="{86DC9013-8EC2-B64C-9540-4BEC5A314D2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flipV="1">
            <a:off x="1248000" y="3703950"/>
            <a:ext cx="105600" cy="105600"/>
          </a:xfrm>
          <a:prstGeom prst="rect">
            <a:avLst/>
          </a:prstGeom>
        </p:spPr>
      </p:pic>
      <p:pic>
        <p:nvPicPr>
          <p:cNvPr id="56" name="Gráfico 55">
            <a:extLst>
              <a:ext uri="{FF2B5EF4-FFF2-40B4-BE49-F238E27FC236}">
                <a16:creationId xmlns:a16="http://schemas.microsoft.com/office/drawing/2014/main" id="{65D4B400-CF4F-C744-A3C9-14F8336D940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flipV="1">
            <a:off x="1248000" y="3899550"/>
            <a:ext cx="105600" cy="105600"/>
          </a:xfrm>
          <a:prstGeom prst="rect">
            <a:avLst/>
          </a:prstGeom>
        </p:spPr>
      </p:pic>
      <p:pic>
        <p:nvPicPr>
          <p:cNvPr id="57" name="Gráfico 56">
            <a:extLst>
              <a:ext uri="{FF2B5EF4-FFF2-40B4-BE49-F238E27FC236}">
                <a16:creationId xmlns:a16="http://schemas.microsoft.com/office/drawing/2014/main" id="{23A6627C-68F6-2146-BCA8-6DF3CFFB647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flipV="1">
            <a:off x="1248000" y="4084950"/>
            <a:ext cx="105600" cy="105600"/>
          </a:xfrm>
          <a:prstGeom prst="rect">
            <a:avLst/>
          </a:prstGeom>
        </p:spPr>
      </p:pic>
      <p:pic>
        <p:nvPicPr>
          <p:cNvPr id="59" name="Gráfico 58">
            <a:extLst>
              <a:ext uri="{FF2B5EF4-FFF2-40B4-BE49-F238E27FC236}">
                <a16:creationId xmlns:a16="http://schemas.microsoft.com/office/drawing/2014/main" id="{BEB5E217-88D0-7440-A041-0F00712ED76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flipV="1">
            <a:off x="1248000" y="4281150"/>
            <a:ext cx="105600" cy="105600"/>
          </a:xfrm>
          <a:prstGeom prst="rect">
            <a:avLst/>
          </a:prstGeom>
        </p:spPr>
      </p:pic>
      <p:pic>
        <p:nvPicPr>
          <p:cNvPr id="60" name="Gráfico 59">
            <a:extLst>
              <a:ext uri="{FF2B5EF4-FFF2-40B4-BE49-F238E27FC236}">
                <a16:creationId xmlns:a16="http://schemas.microsoft.com/office/drawing/2014/main" id="{A8A6D02E-8ADC-2243-8FCF-19B2D2DE5EB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flipV="1">
            <a:off x="1248000" y="4480350"/>
            <a:ext cx="105600" cy="105600"/>
          </a:xfrm>
          <a:prstGeom prst="rect">
            <a:avLst/>
          </a:prstGeom>
        </p:spPr>
      </p:pic>
      <p:sp>
        <p:nvSpPr>
          <p:cNvPr id="30" name="CaixaDeTexto 29">
            <a:extLst>
              <a:ext uri="{FF2B5EF4-FFF2-40B4-BE49-F238E27FC236}">
                <a16:creationId xmlns:a16="http://schemas.microsoft.com/office/drawing/2014/main" id="{6C422EDE-591D-9442-9113-A7D1C3D88A20}"/>
              </a:ext>
            </a:extLst>
          </p:cNvPr>
          <p:cNvSpPr txBox="1"/>
          <p:nvPr/>
        </p:nvSpPr>
        <p:spPr>
          <a:xfrm>
            <a:off x="1295400" y="595983"/>
            <a:ext cx="3398366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>
            <a:defPPr>
              <a:defRPr kern="0"/>
            </a:defPPr>
            <a:lvl1pPr>
              <a:defRPr sz="1800">
                <a:solidFill>
                  <a:srgbClr val="1B99CF"/>
                </a:solidFill>
              </a:defRPr>
            </a:lvl1pPr>
          </a:lstStyle>
          <a:p>
            <a:r>
              <a:rPr lang="en-US" b="1" dirty="0">
                <a:solidFill>
                  <a:srgbClr val="00AEEF"/>
                </a:solidFill>
              </a:rPr>
              <a:t>Clique para </a:t>
            </a:r>
            <a:r>
              <a:rPr lang="en-US" b="1" dirty="0" err="1">
                <a:solidFill>
                  <a:srgbClr val="00AEEF"/>
                </a:solidFill>
              </a:rPr>
              <a:t>adicionar</a:t>
            </a:r>
            <a:r>
              <a:rPr lang="en-US" b="1" dirty="0">
                <a:solidFill>
                  <a:srgbClr val="00AEEF"/>
                </a:solidFill>
              </a:rPr>
              <a:t> um </a:t>
            </a:r>
            <a:r>
              <a:rPr lang="en-US" b="1" dirty="0" err="1">
                <a:solidFill>
                  <a:srgbClr val="00AEEF"/>
                </a:solidFill>
              </a:rPr>
              <a:t>títuto</a:t>
            </a:r>
            <a:endParaRPr lang="pt-BR" b="1" dirty="0">
              <a:solidFill>
                <a:srgbClr val="00AEEF"/>
              </a:solidFill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object 15"/>
          <p:cNvSpPr txBox="1">
            <a:spLocks noGrp="1"/>
          </p:cNvSpPr>
          <p:nvPr>
            <p:ph type="title" idx="4294967295"/>
          </p:nvPr>
        </p:nvSpPr>
        <p:spPr>
          <a:xfrm>
            <a:off x="1269676" y="763588"/>
            <a:ext cx="3575050" cy="285750"/>
          </a:xfrm>
          <a:prstGeom prst="rect">
            <a:avLst/>
          </a:prstGeom>
        </p:spPr>
        <p:txBody>
          <a:bodyPr vert="horz" wrap="square" lIns="0" tIns="7798" rIns="0" bIns="0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Clique para </a:t>
            </a:r>
            <a:r>
              <a:rPr lang="en-US" b="1" dirty="0" err="1">
                <a:solidFill>
                  <a:schemeClr val="bg1"/>
                </a:solidFill>
              </a:rPr>
              <a:t>adicionar</a:t>
            </a:r>
            <a:r>
              <a:rPr lang="en-US" b="1" dirty="0">
                <a:solidFill>
                  <a:schemeClr val="bg1"/>
                </a:solidFill>
              </a:rPr>
              <a:t> um </a:t>
            </a:r>
            <a:r>
              <a:rPr lang="en-US" b="1" dirty="0" err="1">
                <a:solidFill>
                  <a:schemeClr val="bg1"/>
                </a:solidFill>
              </a:rPr>
              <a:t>títuto</a:t>
            </a:r>
            <a:endParaRPr lang="pt-BR" b="1" dirty="0">
              <a:solidFill>
                <a:schemeClr val="bg1"/>
              </a:solidFill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255325" y="4879571"/>
            <a:ext cx="4883293" cy="143750"/>
          </a:xfrm>
          <a:prstGeom prst="rect">
            <a:avLst/>
          </a:prstGeom>
        </p:spPr>
        <p:txBody>
          <a:bodyPr vert="horz" wrap="square" lIns="0" tIns="38410" rIns="0" bIns="0" rtlCol="0">
            <a:spAutoFit/>
          </a:bodyPr>
          <a:lstStyle/>
          <a:p>
            <a:pPr marL="5776">
              <a:spcBef>
                <a:spcPts val="302"/>
              </a:spcBef>
            </a:pPr>
            <a:r>
              <a:rPr lang="pt-BR" sz="682" i="1" dirty="0">
                <a:solidFill>
                  <a:schemeClr val="bg1"/>
                </a:solidFill>
                <a:latin typeface="+mn-lt"/>
                <a:cs typeface="LFT Etica"/>
              </a:rPr>
              <a:t>Rodapé</a:t>
            </a:r>
            <a:endParaRPr sz="682" dirty="0">
              <a:solidFill>
                <a:schemeClr val="bg1"/>
              </a:solidFill>
              <a:latin typeface="+mn-lt"/>
              <a:cs typeface="LFT Etica"/>
            </a:endParaRPr>
          </a:p>
        </p:txBody>
      </p:sp>
      <p:pic>
        <p:nvPicPr>
          <p:cNvPr id="39" name="Gráfico 38">
            <a:extLst>
              <a:ext uri="{FF2B5EF4-FFF2-40B4-BE49-F238E27FC236}">
                <a16:creationId xmlns:a16="http://schemas.microsoft.com/office/drawing/2014/main" id="{C4C0783E-D2EC-8C41-8B85-7658045BDFE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14400" y="783838"/>
            <a:ext cx="247650" cy="247650"/>
          </a:xfrm>
          <a:prstGeom prst="rect">
            <a:avLst/>
          </a:prstGeom>
        </p:spPr>
      </p:pic>
      <p:sp>
        <p:nvSpPr>
          <p:cNvPr id="23" name="object 15">
            <a:extLst>
              <a:ext uri="{FF2B5EF4-FFF2-40B4-BE49-F238E27FC236}">
                <a16:creationId xmlns:a16="http://schemas.microsoft.com/office/drawing/2014/main" id="{ABAAFA76-595F-3743-BBE9-4E82EF6C1D2B}"/>
              </a:ext>
            </a:extLst>
          </p:cNvPr>
          <p:cNvSpPr txBox="1"/>
          <p:nvPr/>
        </p:nvSpPr>
        <p:spPr>
          <a:xfrm>
            <a:off x="1271388" y="1193536"/>
            <a:ext cx="3110273" cy="15388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wrap="square" lIns="0" tIns="0" rIns="0" bIns="0" rtlCol="0">
            <a:spAutoFit/>
          </a:bodyPr>
          <a:lstStyle/>
          <a:p>
            <a:pPr algn="l"/>
            <a:r>
              <a:rPr lang="en-US" sz="1000" dirty="0">
                <a:solidFill>
                  <a:schemeClr val="bg1"/>
                </a:solidFill>
              </a:rPr>
              <a:t>Clique para </a:t>
            </a:r>
            <a:r>
              <a:rPr lang="en-US" sz="1000" dirty="0" err="1">
                <a:solidFill>
                  <a:schemeClr val="bg1"/>
                </a:solidFill>
              </a:rPr>
              <a:t>inserir</a:t>
            </a:r>
            <a:r>
              <a:rPr lang="en-US" sz="1000" dirty="0">
                <a:solidFill>
                  <a:schemeClr val="bg1"/>
                </a:solidFill>
              </a:rPr>
              <a:t> </a:t>
            </a:r>
            <a:r>
              <a:rPr lang="en-US" sz="1000" dirty="0" err="1">
                <a:solidFill>
                  <a:schemeClr val="bg1"/>
                </a:solidFill>
              </a:rPr>
              <a:t>seu</a:t>
            </a:r>
            <a:r>
              <a:rPr lang="en-US" sz="1000" dirty="0">
                <a:solidFill>
                  <a:schemeClr val="bg1"/>
                </a:solidFill>
              </a:rPr>
              <a:t> </a:t>
            </a:r>
            <a:r>
              <a:rPr lang="en-US" sz="1000" dirty="0" err="1">
                <a:solidFill>
                  <a:schemeClr val="bg1"/>
                </a:solidFill>
              </a:rPr>
              <a:t>texto</a:t>
            </a:r>
            <a:endParaRPr lang="en-US" sz="10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7BF13183-CF82-624B-954A-6B21C6DF47D1}"/>
              </a:ext>
            </a:extLst>
          </p:cNvPr>
          <p:cNvSpPr/>
          <p:nvPr/>
        </p:nvSpPr>
        <p:spPr>
          <a:xfrm>
            <a:off x="4333461" y="0"/>
            <a:ext cx="4081669" cy="5143500"/>
          </a:xfrm>
          <a:prstGeom prst="rect">
            <a:avLst/>
          </a:prstGeom>
          <a:solidFill>
            <a:srgbClr val="00AE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2" name="object 25">
            <a:extLst>
              <a:ext uri="{FF2B5EF4-FFF2-40B4-BE49-F238E27FC236}">
                <a16:creationId xmlns:a16="http://schemas.microsoft.com/office/drawing/2014/main" id="{B9C32B8D-2383-A74F-823B-4D376EC82789}"/>
              </a:ext>
            </a:extLst>
          </p:cNvPr>
          <p:cNvSpPr txBox="1"/>
          <p:nvPr/>
        </p:nvSpPr>
        <p:spPr>
          <a:xfrm>
            <a:off x="562782" y="763412"/>
            <a:ext cx="238392" cy="229990"/>
          </a:xfrm>
          <a:prstGeom prst="rect">
            <a:avLst/>
          </a:prstGeom>
          <a:solidFill>
            <a:srgbClr val="002647"/>
          </a:solidFill>
        </p:spPr>
        <p:txBody>
          <a:bodyPr vert="horz" wrap="square" lIns="0" tIns="0" rIns="0" bIns="0" rtlCol="0" anchor="ctr">
            <a:noAutofit/>
          </a:bodyPr>
          <a:lstStyle/>
          <a:p>
            <a:pPr marL="244800"/>
            <a:endParaRPr sz="1200" dirty="0">
              <a:solidFill>
                <a:srgbClr val="EC008C"/>
              </a:solidFill>
              <a:latin typeface="+mn-lt"/>
              <a:cs typeface="LFT Etica SemiBold"/>
            </a:endParaRPr>
          </a:p>
        </p:txBody>
      </p:sp>
      <p:pic>
        <p:nvPicPr>
          <p:cNvPr id="43" name="Gráfico 42">
            <a:extLst>
              <a:ext uri="{FF2B5EF4-FFF2-40B4-BE49-F238E27FC236}">
                <a16:creationId xmlns:a16="http://schemas.microsoft.com/office/drawing/2014/main" id="{45AA841A-E05D-704A-B90D-FB1AE0EB8C6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23745" y="810858"/>
            <a:ext cx="135035" cy="135035"/>
          </a:xfrm>
          <a:prstGeom prst="rect">
            <a:avLst/>
          </a:prstGeom>
        </p:spPr>
      </p:pic>
      <p:sp>
        <p:nvSpPr>
          <p:cNvPr id="44" name="CaixaDeTexto 43">
            <a:extLst>
              <a:ext uri="{FF2B5EF4-FFF2-40B4-BE49-F238E27FC236}">
                <a16:creationId xmlns:a16="http://schemas.microsoft.com/office/drawing/2014/main" id="{B9735D34-95F2-5D4E-88BC-7D300FDFE6BD}"/>
              </a:ext>
            </a:extLst>
          </p:cNvPr>
          <p:cNvSpPr txBox="1"/>
          <p:nvPr/>
        </p:nvSpPr>
        <p:spPr>
          <a:xfrm>
            <a:off x="849123" y="3321763"/>
            <a:ext cx="3060396" cy="138499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5776" marR="780332">
              <a:lnSpc>
                <a:spcPts val="1200"/>
              </a:lnSpc>
              <a:spcBef>
                <a:spcPts val="600"/>
              </a:spcBef>
            </a:pPr>
            <a:r>
              <a:rPr lang="pt-BR" sz="1000" spc="-5" dirty="0">
                <a:solidFill>
                  <a:schemeClr val="bg1"/>
                </a:solidFill>
                <a:latin typeface="+mn-lt"/>
                <a:cs typeface="LFT Etica Book"/>
              </a:rPr>
              <a:t>Espaço</a:t>
            </a:r>
            <a:r>
              <a:rPr lang="pt-BR" sz="1000" spc="-30" dirty="0">
                <a:solidFill>
                  <a:schemeClr val="bg1"/>
                </a:solidFill>
                <a:latin typeface="+mn-lt"/>
                <a:cs typeface="LFT Etica Book"/>
              </a:rPr>
              <a:t> </a:t>
            </a:r>
            <a:r>
              <a:rPr lang="pt-BR" sz="1000" dirty="0">
                <a:solidFill>
                  <a:schemeClr val="bg1"/>
                </a:solidFill>
                <a:latin typeface="+mn-lt"/>
                <a:cs typeface="LFT Etica Book"/>
              </a:rPr>
              <a:t>para</a:t>
            </a:r>
            <a:r>
              <a:rPr lang="pt-BR" sz="1000" spc="-27" dirty="0">
                <a:solidFill>
                  <a:schemeClr val="bg1"/>
                </a:solidFill>
                <a:latin typeface="+mn-lt"/>
                <a:cs typeface="LFT Etica Book"/>
              </a:rPr>
              <a:t> </a:t>
            </a:r>
            <a:r>
              <a:rPr lang="pt-BR" sz="1000" dirty="0">
                <a:solidFill>
                  <a:schemeClr val="bg1"/>
                </a:solidFill>
                <a:latin typeface="+mn-lt"/>
                <a:cs typeface="LFT Etica Book"/>
              </a:rPr>
              <a:t>montagem</a:t>
            </a:r>
            <a:r>
              <a:rPr lang="pt-BR" sz="1000" spc="-27" dirty="0">
                <a:solidFill>
                  <a:schemeClr val="bg1"/>
                </a:solidFill>
                <a:latin typeface="+mn-lt"/>
                <a:cs typeface="LFT Etica Book"/>
              </a:rPr>
              <a:t> </a:t>
            </a:r>
            <a:r>
              <a:rPr lang="pt-BR" sz="1000" dirty="0">
                <a:solidFill>
                  <a:schemeClr val="bg1"/>
                </a:solidFill>
                <a:latin typeface="+mn-lt"/>
                <a:cs typeface="LFT Etica Book"/>
              </a:rPr>
              <a:t>de</a:t>
            </a:r>
            <a:r>
              <a:rPr lang="pt-BR" sz="1000" spc="-27" dirty="0">
                <a:solidFill>
                  <a:schemeClr val="bg1"/>
                </a:solidFill>
                <a:latin typeface="+mn-lt"/>
                <a:cs typeface="LFT Etica Book"/>
              </a:rPr>
              <a:t> </a:t>
            </a:r>
            <a:r>
              <a:rPr lang="pt-BR" sz="1000" dirty="0">
                <a:solidFill>
                  <a:schemeClr val="bg1"/>
                </a:solidFill>
                <a:latin typeface="+mn-lt"/>
                <a:cs typeface="LFT Etica Book"/>
              </a:rPr>
              <a:t>Stand de </a:t>
            </a:r>
            <a:r>
              <a:rPr lang="pt-BR" sz="1000" spc="-5" dirty="0">
                <a:solidFill>
                  <a:schemeClr val="bg1"/>
                </a:solidFill>
                <a:latin typeface="+mn-lt"/>
                <a:cs typeface="LFT Etica Book"/>
              </a:rPr>
              <a:t>24m²* </a:t>
            </a:r>
          </a:p>
          <a:p>
            <a:pPr marL="5776" marR="780332">
              <a:lnSpc>
                <a:spcPts val="1200"/>
              </a:lnSpc>
              <a:spcBef>
                <a:spcPts val="600"/>
              </a:spcBef>
            </a:pPr>
            <a:r>
              <a:rPr lang="pt-BR" sz="1000" spc="-20" dirty="0">
                <a:solidFill>
                  <a:schemeClr val="bg1"/>
                </a:solidFill>
                <a:latin typeface="+mn-lt"/>
                <a:cs typeface="LFT Etica Book"/>
              </a:rPr>
              <a:t>Aula</a:t>
            </a:r>
            <a:r>
              <a:rPr lang="pt-BR" sz="1000" spc="-18" dirty="0">
                <a:solidFill>
                  <a:schemeClr val="bg1"/>
                </a:solidFill>
                <a:latin typeface="+mn-lt"/>
                <a:cs typeface="LFT Etica Book"/>
              </a:rPr>
              <a:t> </a:t>
            </a:r>
            <a:r>
              <a:rPr lang="pt-BR" sz="1000" spc="-20" dirty="0">
                <a:solidFill>
                  <a:schemeClr val="bg1"/>
                </a:solidFill>
                <a:latin typeface="+mn-lt"/>
                <a:cs typeface="LFT Etica Book"/>
              </a:rPr>
              <a:t>patrocinada</a:t>
            </a:r>
            <a:r>
              <a:rPr lang="pt-BR" sz="1000" spc="-16" dirty="0">
                <a:solidFill>
                  <a:schemeClr val="bg1"/>
                </a:solidFill>
                <a:latin typeface="+mn-lt"/>
                <a:cs typeface="LFT Etica Book"/>
              </a:rPr>
              <a:t> </a:t>
            </a:r>
            <a:r>
              <a:rPr lang="pt-BR" sz="1000" spc="-9" dirty="0">
                <a:solidFill>
                  <a:schemeClr val="bg1"/>
                </a:solidFill>
                <a:latin typeface="+mn-lt"/>
                <a:cs typeface="LFT Etica Book"/>
              </a:rPr>
              <a:t>no</a:t>
            </a:r>
            <a:r>
              <a:rPr lang="pt-BR" sz="1000" spc="-18" dirty="0">
                <a:solidFill>
                  <a:schemeClr val="bg1"/>
                </a:solidFill>
                <a:latin typeface="+mn-lt"/>
                <a:cs typeface="LFT Etica Book"/>
              </a:rPr>
              <a:t> </a:t>
            </a:r>
            <a:r>
              <a:rPr lang="pt-BR" sz="1000" spc="-20" dirty="0">
                <a:solidFill>
                  <a:schemeClr val="bg1"/>
                </a:solidFill>
                <a:latin typeface="+mn-lt"/>
                <a:cs typeface="LFT Etica Book"/>
              </a:rPr>
              <a:t>intervalo</a:t>
            </a:r>
            <a:r>
              <a:rPr lang="pt-BR" sz="1000" spc="-16" dirty="0">
                <a:solidFill>
                  <a:schemeClr val="bg1"/>
                </a:solidFill>
                <a:latin typeface="+mn-lt"/>
                <a:cs typeface="LFT Etica Book"/>
              </a:rPr>
              <a:t> </a:t>
            </a:r>
            <a:r>
              <a:rPr lang="pt-BR" sz="1000" spc="-9" dirty="0">
                <a:solidFill>
                  <a:schemeClr val="bg1"/>
                </a:solidFill>
                <a:latin typeface="+mn-lt"/>
                <a:cs typeface="LFT Etica Book"/>
              </a:rPr>
              <a:t>do</a:t>
            </a:r>
            <a:r>
              <a:rPr lang="pt-BR" sz="1000" spc="-18" dirty="0">
                <a:solidFill>
                  <a:schemeClr val="bg1"/>
                </a:solidFill>
                <a:latin typeface="+mn-lt"/>
                <a:cs typeface="LFT Etica Book"/>
              </a:rPr>
              <a:t> </a:t>
            </a:r>
            <a:r>
              <a:rPr lang="pt-BR" sz="1000" spc="-5" dirty="0">
                <a:solidFill>
                  <a:schemeClr val="bg1"/>
                </a:solidFill>
                <a:latin typeface="+mn-lt"/>
                <a:cs typeface="LFT Etica Book"/>
              </a:rPr>
              <a:t>Almoço</a:t>
            </a:r>
          </a:p>
          <a:p>
            <a:pPr marL="5776" marR="780332">
              <a:lnSpc>
                <a:spcPts val="1200"/>
              </a:lnSpc>
              <a:spcBef>
                <a:spcPts val="600"/>
              </a:spcBef>
            </a:pPr>
            <a:r>
              <a:rPr lang="pt-BR" sz="1000" spc="-14" dirty="0">
                <a:solidFill>
                  <a:schemeClr val="bg1"/>
                </a:solidFill>
                <a:latin typeface="+mn-lt"/>
                <a:cs typeface="LFT Etica Book"/>
              </a:rPr>
              <a:t>Patrocínio</a:t>
            </a:r>
            <a:r>
              <a:rPr lang="pt-BR" sz="1000" spc="-20" dirty="0">
                <a:solidFill>
                  <a:schemeClr val="bg1"/>
                </a:solidFill>
                <a:latin typeface="+mn-lt"/>
                <a:cs typeface="LFT Etica Book"/>
              </a:rPr>
              <a:t> </a:t>
            </a:r>
            <a:r>
              <a:rPr lang="pt-BR" sz="1000" dirty="0">
                <a:solidFill>
                  <a:schemeClr val="bg1"/>
                </a:solidFill>
                <a:latin typeface="+mn-lt"/>
                <a:cs typeface="LFT Etica Book"/>
              </a:rPr>
              <a:t>de</a:t>
            </a:r>
            <a:r>
              <a:rPr lang="pt-BR" sz="1000" spc="-18" dirty="0">
                <a:solidFill>
                  <a:schemeClr val="bg1"/>
                </a:solidFill>
                <a:latin typeface="+mn-lt"/>
                <a:cs typeface="LFT Etica Book"/>
              </a:rPr>
              <a:t> </a:t>
            </a:r>
            <a:r>
              <a:rPr lang="pt-BR" sz="1000" dirty="0">
                <a:solidFill>
                  <a:schemeClr val="bg1"/>
                </a:solidFill>
                <a:latin typeface="+mn-lt"/>
                <a:cs typeface="LFT Etica Book"/>
              </a:rPr>
              <a:t>1</a:t>
            </a:r>
            <a:r>
              <a:rPr lang="pt-BR" sz="1000" spc="-18" dirty="0">
                <a:solidFill>
                  <a:schemeClr val="bg1"/>
                </a:solidFill>
                <a:latin typeface="+mn-lt"/>
                <a:cs typeface="LFT Etica Book"/>
              </a:rPr>
              <a:t> </a:t>
            </a:r>
            <a:r>
              <a:rPr lang="pt-BR" sz="1000" spc="-5" dirty="0" err="1">
                <a:solidFill>
                  <a:schemeClr val="bg1"/>
                </a:solidFill>
                <a:latin typeface="+mn-lt"/>
                <a:cs typeface="LFT Etica Book"/>
              </a:rPr>
              <a:t>Hands</a:t>
            </a:r>
            <a:r>
              <a:rPr lang="pt-BR" sz="1000" spc="-18" dirty="0">
                <a:solidFill>
                  <a:schemeClr val="bg1"/>
                </a:solidFill>
                <a:latin typeface="+mn-lt"/>
                <a:cs typeface="LFT Etica Book"/>
              </a:rPr>
              <a:t> </a:t>
            </a:r>
            <a:r>
              <a:rPr lang="pt-BR" sz="1000" dirty="0" err="1">
                <a:solidFill>
                  <a:schemeClr val="bg1"/>
                </a:solidFill>
                <a:latin typeface="+mn-lt"/>
                <a:cs typeface="LFT Etica Book"/>
              </a:rPr>
              <a:t>on</a:t>
            </a:r>
            <a:r>
              <a:rPr lang="pt-BR" sz="1000" spc="-18" dirty="0">
                <a:solidFill>
                  <a:schemeClr val="bg1"/>
                </a:solidFill>
                <a:latin typeface="+mn-lt"/>
                <a:cs typeface="LFT Etica Book"/>
              </a:rPr>
              <a:t> </a:t>
            </a:r>
            <a:r>
              <a:rPr lang="pt-BR" sz="1000" dirty="0">
                <a:solidFill>
                  <a:schemeClr val="bg1"/>
                </a:solidFill>
                <a:latin typeface="+mn-lt"/>
                <a:cs typeface="LFT Etica Book"/>
              </a:rPr>
              <a:t>ou</a:t>
            </a:r>
            <a:r>
              <a:rPr lang="pt-BR" sz="1000" spc="-18" dirty="0">
                <a:solidFill>
                  <a:schemeClr val="bg1"/>
                </a:solidFill>
                <a:latin typeface="+mn-lt"/>
                <a:cs typeface="LFT Etica Book"/>
              </a:rPr>
              <a:t> </a:t>
            </a:r>
            <a:r>
              <a:rPr lang="pt-BR" sz="1000" spc="-9" dirty="0">
                <a:solidFill>
                  <a:schemeClr val="bg1"/>
                </a:solidFill>
                <a:latin typeface="+mn-lt"/>
                <a:cs typeface="LFT Etica Book"/>
              </a:rPr>
              <a:t>Curso</a:t>
            </a:r>
            <a:r>
              <a:rPr lang="pt-BR" sz="1000" spc="-18" dirty="0">
                <a:solidFill>
                  <a:schemeClr val="bg1"/>
                </a:solidFill>
                <a:latin typeface="+mn-lt"/>
                <a:cs typeface="LFT Etica Book"/>
              </a:rPr>
              <a:t> </a:t>
            </a:r>
            <a:r>
              <a:rPr lang="pt-BR" sz="1000" spc="-11" dirty="0">
                <a:solidFill>
                  <a:schemeClr val="bg1"/>
                </a:solidFill>
                <a:latin typeface="+mn-lt"/>
                <a:cs typeface="LFT Etica Book"/>
              </a:rPr>
              <a:t>3D</a:t>
            </a:r>
            <a:endParaRPr lang="pt-BR" sz="1000" dirty="0">
              <a:solidFill>
                <a:schemeClr val="bg1"/>
              </a:solidFill>
              <a:latin typeface="+mn-lt"/>
              <a:cs typeface="LFT Etica Book"/>
            </a:endParaRPr>
          </a:p>
          <a:p>
            <a:pPr marL="5776" marR="510017">
              <a:lnSpc>
                <a:spcPts val="1200"/>
              </a:lnSpc>
              <a:spcBef>
                <a:spcPts val="600"/>
              </a:spcBef>
            </a:pPr>
            <a:r>
              <a:rPr lang="pt-BR" sz="1000" spc="-5" dirty="0">
                <a:solidFill>
                  <a:schemeClr val="bg1"/>
                </a:solidFill>
                <a:latin typeface="+mn-lt"/>
                <a:cs typeface="LFT Etica Book"/>
              </a:rPr>
              <a:t>Vinheta</a:t>
            </a:r>
            <a:r>
              <a:rPr lang="pt-BR" sz="1000" spc="-25" dirty="0">
                <a:solidFill>
                  <a:schemeClr val="bg1"/>
                </a:solidFill>
                <a:latin typeface="+mn-lt"/>
                <a:cs typeface="LFT Etica Book"/>
              </a:rPr>
              <a:t> </a:t>
            </a:r>
            <a:r>
              <a:rPr lang="pt-BR" sz="1000" dirty="0">
                <a:solidFill>
                  <a:schemeClr val="bg1"/>
                </a:solidFill>
                <a:latin typeface="+mn-lt"/>
                <a:cs typeface="LFT Etica Book"/>
              </a:rPr>
              <a:t>de</a:t>
            </a:r>
            <a:r>
              <a:rPr lang="pt-BR" sz="1000" spc="-25" dirty="0">
                <a:solidFill>
                  <a:schemeClr val="bg1"/>
                </a:solidFill>
                <a:latin typeface="+mn-lt"/>
                <a:cs typeface="LFT Etica Book"/>
              </a:rPr>
              <a:t> </a:t>
            </a:r>
            <a:r>
              <a:rPr lang="pt-BR" sz="1000" dirty="0">
                <a:solidFill>
                  <a:schemeClr val="bg1"/>
                </a:solidFill>
                <a:latin typeface="+mn-lt"/>
                <a:cs typeface="LFT Etica Book"/>
              </a:rPr>
              <a:t>até</a:t>
            </a:r>
            <a:r>
              <a:rPr lang="pt-BR" sz="1000" spc="-25" dirty="0">
                <a:solidFill>
                  <a:schemeClr val="bg1"/>
                </a:solidFill>
                <a:latin typeface="+mn-lt"/>
                <a:cs typeface="LFT Etica Book"/>
              </a:rPr>
              <a:t> </a:t>
            </a:r>
            <a:r>
              <a:rPr lang="pt-BR" sz="1000" dirty="0">
                <a:solidFill>
                  <a:schemeClr val="bg1"/>
                </a:solidFill>
                <a:latin typeface="+mn-lt"/>
                <a:cs typeface="LFT Etica Book"/>
              </a:rPr>
              <a:t>15</a:t>
            </a:r>
            <a:r>
              <a:rPr lang="pt-BR" sz="1000" spc="-25" dirty="0">
                <a:solidFill>
                  <a:schemeClr val="bg1"/>
                </a:solidFill>
                <a:latin typeface="+mn-lt"/>
                <a:cs typeface="LFT Etica Book"/>
              </a:rPr>
              <a:t> </a:t>
            </a:r>
            <a:r>
              <a:rPr lang="pt-BR" sz="1000" spc="-9" dirty="0">
                <a:solidFill>
                  <a:schemeClr val="bg1"/>
                </a:solidFill>
                <a:latin typeface="+mn-lt"/>
                <a:cs typeface="LFT Etica Book"/>
              </a:rPr>
              <a:t>segundos</a:t>
            </a:r>
            <a:r>
              <a:rPr lang="pt-BR" sz="1000" spc="-25" dirty="0">
                <a:solidFill>
                  <a:schemeClr val="bg1"/>
                </a:solidFill>
                <a:latin typeface="+mn-lt"/>
                <a:cs typeface="LFT Etica Book"/>
              </a:rPr>
              <a:t> </a:t>
            </a:r>
            <a:r>
              <a:rPr lang="pt-BR" sz="1000" dirty="0">
                <a:solidFill>
                  <a:schemeClr val="bg1"/>
                </a:solidFill>
                <a:latin typeface="+mn-lt"/>
                <a:cs typeface="LFT Etica Book"/>
              </a:rPr>
              <a:t>a</a:t>
            </a:r>
            <a:r>
              <a:rPr lang="pt-BR" sz="1000" spc="-25" dirty="0">
                <a:solidFill>
                  <a:schemeClr val="bg1"/>
                </a:solidFill>
                <a:latin typeface="+mn-lt"/>
                <a:cs typeface="LFT Etica Book"/>
              </a:rPr>
              <a:t> </a:t>
            </a:r>
            <a:r>
              <a:rPr lang="pt-BR" sz="1000" dirty="0">
                <a:solidFill>
                  <a:schemeClr val="bg1"/>
                </a:solidFill>
                <a:latin typeface="+mn-lt"/>
                <a:cs typeface="LFT Etica Book"/>
              </a:rPr>
              <a:t>ser</a:t>
            </a:r>
            <a:r>
              <a:rPr lang="pt-BR" sz="1000" spc="-25" dirty="0">
                <a:solidFill>
                  <a:schemeClr val="bg1"/>
                </a:solidFill>
                <a:latin typeface="+mn-lt"/>
                <a:cs typeface="LFT Etica Book"/>
              </a:rPr>
              <a:t> </a:t>
            </a:r>
            <a:r>
              <a:rPr lang="pt-BR" sz="1000" spc="-5" dirty="0">
                <a:solidFill>
                  <a:schemeClr val="bg1"/>
                </a:solidFill>
                <a:latin typeface="+mn-lt"/>
                <a:cs typeface="LFT Etica Book"/>
              </a:rPr>
              <a:t>exibida</a:t>
            </a:r>
            <a:r>
              <a:rPr lang="pt-BR" sz="1000" spc="-25" dirty="0">
                <a:solidFill>
                  <a:schemeClr val="bg1"/>
                </a:solidFill>
                <a:latin typeface="+mn-lt"/>
                <a:cs typeface="LFT Etica Book"/>
              </a:rPr>
              <a:t> </a:t>
            </a:r>
            <a:r>
              <a:rPr lang="pt-BR" sz="1000" spc="-5" dirty="0">
                <a:solidFill>
                  <a:schemeClr val="bg1"/>
                </a:solidFill>
                <a:latin typeface="+mn-lt"/>
                <a:cs typeface="LFT Etica Book"/>
              </a:rPr>
              <a:t>durante </a:t>
            </a:r>
            <a:r>
              <a:rPr lang="pt-BR" sz="1000" dirty="0">
                <a:solidFill>
                  <a:schemeClr val="bg1"/>
                </a:solidFill>
                <a:latin typeface="+mn-lt"/>
                <a:cs typeface="LFT Etica Book"/>
              </a:rPr>
              <a:t>os</a:t>
            </a:r>
            <a:r>
              <a:rPr lang="pt-BR" sz="1000" spc="-25" dirty="0">
                <a:solidFill>
                  <a:schemeClr val="bg1"/>
                </a:solidFill>
                <a:latin typeface="+mn-lt"/>
                <a:cs typeface="LFT Etica Book"/>
              </a:rPr>
              <a:t> </a:t>
            </a:r>
            <a:r>
              <a:rPr lang="pt-BR" sz="1000" spc="-9" dirty="0">
                <a:solidFill>
                  <a:schemeClr val="bg1"/>
                </a:solidFill>
                <a:latin typeface="+mn-lt"/>
                <a:cs typeface="LFT Etica Book"/>
              </a:rPr>
              <a:t>intervalos</a:t>
            </a:r>
            <a:r>
              <a:rPr lang="pt-BR" sz="1000" spc="-25" dirty="0">
                <a:solidFill>
                  <a:schemeClr val="bg1"/>
                </a:solidFill>
                <a:latin typeface="+mn-lt"/>
                <a:cs typeface="LFT Etica Book"/>
              </a:rPr>
              <a:t> </a:t>
            </a:r>
            <a:r>
              <a:rPr lang="pt-BR" sz="1000" dirty="0">
                <a:solidFill>
                  <a:schemeClr val="bg1"/>
                </a:solidFill>
                <a:latin typeface="+mn-lt"/>
                <a:cs typeface="LFT Etica Book"/>
              </a:rPr>
              <a:t>na</a:t>
            </a:r>
            <a:r>
              <a:rPr lang="pt-BR" sz="1000" spc="-23" dirty="0">
                <a:solidFill>
                  <a:schemeClr val="bg1"/>
                </a:solidFill>
                <a:latin typeface="+mn-lt"/>
                <a:cs typeface="LFT Etica Book"/>
              </a:rPr>
              <a:t> </a:t>
            </a:r>
            <a:r>
              <a:rPr lang="pt-BR" sz="1000" spc="-5" dirty="0">
                <a:solidFill>
                  <a:schemeClr val="bg1"/>
                </a:solidFill>
                <a:latin typeface="+mn-lt"/>
                <a:cs typeface="LFT Etica Book"/>
              </a:rPr>
              <a:t>Sala</a:t>
            </a:r>
            <a:r>
              <a:rPr lang="pt-BR" sz="1000" spc="-25" dirty="0">
                <a:solidFill>
                  <a:schemeClr val="bg1"/>
                </a:solidFill>
                <a:latin typeface="+mn-lt"/>
                <a:cs typeface="LFT Etica Book"/>
              </a:rPr>
              <a:t> </a:t>
            </a:r>
            <a:r>
              <a:rPr lang="pt-BR" sz="1000" spc="-5" dirty="0">
                <a:solidFill>
                  <a:schemeClr val="bg1"/>
                </a:solidFill>
                <a:latin typeface="+mn-lt"/>
                <a:cs typeface="LFT Etica Book"/>
              </a:rPr>
              <a:t>Plenária</a:t>
            </a:r>
            <a:endParaRPr lang="pt-BR" sz="1000" dirty="0">
              <a:solidFill>
                <a:schemeClr val="bg1"/>
              </a:solidFill>
              <a:latin typeface="+mn-lt"/>
              <a:cs typeface="LFT Etica Book"/>
            </a:endParaRPr>
          </a:p>
          <a:p>
            <a:pPr marL="5776" marR="19061">
              <a:lnSpc>
                <a:spcPts val="1200"/>
              </a:lnSpc>
              <a:spcBef>
                <a:spcPts val="600"/>
              </a:spcBef>
            </a:pPr>
            <a:r>
              <a:rPr lang="pt-BR" sz="1000" spc="-11" dirty="0">
                <a:solidFill>
                  <a:schemeClr val="bg1"/>
                </a:solidFill>
                <a:latin typeface="+mn-lt"/>
                <a:cs typeface="LFT Etica Book"/>
              </a:rPr>
              <a:t>Aplicação</a:t>
            </a:r>
            <a:r>
              <a:rPr lang="pt-BR" sz="1000" spc="-23" dirty="0">
                <a:solidFill>
                  <a:schemeClr val="bg1"/>
                </a:solidFill>
                <a:latin typeface="+mn-lt"/>
                <a:cs typeface="LFT Etica Book"/>
              </a:rPr>
              <a:t> </a:t>
            </a:r>
            <a:r>
              <a:rPr lang="pt-BR" sz="1000" dirty="0">
                <a:solidFill>
                  <a:schemeClr val="bg1"/>
                </a:solidFill>
                <a:latin typeface="+mn-lt"/>
                <a:cs typeface="LFT Etica Book"/>
              </a:rPr>
              <a:t>da</a:t>
            </a:r>
            <a:r>
              <a:rPr lang="pt-BR" sz="1000" spc="-23" dirty="0">
                <a:solidFill>
                  <a:schemeClr val="bg1"/>
                </a:solidFill>
                <a:latin typeface="+mn-lt"/>
                <a:cs typeface="LFT Etica Book"/>
              </a:rPr>
              <a:t> </a:t>
            </a:r>
            <a:r>
              <a:rPr lang="pt-BR" sz="1000" spc="-9" dirty="0">
                <a:solidFill>
                  <a:schemeClr val="bg1"/>
                </a:solidFill>
                <a:latin typeface="+mn-lt"/>
                <a:cs typeface="LFT Etica Book"/>
              </a:rPr>
              <a:t>marca</a:t>
            </a:r>
            <a:r>
              <a:rPr lang="pt-BR" sz="1000" spc="-20" dirty="0">
                <a:solidFill>
                  <a:schemeClr val="bg1"/>
                </a:solidFill>
                <a:latin typeface="+mn-lt"/>
                <a:cs typeface="LFT Etica Book"/>
              </a:rPr>
              <a:t> </a:t>
            </a:r>
            <a:r>
              <a:rPr lang="pt-BR" sz="1000" dirty="0">
                <a:solidFill>
                  <a:schemeClr val="bg1"/>
                </a:solidFill>
                <a:latin typeface="+mn-lt"/>
                <a:cs typeface="LFT Etica Book"/>
              </a:rPr>
              <a:t>no</a:t>
            </a:r>
            <a:r>
              <a:rPr lang="pt-BR" sz="1000" spc="-23" dirty="0">
                <a:solidFill>
                  <a:schemeClr val="bg1"/>
                </a:solidFill>
                <a:latin typeface="+mn-lt"/>
                <a:cs typeface="LFT Etica Book"/>
              </a:rPr>
              <a:t> </a:t>
            </a:r>
            <a:r>
              <a:rPr lang="pt-BR" sz="1000" spc="-9" dirty="0">
                <a:solidFill>
                  <a:schemeClr val="bg1"/>
                </a:solidFill>
                <a:latin typeface="+mn-lt"/>
                <a:cs typeface="LFT Etica Book"/>
              </a:rPr>
              <a:t>rodapé</a:t>
            </a:r>
            <a:r>
              <a:rPr lang="pt-BR" sz="1000" spc="-20" dirty="0">
                <a:solidFill>
                  <a:schemeClr val="bg1"/>
                </a:solidFill>
                <a:latin typeface="+mn-lt"/>
                <a:cs typeface="LFT Etica Book"/>
              </a:rPr>
              <a:t> </a:t>
            </a:r>
            <a:r>
              <a:rPr lang="pt-BR" sz="1000" dirty="0">
                <a:solidFill>
                  <a:schemeClr val="bg1"/>
                </a:solidFill>
                <a:latin typeface="+mn-lt"/>
                <a:cs typeface="LFT Etica Book"/>
              </a:rPr>
              <a:t>do</a:t>
            </a:r>
            <a:r>
              <a:rPr lang="pt-BR" sz="1000" spc="-23" dirty="0">
                <a:solidFill>
                  <a:schemeClr val="bg1"/>
                </a:solidFill>
                <a:latin typeface="+mn-lt"/>
                <a:cs typeface="LFT Etica Book"/>
              </a:rPr>
              <a:t> </a:t>
            </a:r>
            <a:r>
              <a:rPr lang="pt-BR" sz="1000" spc="-11" dirty="0">
                <a:solidFill>
                  <a:schemeClr val="bg1"/>
                </a:solidFill>
                <a:latin typeface="+mn-lt"/>
                <a:cs typeface="LFT Etica Book"/>
              </a:rPr>
              <a:t>Newsletter</a:t>
            </a:r>
            <a:r>
              <a:rPr lang="pt-BR" sz="1000" spc="-23" dirty="0">
                <a:solidFill>
                  <a:schemeClr val="bg1"/>
                </a:solidFill>
                <a:latin typeface="+mn-lt"/>
                <a:cs typeface="LFT Etica Book"/>
              </a:rPr>
              <a:t> </a:t>
            </a:r>
            <a:br>
              <a:rPr lang="pt-BR" sz="1000" spc="-23" dirty="0">
                <a:solidFill>
                  <a:schemeClr val="bg1"/>
                </a:solidFill>
                <a:latin typeface="+mn-lt"/>
                <a:cs typeface="LFT Etica Book"/>
              </a:rPr>
            </a:br>
            <a:r>
              <a:rPr lang="pt-BR" sz="1000" dirty="0">
                <a:solidFill>
                  <a:schemeClr val="bg1"/>
                </a:solidFill>
                <a:latin typeface="+mn-lt"/>
                <a:cs typeface="LFT Etica Book"/>
              </a:rPr>
              <a:t>de</a:t>
            </a:r>
            <a:r>
              <a:rPr lang="pt-BR" sz="1000" spc="-20" dirty="0">
                <a:solidFill>
                  <a:schemeClr val="bg1"/>
                </a:solidFill>
                <a:latin typeface="+mn-lt"/>
                <a:cs typeface="LFT Etica Book"/>
              </a:rPr>
              <a:t> </a:t>
            </a:r>
            <a:r>
              <a:rPr lang="pt-BR" sz="1000" spc="-5" dirty="0">
                <a:solidFill>
                  <a:schemeClr val="bg1"/>
                </a:solidFill>
                <a:latin typeface="+mn-lt"/>
                <a:cs typeface="LFT Etica Book"/>
              </a:rPr>
              <a:t>divulgação </a:t>
            </a:r>
            <a:r>
              <a:rPr lang="pt-BR" sz="1000" spc="-11" dirty="0">
                <a:solidFill>
                  <a:schemeClr val="bg1"/>
                </a:solidFill>
                <a:latin typeface="+mn-lt"/>
                <a:cs typeface="LFT Etica Book"/>
              </a:rPr>
              <a:t>Marca</a:t>
            </a:r>
            <a:r>
              <a:rPr lang="pt-BR" sz="1000" spc="-27" dirty="0">
                <a:solidFill>
                  <a:schemeClr val="bg1"/>
                </a:solidFill>
                <a:latin typeface="+mn-lt"/>
                <a:cs typeface="LFT Etica Book"/>
              </a:rPr>
              <a:t> </a:t>
            </a:r>
            <a:r>
              <a:rPr lang="pt-BR" sz="1000" dirty="0">
                <a:solidFill>
                  <a:schemeClr val="bg1"/>
                </a:solidFill>
                <a:latin typeface="+mn-lt"/>
                <a:cs typeface="LFT Etica Book"/>
              </a:rPr>
              <a:t>na</a:t>
            </a:r>
            <a:r>
              <a:rPr lang="pt-BR" sz="1000" spc="-25" dirty="0">
                <a:solidFill>
                  <a:schemeClr val="bg1"/>
                </a:solidFill>
                <a:latin typeface="+mn-lt"/>
                <a:cs typeface="LFT Etica Book"/>
              </a:rPr>
              <a:t> </a:t>
            </a:r>
            <a:r>
              <a:rPr lang="pt-BR" sz="1000" spc="-5" dirty="0">
                <a:solidFill>
                  <a:schemeClr val="bg1"/>
                </a:solidFill>
                <a:latin typeface="+mn-lt"/>
                <a:cs typeface="LFT Etica Book"/>
              </a:rPr>
              <a:t>carta</a:t>
            </a:r>
            <a:r>
              <a:rPr lang="pt-BR" sz="1000" spc="-25" dirty="0">
                <a:solidFill>
                  <a:schemeClr val="bg1"/>
                </a:solidFill>
                <a:latin typeface="+mn-lt"/>
                <a:cs typeface="LFT Etica Book"/>
              </a:rPr>
              <a:t> </a:t>
            </a:r>
            <a:r>
              <a:rPr lang="pt-BR" sz="1000" dirty="0">
                <a:solidFill>
                  <a:schemeClr val="bg1"/>
                </a:solidFill>
                <a:latin typeface="+mn-lt"/>
                <a:cs typeface="LFT Etica Book"/>
              </a:rPr>
              <a:t>de</a:t>
            </a:r>
            <a:r>
              <a:rPr lang="pt-BR" sz="1000" spc="-27" dirty="0">
                <a:solidFill>
                  <a:schemeClr val="bg1"/>
                </a:solidFill>
                <a:latin typeface="+mn-lt"/>
                <a:cs typeface="LFT Etica Book"/>
              </a:rPr>
              <a:t> </a:t>
            </a:r>
            <a:r>
              <a:rPr lang="pt-BR" sz="1000" spc="-5" dirty="0">
                <a:solidFill>
                  <a:schemeClr val="bg1"/>
                </a:solidFill>
                <a:latin typeface="+mn-lt"/>
                <a:cs typeface="LFT Etica Book"/>
              </a:rPr>
              <a:t>agradecimento</a:t>
            </a:r>
            <a:endParaRPr lang="pt-BR" sz="1000" dirty="0">
              <a:solidFill>
                <a:schemeClr val="bg1"/>
              </a:solidFill>
              <a:latin typeface="+mn-lt"/>
              <a:cs typeface="LFT Etica Book"/>
            </a:endParaRPr>
          </a:p>
        </p:txBody>
      </p:sp>
      <p:pic>
        <p:nvPicPr>
          <p:cNvPr id="45" name="Gráfico 44">
            <a:extLst>
              <a:ext uri="{FF2B5EF4-FFF2-40B4-BE49-F238E27FC236}">
                <a16:creationId xmlns:a16="http://schemas.microsoft.com/office/drawing/2014/main" id="{4E2F31AC-2C14-9742-B618-307956075C4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35279" y="3354703"/>
            <a:ext cx="87594" cy="87594"/>
          </a:xfrm>
          <a:prstGeom prst="rect">
            <a:avLst/>
          </a:prstGeom>
        </p:spPr>
      </p:pic>
      <p:pic>
        <p:nvPicPr>
          <p:cNvPr id="46" name="Gráfico 45">
            <a:extLst>
              <a:ext uri="{FF2B5EF4-FFF2-40B4-BE49-F238E27FC236}">
                <a16:creationId xmlns:a16="http://schemas.microsoft.com/office/drawing/2014/main" id="{7AFEEC77-9D96-1C4B-8E30-D18864D5E9A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35279" y="3583302"/>
            <a:ext cx="87594" cy="87594"/>
          </a:xfrm>
          <a:prstGeom prst="rect">
            <a:avLst/>
          </a:prstGeom>
        </p:spPr>
      </p:pic>
      <p:pic>
        <p:nvPicPr>
          <p:cNvPr id="47" name="Gráfico 46">
            <a:extLst>
              <a:ext uri="{FF2B5EF4-FFF2-40B4-BE49-F238E27FC236}">
                <a16:creationId xmlns:a16="http://schemas.microsoft.com/office/drawing/2014/main" id="{4E31CC86-94E4-0A4D-9326-8EE3B676644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35279" y="3820652"/>
            <a:ext cx="87594" cy="87594"/>
          </a:xfrm>
          <a:prstGeom prst="rect">
            <a:avLst/>
          </a:prstGeom>
        </p:spPr>
      </p:pic>
      <p:pic>
        <p:nvPicPr>
          <p:cNvPr id="48" name="Gráfico 47">
            <a:extLst>
              <a:ext uri="{FF2B5EF4-FFF2-40B4-BE49-F238E27FC236}">
                <a16:creationId xmlns:a16="http://schemas.microsoft.com/office/drawing/2014/main" id="{45074AEE-9CE8-8E44-AEA7-2A4BB3A1495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35279" y="4044877"/>
            <a:ext cx="87594" cy="87594"/>
          </a:xfrm>
          <a:prstGeom prst="rect">
            <a:avLst/>
          </a:prstGeom>
        </p:spPr>
      </p:pic>
      <p:pic>
        <p:nvPicPr>
          <p:cNvPr id="49" name="Gráfico 48">
            <a:extLst>
              <a:ext uri="{FF2B5EF4-FFF2-40B4-BE49-F238E27FC236}">
                <a16:creationId xmlns:a16="http://schemas.microsoft.com/office/drawing/2014/main" id="{7A56A9FF-7784-7444-88C4-C91A9CFA8FD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35279" y="4417127"/>
            <a:ext cx="87594" cy="87594"/>
          </a:xfrm>
          <a:prstGeom prst="rect">
            <a:avLst/>
          </a:prstGeom>
        </p:spPr>
      </p:pic>
      <p:sp>
        <p:nvSpPr>
          <p:cNvPr id="4" name="Retângulo 3">
            <a:extLst>
              <a:ext uri="{FF2B5EF4-FFF2-40B4-BE49-F238E27FC236}">
                <a16:creationId xmlns:a16="http://schemas.microsoft.com/office/drawing/2014/main" id="{A9E780BE-25FA-774D-9606-E704C6BD0A30}"/>
              </a:ext>
            </a:extLst>
          </p:cNvPr>
          <p:cNvSpPr/>
          <p:nvPr/>
        </p:nvSpPr>
        <p:spPr>
          <a:xfrm>
            <a:off x="774666" y="721361"/>
            <a:ext cx="281840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b="1" dirty="0">
                <a:solidFill>
                  <a:schemeClr val="bg1"/>
                </a:solidFill>
              </a:rPr>
              <a:t>Clique para </a:t>
            </a:r>
            <a:r>
              <a:rPr lang="en-US" sz="1400" b="1" dirty="0" err="1">
                <a:solidFill>
                  <a:schemeClr val="bg1"/>
                </a:solidFill>
              </a:rPr>
              <a:t>adicionar</a:t>
            </a:r>
            <a:r>
              <a:rPr lang="en-US" sz="1400" b="1" dirty="0">
                <a:solidFill>
                  <a:schemeClr val="bg1"/>
                </a:solidFill>
              </a:rPr>
              <a:t> um </a:t>
            </a:r>
            <a:r>
              <a:rPr lang="en-US" sz="1400" b="1" dirty="0" err="1">
                <a:solidFill>
                  <a:schemeClr val="bg1"/>
                </a:solidFill>
              </a:rPr>
              <a:t>títuto</a:t>
            </a:r>
            <a:endParaRPr lang="pt-BR" sz="1400" dirty="0">
              <a:solidFill>
                <a:schemeClr val="bg1"/>
              </a:solidFill>
              <a:latin typeface="+mn-lt"/>
              <a:cs typeface="LFT Etica SemiBold"/>
            </a:endParaRPr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A7E22C84-D1B0-AF47-A0DB-3E614C477EB6}"/>
              </a:ext>
            </a:extLst>
          </p:cNvPr>
          <p:cNvSpPr/>
          <p:nvPr/>
        </p:nvSpPr>
        <p:spPr>
          <a:xfrm>
            <a:off x="880323" y="1209734"/>
            <a:ext cx="2623930" cy="191399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dirty="0" err="1">
                <a:solidFill>
                  <a:schemeClr val="bg1">
                    <a:lumMod val="50000"/>
                  </a:schemeClr>
                </a:solidFill>
              </a:rPr>
              <a:t>Insira</a:t>
            </a:r>
            <a:r>
              <a:rPr lang="en-US" sz="18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sz="1800" dirty="0" err="1">
                <a:solidFill>
                  <a:schemeClr val="bg1">
                    <a:lumMod val="50000"/>
                  </a:schemeClr>
                </a:solidFill>
              </a:rPr>
              <a:t>uma</a:t>
            </a:r>
            <a:r>
              <a:rPr lang="en-US" sz="18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sz="1800" dirty="0" err="1">
                <a:solidFill>
                  <a:schemeClr val="bg1">
                    <a:lumMod val="50000"/>
                  </a:schemeClr>
                </a:solidFill>
              </a:rPr>
              <a:t>Imagem</a:t>
            </a:r>
            <a:endParaRPr lang="en-US" sz="18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9" name="object 25">
            <a:extLst>
              <a:ext uri="{FF2B5EF4-FFF2-40B4-BE49-F238E27FC236}">
                <a16:creationId xmlns:a16="http://schemas.microsoft.com/office/drawing/2014/main" id="{FF638B66-786C-7F4B-B7B4-C70C90445518}"/>
              </a:ext>
            </a:extLst>
          </p:cNvPr>
          <p:cNvSpPr txBox="1"/>
          <p:nvPr/>
        </p:nvSpPr>
        <p:spPr>
          <a:xfrm>
            <a:off x="4893516" y="763412"/>
            <a:ext cx="238392" cy="229990"/>
          </a:xfrm>
          <a:prstGeom prst="rect">
            <a:avLst/>
          </a:prstGeom>
          <a:solidFill>
            <a:srgbClr val="002647"/>
          </a:solidFill>
        </p:spPr>
        <p:txBody>
          <a:bodyPr vert="horz" wrap="square" lIns="0" tIns="0" rIns="0" bIns="0" rtlCol="0" anchor="ctr">
            <a:noAutofit/>
          </a:bodyPr>
          <a:lstStyle/>
          <a:p>
            <a:pPr marL="244800"/>
            <a:endParaRPr sz="1200" dirty="0">
              <a:solidFill>
                <a:srgbClr val="EC008C"/>
              </a:solidFill>
              <a:latin typeface="+mn-lt"/>
              <a:cs typeface="LFT Etica SemiBold"/>
            </a:endParaRPr>
          </a:p>
        </p:txBody>
      </p:sp>
      <p:pic>
        <p:nvPicPr>
          <p:cNvPr id="30" name="Gráfico 29">
            <a:extLst>
              <a:ext uri="{FF2B5EF4-FFF2-40B4-BE49-F238E27FC236}">
                <a16:creationId xmlns:a16="http://schemas.microsoft.com/office/drawing/2014/main" id="{56896EBB-A175-2447-AF48-10A06C1004C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954479" y="810858"/>
            <a:ext cx="135035" cy="135035"/>
          </a:xfrm>
          <a:prstGeom prst="rect">
            <a:avLst/>
          </a:prstGeom>
        </p:spPr>
      </p:pic>
      <p:sp>
        <p:nvSpPr>
          <p:cNvPr id="31" name="CaixaDeTexto 30">
            <a:extLst>
              <a:ext uri="{FF2B5EF4-FFF2-40B4-BE49-F238E27FC236}">
                <a16:creationId xmlns:a16="http://schemas.microsoft.com/office/drawing/2014/main" id="{26FC1799-46E3-AD41-B4E4-BBA54A417EC9}"/>
              </a:ext>
            </a:extLst>
          </p:cNvPr>
          <p:cNvSpPr txBox="1"/>
          <p:nvPr/>
        </p:nvSpPr>
        <p:spPr>
          <a:xfrm>
            <a:off x="5179857" y="3321763"/>
            <a:ext cx="3060396" cy="138499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5776" marR="780332">
              <a:lnSpc>
                <a:spcPts val="1200"/>
              </a:lnSpc>
              <a:spcBef>
                <a:spcPts val="600"/>
              </a:spcBef>
            </a:pPr>
            <a:r>
              <a:rPr lang="pt-BR" sz="1000" spc="-5" dirty="0">
                <a:solidFill>
                  <a:schemeClr val="bg1"/>
                </a:solidFill>
                <a:latin typeface="+mn-lt"/>
                <a:cs typeface="LFT Etica Book"/>
              </a:rPr>
              <a:t>Espaço</a:t>
            </a:r>
            <a:r>
              <a:rPr lang="pt-BR" sz="1000" spc="-30" dirty="0">
                <a:solidFill>
                  <a:schemeClr val="bg1"/>
                </a:solidFill>
                <a:latin typeface="+mn-lt"/>
                <a:cs typeface="LFT Etica Book"/>
              </a:rPr>
              <a:t> </a:t>
            </a:r>
            <a:r>
              <a:rPr lang="pt-BR" sz="1000" dirty="0">
                <a:solidFill>
                  <a:schemeClr val="bg1"/>
                </a:solidFill>
                <a:latin typeface="+mn-lt"/>
                <a:cs typeface="LFT Etica Book"/>
              </a:rPr>
              <a:t>para</a:t>
            </a:r>
            <a:r>
              <a:rPr lang="pt-BR" sz="1000" spc="-27" dirty="0">
                <a:solidFill>
                  <a:schemeClr val="bg1"/>
                </a:solidFill>
                <a:latin typeface="+mn-lt"/>
                <a:cs typeface="LFT Etica Book"/>
              </a:rPr>
              <a:t> </a:t>
            </a:r>
            <a:r>
              <a:rPr lang="pt-BR" sz="1000" dirty="0">
                <a:solidFill>
                  <a:schemeClr val="bg1"/>
                </a:solidFill>
                <a:latin typeface="+mn-lt"/>
                <a:cs typeface="LFT Etica Book"/>
              </a:rPr>
              <a:t>montagem</a:t>
            </a:r>
            <a:r>
              <a:rPr lang="pt-BR" sz="1000" spc="-27" dirty="0">
                <a:solidFill>
                  <a:schemeClr val="bg1"/>
                </a:solidFill>
                <a:latin typeface="+mn-lt"/>
                <a:cs typeface="LFT Etica Book"/>
              </a:rPr>
              <a:t> </a:t>
            </a:r>
            <a:r>
              <a:rPr lang="pt-BR" sz="1000" dirty="0">
                <a:solidFill>
                  <a:schemeClr val="bg1"/>
                </a:solidFill>
                <a:latin typeface="+mn-lt"/>
                <a:cs typeface="LFT Etica Book"/>
              </a:rPr>
              <a:t>de</a:t>
            </a:r>
            <a:r>
              <a:rPr lang="pt-BR" sz="1000" spc="-27" dirty="0">
                <a:solidFill>
                  <a:schemeClr val="bg1"/>
                </a:solidFill>
                <a:latin typeface="+mn-lt"/>
                <a:cs typeface="LFT Etica Book"/>
              </a:rPr>
              <a:t> </a:t>
            </a:r>
            <a:r>
              <a:rPr lang="pt-BR" sz="1000" dirty="0">
                <a:solidFill>
                  <a:schemeClr val="bg1"/>
                </a:solidFill>
                <a:latin typeface="+mn-lt"/>
                <a:cs typeface="LFT Etica Book"/>
              </a:rPr>
              <a:t>Stand de </a:t>
            </a:r>
            <a:r>
              <a:rPr lang="pt-BR" sz="1000" spc="-5" dirty="0">
                <a:solidFill>
                  <a:schemeClr val="bg1"/>
                </a:solidFill>
                <a:latin typeface="+mn-lt"/>
                <a:cs typeface="LFT Etica Book"/>
              </a:rPr>
              <a:t>24m²* </a:t>
            </a:r>
          </a:p>
          <a:p>
            <a:pPr marL="5776" marR="780332">
              <a:lnSpc>
                <a:spcPts val="1200"/>
              </a:lnSpc>
              <a:spcBef>
                <a:spcPts val="600"/>
              </a:spcBef>
            </a:pPr>
            <a:r>
              <a:rPr lang="pt-BR" sz="1000" spc="-20" dirty="0">
                <a:solidFill>
                  <a:schemeClr val="bg1"/>
                </a:solidFill>
                <a:latin typeface="+mn-lt"/>
                <a:cs typeface="LFT Etica Book"/>
              </a:rPr>
              <a:t>Aula</a:t>
            </a:r>
            <a:r>
              <a:rPr lang="pt-BR" sz="1000" spc="-18" dirty="0">
                <a:solidFill>
                  <a:schemeClr val="bg1"/>
                </a:solidFill>
                <a:latin typeface="+mn-lt"/>
                <a:cs typeface="LFT Etica Book"/>
              </a:rPr>
              <a:t> </a:t>
            </a:r>
            <a:r>
              <a:rPr lang="pt-BR" sz="1000" spc="-20" dirty="0">
                <a:solidFill>
                  <a:schemeClr val="bg1"/>
                </a:solidFill>
                <a:latin typeface="+mn-lt"/>
                <a:cs typeface="LFT Etica Book"/>
              </a:rPr>
              <a:t>patrocinada</a:t>
            </a:r>
            <a:r>
              <a:rPr lang="pt-BR" sz="1000" spc="-16" dirty="0">
                <a:solidFill>
                  <a:schemeClr val="bg1"/>
                </a:solidFill>
                <a:latin typeface="+mn-lt"/>
                <a:cs typeface="LFT Etica Book"/>
              </a:rPr>
              <a:t> </a:t>
            </a:r>
            <a:r>
              <a:rPr lang="pt-BR" sz="1000" spc="-9" dirty="0">
                <a:solidFill>
                  <a:schemeClr val="bg1"/>
                </a:solidFill>
                <a:latin typeface="+mn-lt"/>
                <a:cs typeface="LFT Etica Book"/>
              </a:rPr>
              <a:t>no</a:t>
            </a:r>
            <a:r>
              <a:rPr lang="pt-BR" sz="1000" spc="-18" dirty="0">
                <a:solidFill>
                  <a:schemeClr val="bg1"/>
                </a:solidFill>
                <a:latin typeface="+mn-lt"/>
                <a:cs typeface="LFT Etica Book"/>
              </a:rPr>
              <a:t> </a:t>
            </a:r>
            <a:r>
              <a:rPr lang="pt-BR" sz="1000" spc="-20" dirty="0">
                <a:solidFill>
                  <a:schemeClr val="bg1"/>
                </a:solidFill>
                <a:latin typeface="+mn-lt"/>
                <a:cs typeface="LFT Etica Book"/>
              </a:rPr>
              <a:t>intervalo</a:t>
            </a:r>
            <a:r>
              <a:rPr lang="pt-BR" sz="1000" spc="-16" dirty="0">
                <a:solidFill>
                  <a:schemeClr val="bg1"/>
                </a:solidFill>
                <a:latin typeface="+mn-lt"/>
                <a:cs typeface="LFT Etica Book"/>
              </a:rPr>
              <a:t> </a:t>
            </a:r>
            <a:r>
              <a:rPr lang="pt-BR" sz="1000" spc="-9" dirty="0">
                <a:solidFill>
                  <a:schemeClr val="bg1"/>
                </a:solidFill>
                <a:latin typeface="+mn-lt"/>
                <a:cs typeface="LFT Etica Book"/>
              </a:rPr>
              <a:t>do</a:t>
            </a:r>
            <a:r>
              <a:rPr lang="pt-BR" sz="1000" spc="-18" dirty="0">
                <a:solidFill>
                  <a:schemeClr val="bg1"/>
                </a:solidFill>
                <a:latin typeface="+mn-lt"/>
                <a:cs typeface="LFT Etica Book"/>
              </a:rPr>
              <a:t> </a:t>
            </a:r>
            <a:r>
              <a:rPr lang="pt-BR" sz="1000" spc="-5" dirty="0">
                <a:solidFill>
                  <a:schemeClr val="bg1"/>
                </a:solidFill>
                <a:latin typeface="+mn-lt"/>
                <a:cs typeface="LFT Etica Book"/>
              </a:rPr>
              <a:t>Almoço</a:t>
            </a:r>
          </a:p>
          <a:p>
            <a:pPr marL="5776" marR="780332">
              <a:lnSpc>
                <a:spcPts val="1200"/>
              </a:lnSpc>
              <a:spcBef>
                <a:spcPts val="600"/>
              </a:spcBef>
            </a:pPr>
            <a:r>
              <a:rPr lang="pt-BR" sz="1000" spc="-14" dirty="0">
                <a:solidFill>
                  <a:schemeClr val="bg1"/>
                </a:solidFill>
                <a:latin typeface="+mn-lt"/>
                <a:cs typeface="LFT Etica Book"/>
              </a:rPr>
              <a:t>Patrocínio</a:t>
            </a:r>
            <a:r>
              <a:rPr lang="pt-BR" sz="1000" spc="-20" dirty="0">
                <a:solidFill>
                  <a:schemeClr val="bg1"/>
                </a:solidFill>
                <a:latin typeface="+mn-lt"/>
                <a:cs typeface="LFT Etica Book"/>
              </a:rPr>
              <a:t> </a:t>
            </a:r>
            <a:r>
              <a:rPr lang="pt-BR" sz="1000" dirty="0">
                <a:solidFill>
                  <a:schemeClr val="bg1"/>
                </a:solidFill>
                <a:latin typeface="+mn-lt"/>
                <a:cs typeface="LFT Etica Book"/>
              </a:rPr>
              <a:t>de</a:t>
            </a:r>
            <a:r>
              <a:rPr lang="pt-BR" sz="1000" spc="-18" dirty="0">
                <a:solidFill>
                  <a:schemeClr val="bg1"/>
                </a:solidFill>
                <a:latin typeface="+mn-lt"/>
                <a:cs typeface="LFT Etica Book"/>
              </a:rPr>
              <a:t> </a:t>
            </a:r>
            <a:r>
              <a:rPr lang="pt-BR" sz="1000" dirty="0">
                <a:solidFill>
                  <a:schemeClr val="bg1"/>
                </a:solidFill>
                <a:latin typeface="+mn-lt"/>
                <a:cs typeface="LFT Etica Book"/>
              </a:rPr>
              <a:t>1</a:t>
            </a:r>
            <a:r>
              <a:rPr lang="pt-BR" sz="1000" spc="-18" dirty="0">
                <a:solidFill>
                  <a:schemeClr val="bg1"/>
                </a:solidFill>
                <a:latin typeface="+mn-lt"/>
                <a:cs typeface="LFT Etica Book"/>
              </a:rPr>
              <a:t> </a:t>
            </a:r>
            <a:r>
              <a:rPr lang="pt-BR" sz="1000" spc="-5" dirty="0" err="1">
                <a:solidFill>
                  <a:schemeClr val="bg1"/>
                </a:solidFill>
                <a:latin typeface="+mn-lt"/>
                <a:cs typeface="LFT Etica Book"/>
              </a:rPr>
              <a:t>Hands</a:t>
            </a:r>
            <a:r>
              <a:rPr lang="pt-BR" sz="1000" spc="-18" dirty="0">
                <a:solidFill>
                  <a:schemeClr val="bg1"/>
                </a:solidFill>
                <a:latin typeface="+mn-lt"/>
                <a:cs typeface="LFT Etica Book"/>
              </a:rPr>
              <a:t> </a:t>
            </a:r>
            <a:r>
              <a:rPr lang="pt-BR" sz="1000" dirty="0" err="1">
                <a:solidFill>
                  <a:schemeClr val="bg1"/>
                </a:solidFill>
                <a:latin typeface="+mn-lt"/>
                <a:cs typeface="LFT Etica Book"/>
              </a:rPr>
              <a:t>on</a:t>
            </a:r>
            <a:r>
              <a:rPr lang="pt-BR" sz="1000" spc="-18" dirty="0">
                <a:solidFill>
                  <a:schemeClr val="bg1"/>
                </a:solidFill>
                <a:latin typeface="+mn-lt"/>
                <a:cs typeface="LFT Etica Book"/>
              </a:rPr>
              <a:t> </a:t>
            </a:r>
            <a:r>
              <a:rPr lang="pt-BR" sz="1000" dirty="0">
                <a:solidFill>
                  <a:schemeClr val="bg1"/>
                </a:solidFill>
                <a:latin typeface="+mn-lt"/>
                <a:cs typeface="LFT Etica Book"/>
              </a:rPr>
              <a:t>ou</a:t>
            </a:r>
            <a:r>
              <a:rPr lang="pt-BR" sz="1000" spc="-18" dirty="0">
                <a:solidFill>
                  <a:schemeClr val="bg1"/>
                </a:solidFill>
                <a:latin typeface="+mn-lt"/>
                <a:cs typeface="LFT Etica Book"/>
              </a:rPr>
              <a:t> </a:t>
            </a:r>
            <a:r>
              <a:rPr lang="pt-BR" sz="1000" spc="-9" dirty="0">
                <a:solidFill>
                  <a:schemeClr val="bg1"/>
                </a:solidFill>
                <a:latin typeface="+mn-lt"/>
                <a:cs typeface="LFT Etica Book"/>
              </a:rPr>
              <a:t>Curso</a:t>
            </a:r>
            <a:r>
              <a:rPr lang="pt-BR" sz="1000" spc="-18" dirty="0">
                <a:solidFill>
                  <a:schemeClr val="bg1"/>
                </a:solidFill>
                <a:latin typeface="+mn-lt"/>
                <a:cs typeface="LFT Etica Book"/>
              </a:rPr>
              <a:t> </a:t>
            </a:r>
            <a:r>
              <a:rPr lang="pt-BR" sz="1000" spc="-11" dirty="0">
                <a:solidFill>
                  <a:schemeClr val="bg1"/>
                </a:solidFill>
                <a:latin typeface="+mn-lt"/>
                <a:cs typeface="LFT Etica Book"/>
              </a:rPr>
              <a:t>3D</a:t>
            </a:r>
            <a:endParaRPr lang="pt-BR" sz="1000" dirty="0">
              <a:solidFill>
                <a:schemeClr val="bg1"/>
              </a:solidFill>
              <a:latin typeface="+mn-lt"/>
              <a:cs typeface="LFT Etica Book"/>
            </a:endParaRPr>
          </a:p>
          <a:p>
            <a:pPr marL="5776" marR="510017">
              <a:lnSpc>
                <a:spcPts val="1200"/>
              </a:lnSpc>
              <a:spcBef>
                <a:spcPts val="600"/>
              </a:spcBef>
            </a:pPr>
            <a:r>
              <a:rPr lang="pt-BR" sz="1000" spc="-5" dirty="0">
                <a:solidFill>
                  <a:schemeClr val="bg1"/>
                </a:solidFill>
                <a:latin typeface="+mn-lt"/>
                <a:cs typeface="LFT Etica Book"/>
              </a:rPr>
              <a:t>Vinheta</a:t>
            </a:r>
            <a:r>
              <a:rPr lang="pt-BR" sz="1000" spc="-25" dirty="0">
                <a:solidFill>
                  <a:schemeClr val="bg1"/>
                </a:solidFill>
                <a:latin typeface="+mn-lt"/>
                <a:cs typeface="LFT Etica Book"/>
              </a:rPr>
              <a:t> </a:t>
            </a:r>
            <a:r>
              <a:rPr lang="pt-BR" sz="1000" dirty="0">
                <a:solidFill>
                  <a:schemeClr val="bg1"/>
                </a:solidFill>
                <a:latin typeface="+mn-lt"/>
                <a:cs typeface="LFT Etica Book"/>
              </a:rPr>
              <a:t>de</a:t>
            </a:r>
            <a:r>
              <a:rPr lang="pt-BR" sz="1000" spc="-25" dirty="0">
                <a:solidFill>
                  <a:schemeClr val="bg1"/>
                </a:solidFill>
                <a:latin typeface="+mn-lt"/>
                <a:cs typeface="LFT Etica Book"/>
              </a:rPr>
              <a:t> </a:t>
            </a:r>
            <a:r>
              <a:rPr lang="pt-BR" sz="1000" dirty="0">
                <a:solidFill>
                  <a:schemeClr val="bg1"/>
                </a:solidFill>
                <a:latin typeface="+mn-lt"/>
                <a:cs typeface="LFT Etica Book"/>
              </a:rPr>
              <a:t>até</a:t>
            </a:r>
            <a:r>
              <a:rPr lang="pt-BR" sz="1000" spc="-25" dirty="0">
                <a:solidFill>
                  <a:schemeClr val="bg1"/>
                </a:solidFill>
                <a:latin typeface="+mn-lt"/>
                <a:cs typeface="LFT Etica Book"/>
              </a:rPr>
              <a:t> </a:t>
            </a:r>
            <a:r>
              <a:rPr lang="pt-BR" sz="1000" dirty="0">
                <a:solidFill>
                  <a:schemeClr val="bg1"/>
                </a:solidFill>
                <a:latin typeface="+mn-lt"/>
                <a:cs typeface="LFT Etica Book"/>
              </a:rPr>
              <a:t>15</a:t>
            </a:r>
            <a:r>
              <a:rPr lang="pt-BR" sz="1000" spc="-25" dirty="0">
                <a:solidFill>
                  <a:schemeClr val="bg1"/>
                </a:solidFill>
                <a:latin typeface="+mn-lt"/>
                <a:cs typeface="LFT Etica Book"/>
              </a:rPr>
              <a:t> </a:t>
            </a:r>
            <a:r>
              <a:rPr lang="pt-BR" sz="1000" spc="-9" dirty="0">
                <a:solidFill>
                  <a:schemeClr val="bg1"/>
                </a:solidFill>
                <a:latin typeface="+mn-lt"/>
                <a:cs typeface="LFT Etica Book"/>
              </a:rPr>
              <a:t>segundos</a:t>
            </a:r>
            <a:r>
              <a:rPr lang="pt-BR" sz="1000" spc="-25" dirty="0">
                <a:solidFill>
                  <a:schemeClr val="bg1"/>
                </a:solidFill>
                <a:latin typeface="+mn-lt"/>
                <a:cs typeface="LFT Etica Book"/>
              </a:rPr>
              <a:t> </a:t>
            </a:r>
            <a:r>
              <a:rPr lang="pt-BR" sz="1000" dirty="0">
                <a:solidFill>
                  <a:schemeClr val="bg1"/>
                </a:solidFill>
                <a:latin typeface="+mn-lt"/>
                <a:cs typeface="LFT Etica Book"/>
              </a:rPr>
              <a:t>a</a:t>
            </a:r>
            <a:r>
              <a:rPr lang="pt-BR" sz="1000" spc="-25" dirty="0">
                <a:solidFill>
                  <a:schemeClr val="bg1"/>
                </a:solidFill>
                <a:latin typeface="+mn-lt"/>
                <a:cs typeface="LFT Etica Book"/>
              </a:rPr>
              <a:t> </a:t>
            </a:r>
            <a:r>
              <a:rPr lang="pt-BR" sz="1000" dirty="0">
                <a:solidFill>
                  <a:schemeClr val="bg1"/>
                </a:solidFill>
                <a:latin typeface="+mn-lt"/>
                <a:cs typeface="LFT Etica Book"/>
              </a:rPr>
              <a:t>ser</a:t>
            </a:r>
            <a:r>
              <a:rPr lang="pt-BR" sz="1000" spc="-25" dirty="0">
                <a:solidFill>
                  <a:schemeClr val="bg1"/>
                </a:solidFill>
                <a:latin typeface="+mn-lt"/>
                <a:cs typeface="LFT Etica Book"/>
              </a:rPr>
              <a:t> </a:t>
            </a:r>
            <a:r>
              <a:rPr lang="pt-BR" sz="1000" spc="-5" dirty="0">
                <a:solidFill>
                  <a:schemeClr val="bg1"/>
                </a:solidFill>
                <a:latin typeface="+mn-lt"/>
                <a:cs typeface="LFT Etica Book"/>
              </a:rPr>
              <a:t>exibida</a:t>
            </a:r>
            <a:r>
              <a:rPr lang="pt-BR" sz="1000" spc="-25" dirty="0">
                <a:solidFill>
                  <a:schemeClr val="bg1"/>
                </a:solidFill>
                <a:latin typeface="+mn-lt"/>
                <a:cs typeface="LFT Etica Book"/>
              </a:rPr>
              <a:t> </a:t>
            </a:r>
            <a:r>
              <a:rPr lang="pt-BR" sz="1000" spc="-5" dirty="0">
                <a:solidFill>
                  <a:schemeClr val="bg1"/>
                </a:solidFill>
                <a:latin typeface="+mn-lt"/>
                <a:cs typeface="LFT Etica Book"/>
              </a:rPr>
              <a:t>durante </a:t>
            </a:r>
            <a:r>
              <a:rPr lang="pt-BR" sz="1000" dirty="0">
                <a:solidFill>
                  <a:schemeClr val="bg1"/>
                </a:solidFill>
                <a:latin typeface="+mn-lt"/>
                <a:cs typeface="LFT Etica Book"/>
              </a:rPr>
              <a:t>os</a:t>
            </a:r>
            <a:r>
              <a:rPr lang="pt-BR" sz="1000" spc="-25" dirty="0">
                <a:solidFill>
                  <a:schemeClr val="bg1"/>
                </a:solidFill>
                <a:latin typeface="+mn-lt"/>
                <a:cs typeface="LFT Etica Book"/>
              </a:rPr>
              <a:t> </a:t>
            </a:r>
            <a:r>
              <a:rPr lang="pt-BR" sz="1000" spc="-9" dirty="0">
                <a:solidFill>
                  <a:schemeClr val="bg1"/>
                </a:solidFill>
                <a:latin typeface="+mn-lt"/>
                <a:cs typeface="LFT Etica Book"/>
              </a:rPr>
              <a:t>intervalos</a:t>
            </a:r>
            <a:r>
              <a:rPr lang="pt-BR" sz="1000" spc="-25" dirty="0">
                <a:solidFill>
                  <a:schemeClr val="bg1"/>
                </a:solidFill>
                <a:latin typeface="+mn-lt"/>
                <a:cs typeface="LFT Etica Book"/>
              </a:rPr>
              <a:t> </a:t>
            </a:r>
            <a:r>
              <a:rPr lang="pt-BR" sz="1000" dirty="0">
                <a:solidFill>
                  <a:schemeClr val="bg1"/>
                </a:solidFill>
                <a:latin typeface="+mn-lt"/>
                <a:cs typeface="LFT Etica Book"/>
              </a:rPr>
              <a:t>na</a:t>
            </a:r>
            <a:r>
              <a:rPr lang="pt-BR" sz="1000" spc="-23" dirty="0">
                <a:solidFill>
                  <a:schemeClr val="bg1"/>
                </a:solidFill>
                <a:latin typeface="+mn-lt"/>
                <a:cs typeface="LFT Etica Book"/>
              </a:rPr>
              <a:t> </a:t>
            </a:r>
            <a:r>
              <a:rPr lang="pt-BR" sz="1000" spc="-5" dirty="0">
                <a:solidFill>
                  <a:schemeClr val="bg1"/>
                </a:solidFill>
                <a:latin typeface="+mn-lt"/>
                <a:cs typeface="LFT Etica Book"/>
              </a:rPr>
              <a:t>Sala</a:t>
            </a:r>
            <a:r>
              <a:rPr lang="pt-BR" sz="1000" spc="-25" dirty="0">
                <a:solidFill>
                  <a:schemeClr val="bg1"/>
                </a:solidFill>
                <a:latin typeface="+mn-lt"/>
                <a:cs typeface="LFT Etica Book"/>
              </a:rPr>
              <a:t> </a:t>
            </a:r>
            <a:r>
              <a:rPr lang="pt-BR" sz="1000" spc="-5" dirty="0">
                <a:solidFill>
                  <a:schemeClr val="bg1"/>
                </a:solidFill>
                <a:latin typeface="+mn-lt"/>
                <a:cs typeface="LFT Etica Book"/>
              </a:rPr>
              <a:t>Plenária</a:t>
            </a:r>
            <a:endParaRPr lang="pt-BR" sz="1000" dirty="0">
              <a:solidFill>
                <a:schemeClr val="bg1"/>
              </a:solidFill>
              <a:latin typeface="+mn-lt"/>
              <a:cs typeface="LFT Etica Book"/>
            </a:endParaRPr>
          </a:p>
          <a:p>
            <a:pPr marL="5776" marR="19061">
              <a:lnSpc>
                <a:spcPts val="1200"/>
              </a:lnSpc>
              <a:spcBef>
                <a:spcPts val="600"/>
              </a:spcBef>
            </a:pPr>
            <a:r>
              <a:rPr lang="pt-BR" sz="1000" spc="-11" dirty="0">
                <a:solidFill>
                  <a:schemeClr val="bg1"/>
                </a:solidFill>
                <a:latin typeface="+mn-lt"/>
                <a:cs typeface="LFT Etica Book"/>
              </a:rPr>
              <a:t>Aplicação</a:t>
            </a:r>
            <a:r>
              <a:rPr lang="pt-BR" sz="1000" spc="-23" dirty="0">
                <a:solidFill>
                  <a:schemeClr val="bg1"/>
                </a:solidFill>
                <a:latin typeface="+mn-lt"/>
                <a:cs typeface="LFT Etica Book"/>
              </a:rPr>
              <a:t> </a:t>
            </a:r>
            <a:r>
              <a:rPr lang="pt-BR" sz="1000" dirty="0">
                <a:solidFill>
                  <a:schemeClr val="bg1"/>
                </a:solidFill>
                <a:latin typeface="+mn-lt"/>
                <a:cs typeface="LFT Etica Book"/>
              </a:rPr>
              <a:t>da</a:t>
            </a:r>
            <a:r>
              <a:rPr lang="pt-BR" sz="1000" spc="-23" dirty="0">
                <a:solidFill>
                  <a:schemeClr val="bg1"/>
                </a:solidFill>
                <a:latin typeface="+mn-lt"/>
                <a:cs typeface="LFT Etica Book"/>
              </a:rPr>
              <a:t> </a:t>
            </a:r>
            <a:r>
              <a:rPr lang="pt-BR" sz="1000" spc="-9" dirty="0">
                <a:solidFill>
                  <a:schemeClr val="bg1"/>
                </a:solidFill>
                <a:latin typeface="+mn-lt"/>
                <a:cs typeface="LFT Etica Book"/>
              </a:rPr>
              <a:t>marca</a:t>
            </a:r>
            <a:r>
              <a:rPr lang="pt-BR" sz="1000" spc="-20" dirty="0">
                <a:solidFill>
                  <a:schemeClr val="bg1"/>
                </a:solidFill>
                <a:latin typeface="+mn-lt"/>
                <a:cs typeface="LFT Etica Book"/>
              </a:rPr>
              <a:t> </a:t>
            </a:r>
            <a:r>
              <a:rPr lang="pt-BR" sz="1000" dirty="0">
                <a:solidFill>
                  <a:schemeClr val="bg1"/>
                </a:solidFill>
                <a:latin typeface="+mn-lt"/>
                <a:cs typeface="LFT Etica Book"/>
              </a:rPr>
              <a:t>no</a:t>
            </a:r>
            <a:r>
              <a:rPr lang="pt-BR" sz="1000" spc="-23" dirty="0">
                <a:solidFill>
                  <a:schemeClr val="bg1"/>
                </a:solidFill>
                <a:latin typeface="+mn-lt"/>
                <a:cs typeface="LFT Etica Book"/>
              </a:rPr>
              <a:t> </a:t>
            </a:r>
            <a:r>
              <a:rPr lang="pt-BR" sz="1000" spc="-9" dirty="0">
                <a:solidFill>
                  <a:schemeClr val="bg1"/>
                </a:solidFill>
                <a:latin typeface="+mn-lt"/>
                <a:cs typeface="LFT Etica Book"/>
              </a:rPr>
              <a:t>rodapé</a:t>
            </a:r>
            <a:r>
              <a:rPr lang="pt-BR" sz="1000" spc="-20" dirty="0">
                <a:solidFill>
                  <a:schemeClr val="bg1"/>
                </a:solidFill>
                <a:latin typeface="+mn-lt"/>
                <a:cs typeface="LFT Etica Book"/>
              </a:rPr>
              <a:t> </a:t>
            </a:r>
            <a:r>
              <a:rPr lang="pt-BR" sz="1000" dirty="0">
                <a:solidFill>
                  <a:schemeClr val="bg1"/>
                </a:solidFill>
                <a:latin typeface="+mn-lt"/>
                <a:cs typeface="LFT Etica Book"/>
              </a:rPr>
              <a:t>do</a:t>
            </a:r>
            <a:r>
              <a:rPr lang="pt-BR" sz="1000" spc="-23" dirty="0">
                <a:solidFill>
                  <a:schemeClr val="bg1"/>
                </a:solidFill>
                <a:latin typeface="+mn-lt"/>
                <a:cs typeface="LFT Etica Book"/>
              </a:rPr>
              <a:t> </a:t>
            </a:r>
            <a:r>
              <a:rPr lang="pt-BR" sz="1000" spc="-11" dirty="0">
                <a:solidFill>
                  <a:schemeClr val="bg1"/>
                </a:solidFill>
                <a:latin typeface="+mn-lt"/>
                <a:cs typeface="LFT Etica Book"/>
              </a:rPr>
              <a:t>Newsletter</a:t>
            </a:r>
            <a:r>
              <a:rPr lang="pt-BR" sz="1000" spc="-23" dirty="0">
                <a:solidFill>
                  <a:schemeClr val="bg1"/>
                </a:solidFill>
                <a:latin typeface="+mn-lt"/>
                <a:cs typeface="LFT Etica Book"/>
              </a:rPr>
              <a:t> </a:t>
            </a:r>
            <a:br>
              <a:rPr lang="pt-BR" sz="1000" spc="-23" dirty="0">
                <a:solidFill>
                  <a:schemeClr val="bg1"/>
                </a:solidFill>
                <a:latin typeface="+mn-lt"/>
                <a:cs typeface="LFT Etica Book"/>
              </a:rPr>
            </a:br>
            <a:r>
              <a:rPr lang="pt-BR" sz="1000" dirty="0">
                <a:solidFill>
                  <a:schemeClr val="bg1"/>
                </a:solidFill>
                <a:latin typeface="+mn-lt"/>
                <a:cs typeface="LFT Etica Book"/>
              </a:rPr>
              <a:t>de</a:t>
            </a:r>
            <a:r>
              <a:rPr lang="pt-BR" sz="1000" spc="-20" dirty="0">
                <a:solidFill>
                  <a:schemeClr val="bg1"/>
                </a:solidFill>
                <a:latin typeface="+mn-lt"/>
                <a:cs typeface="LFT Etica Book"/>
              </a:rPr>
              <a:t> </a:t>
            </a:r>
            <a:r>
              <a:rPr lang="pt-BR" sz="1000" spc="-5" dirty="0">
                <a:solidFill>
                  <a:schemeClr val="bg1"/>
                </a:solidFill>
                <a:latin typeface="+mn-lt"/>
                <a:cs typeface="LFT Etica Book"/>
              </a:rPr>
              <a:t>divulgação </a:t>
            </a:r>
            <a:r>
              <a:rPr lang="pt-BR" sz="1000" spc="-11" dirty="0">
                <a:solidFill>
                  <a:schemeClr val="bg1"/>
                </a:solidFill>
                <a:latin typeface="+mn-lt"/>
                <a:cs typeface="LFT Etica Book"/>
              </a:rPr>
              <a:t>Marca</a:t>
            </a:r>
            <a:r>
              <a:rPr lang="pt-BR" sz="1000" spc="-27" dirty="0">
                <a:solidFill>
                  <a:schemeClr val="bg1"/>
                </a:solidFill>
                <a:latin typeface="+mn-lt"/>
                <a:cs typeface="LFT Etica Book"/>
              </a:rPr>
              <a:t> </a:t>
            </a:r>
            <a:r>
              <a:rPr lang="pt-BR" sz="1000" dirty="0">
                <a:solidFill>
                  <a:schemeClr val="bg1"/>
                </a:solidFill>
                <a:latin typeface="+mn-lt"/>
                <a:cs typeface="LFT Etica Book"/>
              </a:rPr>
              <a:t>na</a:t>
            </a:r>
            <a:r>
              <a:rPr lang="pt-BR" sz="1000" spc="-25" dirty="0">
                <a:solidFill>
                  <a:schemeClr val="bg1"/>
                </a:solidFill>
                <a:latin typeface="+mn-lt"/>
                <a:cs typeface="LFT Etica Book"/>
              </a:rPr>
              <a:t> </a:t>
            </a:r>
            <a:r>
              <a:rPr lang="pt-BR" sz="1000" spc="-5" dirty="0">
                <a:solidFill>
                  <a:schemeClr val="bg1"/>
                </a:solidFill>
                <a:latin typeface="+mn-lt"/>
                <a:cs typeface="LFT Etica Book"/>
              </a:rPr>
              <a:t>carta</a:t>
            </a:r>
            <a:r>
              <a:rPr lang="pt-BR" sz="1000" spc="-25" dirty="0">
                <a:solidFill>
                  <a:schemeClr val="bg1"/>
                </a:solidFill>
                <a:latin typeface="+mn-lt"/>
                <a:cs typeface="LFT Etica Book"/>
              </a:rPr>
              <a:t> </a:t>
            </a:r>
            <a:r>
              <a:rPr lang="pt-BR" sz="1000" dirty="0">
                <a:solidFill>
                  <a:schemeClr val="bg1"/>
                </a:solidFill>
                <a:latin typeface="+mn-lt"/>
                <a:cs typeface="LFT Etica Book"/>
              </a:rPr>
              <a:t>de</a:t>
            </a:r>
            <a:r>
              <a:rPr lang="pt-BR" sz="1000" spc="-27" dirty="0">
                <a:solidFill>
                  <a:schemeClr val="bg1"/>
                </a:solidFill>
                <a:latin typeface="+mn-lt"/>
                <a:cs typeface="LFT Etica Book"/>
              </a:rPr>
              <a:t> </a:t>
            </a:r>
            <a:r>
              <a:rPr lang="pt-BR" sz="1000" spc="-5" dirty="0">
                <a:solidFill>
                  <a:schemeClr val="bg1"/>
                </a:solidFill>
                <a:latin typeface="+mn-lt"/>
                <a:cs typeface="LFT Etica Book"/>
              </a:rPr>
              <a:t>agradecimento</a:t>
            </a:r>
            <a:endParaRPr lang="pt-BR" sz="1000" dirty="0">
              <a:solidFill>
                <a:schemeClr val="bg1"/>
              </a:solidFill>
              <a:latin typeface="+mn-lt"/>
              <a:cs typeface="LFT Etica Book"/>
            </a:endParaRPr>
          </a:p>
        </p:txBody>
      </p:sp>
      <p:pic>
        <p:nvPicPr>
          <p:cNvPr id="32" name="Gráfico 31">
            <a:extLst>
              <a:ext uri="{FF2B5EF4-FFF2-40B4-BE49-F238E27FC236}">
                <a16:creationId xmlns:a16="http://schemas.microsoft.com/office/drawing/2014/main" id="{F997468A-9F4B-9942-A096-2AD50AB1C7A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066013" y="3354703"/>
            <a:ext cx="87594" cy="87594"/>
          </a:xfrm>
          <a:prstGeom prst="rect">
            <a:avLst/>
          </a:prstGeom>
        </p:spPr>
      </p:pic>
      <p:pic>
        <p:nvPicPr>
          <p:cNvPr id="33" name="Gráfico 32">
            <a:extLst>
              <a:ext uri="{FF2B5EF4-FFF2-40B4-BE49-F238E27FC236}">
                <a16:creationId xmlns:a16="http://schemas.microsoft.com/office/drawing/2014/main" id="{9CA54744-90A3-C54A-B52A-B667AF39860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066013" y="3583302"/>
            <a:ext cx="87594" cy="87594"/>
          </a:xfrm>
          <a:prstGeom prst="rect">
            <a:avLst/>
          </a:prstGeom>
        </p:spPr>
      </p:pic>
      <p:pic>
        <p:nvPicPr>
          <p:cNvPr id="35" name="Gráfico 34">
            <a:extLst>
              <a:ext uri="{FF2B5EF4-FFF2-40B4-BE49-F238E27FC236}">
                <a16:creationId xmlns:a16="http://schemas.microsoft.com/office/drawing/2014/main" id="{67C80488-CC54-F049-B6F4-482AC9293FD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066013" y="3820652"/>
            <a:ext cx="87594" cy="87594"/>
          </a:xfrm>
          <a:prstGeom prst="rect">
            <a:avLst/>
          </a:prstGeom>
        </p:spPr>
      </p:pic>
      <p:pic>
        <p:nvPicPr>
          <p:cNvPr id="36" name="Gráfico 35">
            <a:extLst>
              <a:ext uri="{FF2B5EF4-FFF2-40B4-BE49-F238E27FC236}">
                <a16:creationId xmlns:a16="http://schemas.microsoft.com/office/drawing/2014/main" id="{6947727E-C650-6143-9AAF-55C8D268628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066013" y="4044877"/>
            <a:ext cx="87594" cy="87594"/>
          </a:xfrm>
          <a:prstGeom prst="rect">
            <a:avLst/>
          </a:prstGeom>
        </p:spPr>
      </p:pic>
      <p:pic>
        <p:nvPicPr>
          <p:cNvPr id="37" name="Gráfico 36">
            <a:extLst>
              <a:ext uri="{FF2B5EF4-FFF2-40B4-BE49-F238E27FC236}">
                <a16:creationId xmlns:a16="http://schemas.microsoft.com/office/drawing/2014/main" id="{6CD375D0-5EDB-7742-8D12-C4DC9EA9885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066013" y="4417127"/>
            <a:ext cx="87594" cy="87594"/>
          </a:xfrm>
          <a:prstGeom prst="rect">
            <a:avLst/>
          </a:prstGeom>
        </p:spPr>
      </p:pic>
      <p:sp>
        <p:nvSpPr>
          <p:cNvPr id="39" name="Retângulo 38">
            <a:extLst>
              <a:ext uri="{FF2B5EF4-FFF2-40B4-BE49-F238E27FC236}">
                <a16:creationId xmlns:a16="http://schemas.microsoft.com/office/drawing/2014/main" id="{502466E2-A751-DA4B-A688-7E1F89281084}"/>
              </a:ext>
            </a:extLst>
          </p:cNvPr>
          <p:cNvSpPr/>
          <p:nvPr/>
        </p:nvSpPr>
        <p:spPr>
          <a:xfrm>
            <a:off x="5105400" y="721361"/>
            <a:ext cx="281840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b="1" dirty="0">
                <a:solidFill>
                  <a:schemeClr val="bg1"/>
                </a:solidFill>
              </a:rPr>
              <a:t>Clique para </a:t>
            </a:r>
            <a:r>
              <a:rPr lang="en-US" sz="1400" b="1" dirty="0" err="1">
                <a:solidFill>
                  <a:schemeClr val="bg1"/>
                </a:solidFill>
              </a:rPr>
              <a:t>adicionar</a:t>
            </a:r>
            <a:r>
              <a:rPr lang="en-US" sz="1400" b="1" dirty="0">
                <a:solidFill>
                  <a:schemeClr val="bg1"/>
                </a:solidFill>
              </a:rPr>
              <a:t> um </a:t>
            </a:r>
            <a:r>
              <a:rPr lang="en-US" sz="1400" b="1" dirty="0" err="1">
                <a:solidFill>
                  <a:schemeClr val="bg1"/>
                </a:solidFill>
              </a:rPr>
              <a:t>títuto</a:t>
            </a:r>
            <a:endParaRPr lang="pt-BR" sz="1400" dirty="0">
              <a:solidFill>
                <a:schemeClr val="bg1"/>
              </a:solidFill>
              <a:latin typeface="+mn-lt"/>
              <a:cs typeface="LFT Etica SemiBold"/>
            </a:endParaRPr>
          </a:p>
        </p:txBody>
      </p:sp>
      <p:sp>
        <p:nvSpPr>
          <p:cNvPr id="40" name="Retângulo 39">
            <a:extLst>
              <a:ext uri="{FF2B5EF4-FFF2-40B4-BE49-F238E27FC236}">
                <a16:creationId xmlns:a16="http://schemas.microsoft.com/office/drawing/2014/main" id="{1C7865E9-7B04-2D49-AE5F-D34DF580210D}"/>
              </a:ext>
            </a:extLst>
          </p:cNvPr>
          <p:cNvSpPr/>
          <p:nvPr/>
        </p:nvSpPr>
        <p:spPr>
          <a:xfrm>
            <a:off x="5211057" y="1209734"/>
            <a:ext cx="2623930" cy="191399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dirty="0" err="1">
                <a:solidFill>
                  <a:schemeClr val="bg1">
                    <a:lumMod val="50000"/>
                  </a:schemeClr>
                </a:solidFill>
              </a:rPr>
              <a:t>Insira</a:t>
            </a:r>
            <a:r>
              <a:rPr lang="en-US" sz="18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sz="1800" dirty="0" err="1">
                <a:solidFill>
                  <a:schemeClr val="bg1">
                    <a:lumMod val="50000"/>
                  </a:schemeClr>
                </a:solidFill>
              </a:rPr>
              <a:t>uma</a:t>
            </a:r>
            <a:r>
              <a:rPr lang="en-US" sz="18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sz="1800" dirty="0" err="1">
                <a:solidFill>
                  <a:schemeClr val="bg1">
                    <a:lumMod val="50000"/>
                  </a:schemeClr>
                </a:solidFill>
              </a:rPr>
              <a:t>Imagem</a:t>
            </a:r>
            <a:endParaRPr lang="en-US" sz="18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18"/>
          <p:cNvSpPr txBox="1">
            <a:spLocks noGrp="1"/>
          </p:cNvSpPr>
          <p:nvPr>
            <p:ph type="title" idx="4294967295"/>
          </p:nvPr>
        </p:nvSpPr>
        <p:spPr>
          <a:xfrm>
            <a:off x="1287149" y="824643"/>
            <a:ext cx="3318928" cy="284873"/>
          </a:xfrm>
          <a:prstGeom prst="rect">
            <a:avLst/>
          </a:prstGeom>
        </p:spPr>
        <p:txBody>
          <a:bodyPr vert="horz" wrap="square" lIns="0" tIns="7798" rIns="0" bIns="0" rtlCol="0">
            <a:spAutoFit/>
          </a:bodyPr>
          <a:lstStyle/>
          <a:p>
            <a:pPr marL="5776">
              <a:spcBef>
                <a:spcPts val="61"/>
              </a:spcBef>
            </a:pPr>
            <a:r>
              <a:rPr lang="en-US" b="1" dirty="0">
                <a:solidFill>
                  <a:schemeClr val="bg1"/>
                </a:solidFill>
              </a:rPr>
              <a:t>Clique para </a:t>
            </a:r>
            <a:r>
              <a:rPr lang="en-US" b="1" dirty="0" err="1">
                <a:solidFill>
                  <a:schemeClr val="bg1"/>
                </a:solidFill>
              </a:rPr>
              <a:t>adicionar</a:t>
            </a:r>
            <a:r>
              <a:rPr lang="en-US" b="1" dirty="0">
                <a:solidFill>
                  <a:schemeClr val="bg1"/>
                </a:solidFill>
              </a:rPr>
              <a:t> um </a:t>
            </a:r>
            <a:r>
              <a:rPr lang="en-US" b="1" dirty="0" err="1">
                <a:solidFill>
                  <a:schemeClr val="bg1"/>
                </a:solidFill>
              </a:rPr>
              <a:t>títuto</a:t>
            </a:r>
            <a:endParaRPr b="1" spc="-14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303411" y="1210519"/>
            <a:ext cx="2899422" cy="159429"/>
          </a:xfrm>
          <a:prstGeom prst="rect">
            <a:avLst/>
          </a:prstGeom>
        </p:spPr>
        <p:txBody>
          <a:bodyPr vert="horz" wrap="square" lIns="0" tIns="5487" rIns="0" bIns="0" rtlCol="0">
            <a:spAutoFit/>
          </a:bodyPr>
          <a:lstStyle/>
          <a:p>
            <a:pPr algn="l"/>
            <a:r>
              <a:rPr lang="en-US" sz="1000" dirty="0">
                <a:solidFill>
                  <a:schemeClr val="bg1"/>
                </a:solidFill>
              </a:rPr>
              <a:t>Clique para </a:t>
            </a:r>
            <a:r>
              <a:rPr lang="en-US" sz="1000" dirty="0" err="1">
                <a:solidFill>
                  <a:schemeClr val="bg1"/>
                </a:solidFill>
              </a:rPr>
              <a:t>inserir</a:t>
            </a:r>
            <a:r>
              <a:rPr lang="en-US" sz="1000" dirty="0">
                <a:solidFill>
                  <a:schemeClr val="bg1"/>
                </a:solidFill>
              </a:rPr>
              <a:t> </a:t>
            </a:r>
            <a:r>
              <a:rPr lang="en-US" sz="1000" dirty="0" err="1">
                <a:solidFill>
                  <a:schemeClr val="bg1"/>
                </a:solidFill>
              </a:rPr>
              <a:t>seu</a:t>
            </a:r>
            <a:r>
              <a:rPr lang="en-US" sz="1000" dirty="0">
                <a:solidFill>
                  <a:schemeClr val="bg1"/>
                </a:solidFill>
              </a:rPr>
              <a:t> </a:t>
            </a:r>
            <a:r>
              <a:rPr lang="en-US" sz="1000" dirty="0" err="1">
                <a:solidFill>
                  <a:schemeClr val="bg1"/>
                </a:solidFill>
              </a:rPr>
              <a:t>texto</a:t>
            </a:r>
            <a:endParaRPr lang="en-US" sz="1000" dirty="0">
              <a:solidFill>
                <a:schemeClr val="bg1"/>
              </a:solidFill>
            </a:endParaRPr>
          </a:p>
        </p:txBody>
      </p:sp>
      <p:sp>
        <p:nvSpPr>
          <p:cNvPr id="24" name="object 25">
            <a:extLst>
              <a:ext uri="{FF2B5EF4-FFF2-40B4-BE49-F238E27FC236}">
                <a16:creationId xmlns:a16="http://schemas.microsoft.com/office/drawing/2014/main" id="{FF704A34-4580-B840-A451-D8D3E8447AED}"/>
              </a:ext>
            </a:extLst>
          </p:cNvPr>
          <p:cNvSpPr txBox="1"/>
          <p:nvPr/>
        </p:nvSpPr>
        <p:spPr>
          <a:xfrm>
            <a:off x="961398" y="855045"/>
            <a:ext cx="238392" cy="229990"/>
          </a:xfrm>
          <a:prstGeom prst="rect">
            <a:avLst/>
          </a:prstGeom>
          <a:solidFill>
            <a:srgbClr val="002647"/>
          </a:solidFill>
        </p:spPr>
        <p:txBody>
          <a:bodyPr vert="horz" wrap="square" lIns="0" tIns="0" rIns="0" bIns="0" rtlCol="0" anchor="ctr">
            <a:noAutofit/>
          </a:bodyPr>
          <a:lstStyle/>
          <a:p>
            <a:pPr marL="244800"/>
            <a:endParaRPr sz="1200" dirty="0">
              <a:solidFill>
                <a:srgbClr val="EC008C"/>
              </a:solidFill>
              <a:latin typeface="+mn-lt"/>
              <a:cs typeface="LFT Etica SemiBold"/>
            </a:endParaRPr>
          </a:p>
        </p:txBody>
      </p:sp>
      <p:pic>
        <p:nvPicPr>
          <p:cNvPr id="25" name="Gráfico 24">
            <a:extLst>
              <a:ext uri="{FF2B5EF4-FFF2-40B4-BE49-F238E27FC236}">
                <a16:creationId xmlns:a16="http://schemas.microsoft.com/office/drawing/2014/main" id="{6AEC5A2B-D5BD-A041-8809-3AB8E0075D4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2361" y="902491"/>
            <a:ext cx="135035" cy="135035"/>
          </a:xfrm>
          <a:prstGeom prst="rect">
            <a:avLst/>
          </a:prstGeom>
        </p:spPr>
      </p:pic>
      <p:sp>
        <p:nvSpPr>
          <p:cNvPr id="26" name="Retângulo 25">
            <a:extLst>
              <a:ext uri="{FF2B5EF4-FFF2-40B4-BE49-F238E27FC236}">
                <a16:creationId xmlns:a16="http://schemas.microsoft.com/office/drawing/2014/main" id="{38E41EA4-A12F-2E4C-A395-D154E9CBD53D}"/>
              </a:ext>
            </a:extLst>
          </p:cNvPr>
          <p:cNvSpPr/>
          <p:nvPr/>
        </p:nvSpPr>
        <p:spPr>
          <a:xfrm>
            <a:off x="4557914" y="812170"/>
            <a:ext cx="1706578" cy="153914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dirty="0" err="1">
                <a:solidFill>
                  <a:schemeClr val="bg1">
                    <a:lumMod val="50000"/>
                  </a:schemeClr>
                </a:solidFill>
              </a:rPr>
              <a:t>Insira</a:t>
            </a:r>
            <a:r>
              <a:rPr lang="en-US" sz="18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sz="1800" dirty="0" err="1">
                <a:solidFill>
                  <a:schemeClr val="bg1">
                    <a:lumMod val="50000"/>
                  </a:schemeClr>
                </a:solidFill>
              </a:rPr>
              <a:t>uma</a:t>
            </a:r>
            <a:r>
              <a:rPr lang="en-US" sz="18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sz="1800" dirty="0" err="1">
                <a:solidFill>
                  <a:schemeClr val="bg1">
                    <a:lumMod val="50000"/>
                  </a:schemeClr>
                </a:solidFill>
              </a:rPr>
              <a:t>Imagem</a:t>
            </a:r>
            <a:endParaRPr lang="en-US" sz="18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7" name="Retângulo 26">
            <a:extLst>
              <a:ext uri="{FF2B5EF4-FFF2-40B4-BE49-F238E27FC236}">
                <a16:creationId xmlns:a16="http://schemas.microsoft.com/office/drawing/2014/main" id="{3A2F474B-4100-BA42-B6F7-098F5D71C906}"/>
              </a:ext>
            </a:extLst>
          </p:cNvPr>
          <p:cNvSpPr/>
          <p:nvPr/>
        </p:nvSpPr>
        <p:spPr>
          <a:xfrm>
            <a:off x="6400800" y="812170"/>
            <a:ext cx="1706578" cy="153914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dirty="0" err="1">
                <a:solidFill>
                  <a:schemeClr val="bg1">
                    <a:lumMod val="50000"/>
                  </a:schemeClr>
                </a:solidFill>
              </a:rPr>
              <a:t>Insira</a:t>
            </a:r>
            <a:r>
              <a:rPr lang="en-US" sz="18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sz="1800" dirty="0" err="1">
                <a:solidFill>
                  <a:schemeClr val="bg1">
                    <a:lumMod val="50000"/>
                  </a:schemeClr>
                </a:solidFill>
              </a:rPr>
              <a:t>uma</a:t>
            </a:r>
            <a:r>
              <a:rPr lang="en-US" sz="18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sz="1800" dirty="0" err="1">
                <a:solidFill>
                  <a:schemeClr val="bg1">
                    <a:lumMod val="50000"/>
                  </a:schemeClr>
                </a:solidFill>
              </a:rPr>
              <a:t>Imagem</a:t>
            </a:r>
            <a:endParaRPr lang="en-US" sz="18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0" name="Retângulo 29">
            <a:extLst>
              <a:ext uri="{FF2B5EF4-FFF2-40B4-BE49-F238E27FC236}">
                <a16:creationId xmlns:a16="http://schemas.microsoft.com/office/drawing/2014/main" id="{6A7EB1A0-B871-5640-AADD-4E80986FAD9B}"/>
              </a:ext>
            </a:extLst>
          </p:cNvPr>
          <p:cNvSpPr/>
          <p:nvPr/>
        </p:nvSpPr>
        <p:spPr>
          <a:xfrm>
            <a:off x="4557914" y="2492237"/>
            <a:ext cx="1706578" cy="153914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dirty="0" err="1">
                <a:solidFill>
                  <a:schemeClr val="bg1">
                    <a:lumMod val="50000"/>
                  </a:schemeClr>
                </a:solidFill>
              </a:rPr>
              <a:t>Insira</a:t>
            </a:r>
            <a:r>
              <a:rPr lang="en-US" sz="18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sz="1800" dirty="0" err="1">
                <a:solidFill>
                  <a:schemeClr val="bg1">
                    <a:lumMod val="50000"/>
                  </a:schemeClr>
                </a:solidFill>
              </a:rPr>
              <a:t>uma</a:t>
            </a:r>
            <a:r>
              <a:rPr lang="en-US" sz="18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sz="1800" dirty="0" err="1">
                <a:solidFill>
                  <a:schemeClr val="bg1">
                    <a:lumMod val="50000"/>
                  </a:schemeClr>
                </a:solidFill>
              </a:rPr>
              <a:t>Imagem</a:t>
            </a:r>
            <a:endParaRPr lang="en-US" sz="18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1" name="Retângulo 30">
            <a:extLst>
              <a:ext uri="{FF2B5EF4-FFF2-40B4-BE49-F238E27FC236}">
                <a16:creationId xmlns:a16="http://schemas.microsoft.com/office/drawing/2014/main" id="{A2C11C0A-E7A4-5743-819E-80F7FC7FDA1F}"/>
              </a:ext>
            </a:extLst>
          </p:cNvPr>
          <p:cNvSpPr/>
          <p:nvPr/>
        </p:nvSpPr>
        <p:spPr>
          <a:xfrm>
            <a:off x="6400800" y="2492237"/>
            <a:ext cx="1706578" cy="153914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dirty="0" err="1">
                <a:solidFill>
                  <a:schemeClr val="bg1">
                    <a:lumMod val="50000"/>
                  </a:schemeClr>
                </a:solidFill>
              </a:rPr>
              <a:t>Insira</a:t>
            </a:r>
            <a:r>
              <a:rPr lang="en-US" sz="18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sz="1800" dirty="0" err="1">
                <a:solidFill>
                  <a:schemeClr val="bg1">
                    <a:lumMod val="50000"/>
                  </a:schemeClr>
                </a:solidFill>
              </a:rPr>
              <a:t>uma</a:t>
            </a:r>
            <a:r>
              <a:rPr lang="en-US" sz="18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sz="1800" dirty="0" err="1">
                <a:solidFill>
                  <a:schemeClr val="bg1">
                    <a:lumMod val="50000"/>
                  </a:schemeClr>
                </a:solidFill>
              </a:rPr>
              <a:t>Imagem</a:t>
            </a:r>
            <a:endParaRPr lang="en-US" sz="18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CFA9623A-F064-5540-8451-0769244BF022}"/>
              </a:ext>
            </a:extLst>
          </p:cNvPr>
          <p:cNvSpPr/>
          <p:nvPr/>
        </p:nvSpPr>
        <p:spPr>
          <a:xfrm>
            <a:off x="4336414" y="2492237"/>
            <a:ext cx="1706578" cy="153914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dirty="0" err="1">
                <a:solidFill>
                  <a:schemeClr val="bg1">
                    <a:lumMod val="50000"/>
                  </a:schemeClr>
                </a:solidFill>
              </a:rPr>
              <a:t>Insira</a:t>
            </a:r>
            <a:r>
              <a:rPr lang="en-US" sz="18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sz="1800" dirty="0" err="1">
                <a:solidFill>
                  <a:schemeClr val="bg1">
                    <a:lumMod val="50000"/>
                  </a:schemeClr>
                </a:solidFill>
              </a:rPr>
              <a:t>uma</a:t>
            </a:r>
            <a:r>
              <a:rPr lang="en-US" sz="18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sz="1800" dirty="0" err="1">
                <a:solidFill>
                  <a:schemeClr val="bg1">
                    <a:lumMod val="50000"/>
                  </a:schemeClr>
                </a:solidFill>
              </a:rPr>
              <a:t>Imagem</a:t>
            </a:r>
            <a:endParaRPr lang="en-US" sz="18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46BC2085-6B1E-FF48-9B7A-73BC9FB52F33}"/>
              </a:ext>
            </a:extLst>
          </p:cNvPr>
          <p:cNvSpPr/>
          <p:nvPr/>
        </p:nvSpPr>
        <p:spPr>
          <a:xfrm>
            <a:off x="6179300" y="2492237"/>
            <a:ext cx="1706578" cy="153914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dirty="0" err="1">
                <a:solidFill>
                  <a:schemeClr val="bg1">
                    <a:lumMod val="50000"/>
                  </a:schemeClr>
                </a:solidFill>
              </a:rPr>
              <a:t>Insira</a:t>
            </a:r>
            <a:r>
              <a:rPr lang="en-US" sz="18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sz="1800" dirty="0" err="1">
                <a:solidFill>
                  <a:schemeClr val="bg1">
                    <a:lumMod val="50000"/>
                  </a:schemeClr>
                </a:solidFill>
              </a:rPr>
              <a:t>uma</a:t>
            </a:r>
            <a:r>
              <a:rPr lang="en-US" sz="18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sz="1800" dirty="0" err="1">
                <a:solidFill>
                  <a:schemeClr val="bg1">
                    <a:lumMod val="50000"/>
                  </a:schemeClr>
                </a:solidFill>
              </a:rPr>
              <a:t>Imagem</a:t>
            </a:r>
            <a:endParaRPr lang="en-US" sz="18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56983EB1-2A2F-0248-80AE-1E29D262B3E6}"/>
              </a:ext>
            </a:extLst>
          </p:cNvPr>
          <p:cNvSpPr/>
          <p:nvPr/>
        </p:nvSpPr>
        <p:spPr>
          <a:xfrm>
            <a:off x="611133" y="2492237"/>
            <a:ext cx="1706578" cy="153914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dirty="0" err="1">
                <a:solidFill>
                  <a:schemeClr val="bg1">
                    <a:lumMod val="50000"/>
                  </a:schemeClr>
                </a:solidFill>
              </a:rPr>
              <a:t>Insira</a:t>
            </a:r>
            <a:r>
              <a:rPr lang="en-US" sz="18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sz="1800" dirty="0" err="1">
                <a:solidFill>
                  <a:schemeClr val="bg1">
                    <a:lumMod val="50000"/>
                  </a:schemeClr>
                </a:solidFill>
              </a:rPr>
              <a:t>uma</a:t>
            </a:r>
            <a:r>
              <a:rPr lang="en-US" sz="18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sz="1800" dirty="0" err="1">
                <a:solidFill>
                  <a:schemeClr val="bg1">
                    <a:lumMod val="50000"/>
                  </a:schemeClr>
                </a:solidFill>
              </a:rPr>
              <a:t>Imagem</a:t>
            </a:r>
            <a:endParaRPr lang="en-US" sz="18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A4BB10CF-5823-4042-B24A-30642E09BE35}"/>
              </a:ext>
            </a:extLst>
          </p:cNvPr>
          <p:cNvSpPr/>
          <p:nvPr/>
        </p:nvSpPr>
        <p:spPr>
          <a:xfrm>
            <a:off x="2454019" y="2492237"/>
            <a:ext cx="1706578" cy="153914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dirty="0" err="1">
                <a:solidFill>
                  <a:schemeClr val="bg1">
                    <a:lumMod val="50000"/>
                  </a:schemeClr>
                </a:solidFill>
              </a:rPr>
              <a:t>Insira</a:t>
            </a:r>
            <a:r>
              <a:rPr lang="en-US" sz="18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sz="1800" dirty="0" err="1">
                <a:solidFill>
                  <a:schemeClr val="bg1">
                    <a:lumMod val="50000"/>
                  </a:schemeClr>
                </a:solidFill>
              </a:rPr>
              <a:t>uma</a:t>
            </a:r>
            <a:r>
              <a:rPr lang="en-US" sz="18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sz="1800" dirty="0" err="1">
                <a:solidFill>
                  <a:schemeClr val="bg1">
                    <a:lumMod val="50000"/>
                  </a:schemeClr>
                </a:solidFill>
              </a:rPr>
              <a:t>Imagem</a:t>
            </a:r>
            <a:endParaRPr lang="en-US" sz="18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8" name="object 2">
            <a:extLst>
              <a:ext uri="{FF2B5EF4-FFF2-40B4-BE49-F238E27FC236}">
                <a16:creationId xmlns:a16="http://schemas.microsoft.com/office/drawing/2014/main" id="{9855E8AE-2A57-D743-A3C3-0E2A40ADFE1E}"/>
              </a:ext>
            </a:extLst>
          </p:cNvPr>
          <p:cNvSpPr txBox="1"/>
          <p:nvPr/>
        </p:nvSpPr>
        <p:spPr>
          <a:xfrm>
            <a:off x="1295400" y="950360"/>
            <a:ext cx="6406704" cy="159429"/>
          </a:xfrm>
          <a:prstGeom prst="rect">
            <a:avLst/>
          </a:prstGeom>
        </p:spPr>
        <p:txBody>
          <a:bodyPr vert="horz" wrap="square" lIns="0" tIns="5487" rIns="0" bIns="0" rtlCol="0">
            <a:spAutoFit/>
          </a:bodyPr>
          <a:lstStyle/>
          <a:p>
            <a:pPr algn="l"/>
            <a:r>
              <a:rPr lang="en-US" sz="1000" dirty="0">
                <a:solidFill>
                  <a:schemeClr val="bg1">
                    <a:lumMod val="50000"/>
                  </a:schemeClr>
                </a:solidFill>
              </a:rPr>
              <a:t>Clique para </a:t>
            </a:r>
            <a:r>
              <a:rPr lang="en-US" sz="1000" dirty="0" err="1">
                <a:solidFill>
                  <a:schemeClr val="bg1">
                    <a:lumMod val="50000"/>
                  </a:schemeClr>
                </a:solidFill>
              </a:rPr>
              <a:t>inserir</a:t>
            </a:r>
            <a:r>
              <a:rPr lang="en-US" sz="10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sz="1000" dirty="0" err="1">
                <a:solidFill>
                  <a:schemeClr val="bg1">
                    <a:lumMod val="50000"/>
                  </a:schemeClr>
                </a:solidFill>
              </a:rPr>
              <a:t>seu</a:t>
            </a:r>
            <a:r>
              <a:rPr lang="en-US" sz="10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sz="1000" dirty="0" err="1">
                <a:solidFill>
                  <a:schemeClr val="bg1">
                    <a:lumMod val="50000"/>
                  </a:schemeClr>
                </a:solidFill>
              </a:rPr>
              <a:t>texto</a:t>
            </a:r>
            <a:endParaRPr lang="en-US" sz="10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9" name="Gráfico 8">
            <a:extLst>
              <a:ext uri="{FF2B5EF4-FFF2-40B4-BE49-F238E27FC236}">
                <a16:creationId xmlns:a16="http://schemas.microsoft.com/office/drawing/2014/main" id="{C2E67C6F-C4D4-7C4F-AF7D-37F8DD39FD7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14400" y="590550"/>
            <a:ext cx="247650" cy="247650"/>
          </a:xfrm>
          <a:prstGeom prst="rect">
            <a:avLst/>
          </a:prstGeom>
        </p:spPr>
      </p:pic>
      <p:sp>
        <p:nvSpPr>
          <p:cNvPr id="10" name="CaixaDeTexto 9">
            <a:extLst>
              <a:ext uri="{FF2B5EF4-FFF2-40B4-BE49-F238E27FC236}">
                <a16:creationId xmlns:a16="http://schemas.microsoft.com/office/drawing/2014/main" id="{F2B58722-65A4-E541-8210-F33A84CCD530}"/>
              </a:ext>
            </a:extLst>
          </p:cNvPr>
          <p:cNvSpPr txBox="1"/>
          <p:nvPr/>
        </p:nvSpPr>
        <p:spPr>
          <a:xfrm>
            <a:off x="1295400" y="595983"/>
            <a:ext cx="3398366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>
            <a:defPPr>
              <a:defRPr kern="0"/>
            </a:defPPr>
            <a:lvl1pPr>
              <a:defRPr sz="1800">
                <a:solidFill>
                  <a:srgbClr val="1B99CF"/>
                </a:solidFill>
              </a:defRPr>
            </a:lvl1pPr>
          </a:lstStyle>
          <a:p>
            <a:r>
              <a:rPr lang="en-US" b="1" dirty="0">
                <a:solidFill>
                  <a:srgbClr val="00AEEF"/>
                </a:solidFill>
              </a:rPr>
              <a:t>Clique para </a:t>
            </a:r>
            <a:r>
              <a:rPr lang="en-US" b="1" dirty="0" err="1">
                <a:solidFill>
                  <a:srgbClr val="00AEEF"/>
                </a:solidFill>
              </a:rPr>
              <a:t>adicionar</a:t>
            </a:r>
            <a:r>
              <a:rPr lang="en-US" b="1" dirty="0">
                <a:solidFill>
                  <a:srgbClr val="00AEEF"/>
                </a:solidFill>
              </a:rPr>
              <a:t> um </a:t>
            </a:r>
            <a:r>
              <a:rPr lang="en-US" b="1" dirty="0" err="1">
                <a:solidFill>
                  <a:srgbClr val="00AEEF"/>
                </a:solidFill>
              </a:rPr>
              <a:t>títuto</a:t>
            </a:r>
            <a:endParaRPr lang="pt-BR" b="1" dirty="0">
              <a:solidFill>
                <a:srgbClr val="00AEEF"/>
              </a:solidFill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07991272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18"/>
          <p:cNvSpPr txBox="1">
            <a:spLocks noGrp="1"/>
          </p:cNvSpPr>
          <p:nvPr>
            <p:ph type="title" idx="4294967295"/>
          </p:nvPr>
        </p:nvSpPr>
        <p:spPr>
          <a:xfrm>
            <a:off x="1263852" y="536575"/>
            <a:ext cx="3239994" cy="284873"/>
          </a:xfrm>
          <a:prstGeom prst="rect">
            <a:avLst/>
          </a:prstGeom>
        </p:spPr>
        <p:txBody>
          <a:bodyPr vert="horz" wrap="square" lIns="0" tIns="7798" rIns="0" bIns="0" rtlCol="0">
            <a:spAutoFit/>
          </a:bodyPr>
          <a:lstStyle/>
          <a:p>
            <a:pPr marL="5776">
              <a:spcBef>
                <a:spcPts val="61"/>
              </a:spcBef>
            </a:pPr>
            <a:r>
              <a:rPr lang="en-US" b="1" dirty="0">
                <a:solidFill>
                  <a:schemeClr val="bg1"/>
                </a:solidFill>
              </a:rPr>
              <a:t>Clique para </a:t>
            </a:r>
            <a:r>
              <a:rPr lang="en-US" b="1" dirty="0" err="1">
                <a:solidFill>
                  <a:schemeClr val="bg1"/>
                </a:solidFill>
              </a:rPr>
              <a:t>adicionar</a:t>
            </a:r>
            <a:r>
              <a:rPr lang="en-US" b="1" dirty="0">
                <a:solidFill>
                  <a:schemeClr val="bg1"/>
                </a:solidFill>
              </a:rPr>
              <a:t> um </a:t>
            </a:r>
            <a:r>
              <a:rPr lang="en-US" b="1" dirty="0" err="1">
                <a:solidFill>
                  <a:schemeClr val="bg1"/>
                </a:solidFill>
              </a:rPr>
              <a:t>títuto</a:t>
            </a:r>
            <a:endParaRPr b="1" spc="-5" dirty="0">
              <a:solidFill>
                <a:schemeClr val="bg1"/>
              </a:solidFill>
            </a:endParaRPr>
          </a:p>
        </p:txBody>
      </p:sp>
      <p:pic>
        <p:nvPicPr>
          <p:cNvPr id="50" name="Gráfico 49">
            <a:extLst>
              <a:ext uri="{FF2B5EF4-FFF2-40B4-BE49-F238E27FC236}">
                <a16:creationId xmlns:a16="http://schemas.microsoft.com/office/drawing/2014/main" id="{0163FC7B-9AE3-0F49-952B-D4E797A5B8F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14400" y="547170"/>
            <a:ext cx="247650" cy="247650"/>
          </a:xfrm>
          <a:prstGeom prst="rect">
            <a:avLst/>
          </a:prstGeom>
        </p:spPr>
      </p:pic>
      <p:sp>
        <p:nvSpPr>
          <p:cNvPr id="51" name="object 20">
            <a:extLst>
              <a:ext uri="{FF2B5EF4-FFF2-40B4-BE49-F238E27FC236}">
                <a16:creationId xmlns:a16="http://schemas.microsoft.com/office/drawing/2014/main" id="{60D29135-EB4D-A044-BE79-96ED9F5F2989}"/>
              </a:ext>
            </a:extLst>
          </p:cNvPr>
          <p:cNvSpPr txBox="1"/>
          <p:nvPr/>
        </p:nvSpPr>
        <p:spPr>
          <a:xfrm>
            <a:off x="1254917" y="4365575"/>
            <a:ext cx="2908159" cy="143750"/>
          </a:xfrm>
          <a:prstGeom prst="rect">
            <a:avLst/>
          </a:prstGeom>
        </p:spPr>
        <p:txBody>
          <a:bodyPr vert="horz" wrap="square" lIns="0" tIns="38410" rIns="0" bIns="0" rtlCol="0">
            <a:spAutoFit/>
          </a:bodyPr>
          <a:lstStyle/>
          <a:p>
            <a:pPr marL="5776">
              <a:spcBef>
                <a:spcPts val="43"/>
              </a:spcBef>
            </a:pPr>
            <a:r>
              <a:rPr lang="pt-BR" sz="682" i="1" spc="-5" dirty="0">
                <a:solidFill>
                  <a:schemeClr val="bg1"/>
                </a:solidFill>
                <a:latin typeface="+mn-lt"/>
              </a:rPr>
              <a:t>Legenda imagem</a:t>
            </a:r>
          </a:p>
        </p:txBody>
      </p:sp>
      <p:sp>
        <p:nvSpPr>
          <p:cNvPr id="66" name="object 43">
            <a:extLst>
              <a:ext uri="{FF2B5EF4-FFF2-40B4-BE49-F238E27FC236}">
                <a16:creationId xmlns:a16="http://schemas.microsoft.com/office/drawing/2014/main" id="{C19A8836-D07C-4146-BC10-7E20A4F5510E}"/>
              </a:ext>
            </a:extLst>
          </p:cNvPr>
          <p:cNvSpPr txBox="1"/>
          <p:nvPr/>
        </p:nvSpPr>
        <p:spPr>
          <a:xfrm>
            <a:off x="1297241" y="929952"/>
            <a:ext cx="3597202" cy="159429"/>
          </a:xfrm>
          <a:prstGeom prst="rect">
            <a:avLst/>
          </a:prstGeom>
        </p:spPr>
        <p:txBody>
          <a:bodyPr vert="horz" wrap="square" lIns="0" tIns="5487" rIns="0" bIns="0" rtlCol="0">
            <a:spAutoFit/>
          </a:bodyPr>
          <a:lstStyle/>
          <a:p>
            <a:pPr algn="l"/>
            <a:r>
              <a:rPr lang="en-US" sz="1000" dirty="0">
                <a:solidFill>
                  <a:schemeClr val="bg1"/>
                </a:solidFill>
              </a:rPr>
              <a:t>Clique para </a:t>
            </a:r>
            <a:r>
              <a:rPr lang="en-US" sz="1000" dirty="0" err="1">
                <a:solidFill>
                  <a:schemeClr val="bg1"/>
                </a:solidFill>
              </a:rPr>
              <a:t>inserir</a:t>
            </a:r>
            <a:r>
              <a:rPr lang="en-US" sz="1000" dirty="0">
                <a:solidFill>
                  <a:schemeClr val="bg1"/>
                </a:solidFill>
              </a:rPr>
              <a:t> </a:t>
            </a:r>
            <a:r>
              <a:rPr lang="en-US" sz="1000" dirty="0" err="1">
                <a:solidFill>
                  <a:schemeClr val="bg1"/>
                </a:solidFill>
              </a:rPr>
              <a:t>seu</a:t>
            </a:r>
            <a:r>
              <a:rPr lang="en-US" sz="1000" dirty="0">
                <a:solidFill>
                  <a:schemeClr val="bg1"/>
                </a:solidFill>
              </a:rPr>
              <a:t> </a:t>
            </a:r>
            <a:r>
              <a:rPr lang="en-US" sz="1000" dirty="0" err="1">
                <a:solidFill>
                  <a:schemeClr val="bg1"/>
                </a:solidFill>
              </a:rPr>
              <a:t>texto</a:t>
            </a:r>
            <a:endParaRPr lang="en-US" sz="1000" dirty="0">
              <a:solidFill>
                <a:schemeClr val="bg1"/>
              </a:solidFill>
            </a:endParaRPr>
          </a:p>
        </p:txBody>
      </p:sp>
      <p:sp>
        <p:nvSpPr>
          <p:cNvPr id="23" name="Retângulo 22">
            <a:extLst>
              <a:ext uri="{FF2B5EF4-FFF2-40B4-BE49-F238E27FC236}">
                <a16:creationId xmlns:a16="http://schemas.microsoft.com/office/drawing/2014/main" id="{011E3B77-7DB0-0845-849A-07513E3AB4C8}"/>
              </a:ext>
            </a:extLst>
          </p:cNvPr>
          <p:cNvSpPr/>
          <p:nvPr/>
        </p:nvSpPr>
        <p:spPr>
          <a:xfrm>
            <a:off x="1263852" y="2071953"/>
            <a:ext cx="2853788" cy="2255827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dirty="0" err="1">
                <a:solidFill>
                  <a:schemeClr val="bg1">
                    <a:lumMod val="50000"/>
                  </a:schemeClr>
                </a:solidFill>
              </a:rPr>
              <a:t>Insira</a:t>
            </a:r>
            <a:r>
              <a:rPr lang="en-US" sz="18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sz="1800" dirty="0" err="1">
                <a:solidFill>
                  <a:schemeClr val="bg1">
                    <a:lumMod val="50000"/>
                  </a:schemeClr>
                </a:solidFill>
              </a:rPr>
              <a:t>uma</a:t>
            </a:r>
            <a:r>
              <a:rPr lang="en-US" sz="18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sz="1800" dirty="0" err="1">
                <a:solidFill>
                  <a:schemeClr val="bg1">
                    <a:lumMod val="50000"/>
                  </a:schemeClr>
                </a:solidFill>
              </a:rPr>
              <a:t>Imagem</a:t>
            </a:r>
            <a:endParaRPr lang="en-US" sz="1800" dirty="0">
              <a:solidFill>
                <a:schemeClr val="bg1">
                  <a:lumMod val="50000"/>
                </a:schemeClr>
              </a:solidFill>
            </a:endParaRPr>
          </a:p>
        </p:txBody>
      </p:sp>
      <p:graphicFrame>
        <p:nvGraphicFramePr>
          <p:cNvPr id="2" name="Gráfico 1">
            <a:extLst>
              <a:ext uri="{FF2B5EF4-FFF2-40B4-BE49-F238E27FC236}">
                <a16:creationId xmlns:a16="http://schemas.microsoft.com/office/drawing/2014/main" id="{6093BBDD-032A-784D-949D-F28876A6C29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536421198"/>
              </p:ext>
            </p:extLst>
          </p:nvPr>
        </p:nvGraphicFramePr>
        <p:xfrm>
          <a:off x="3154017" y="437519"/>
          <a:ext cx="6096000" cy="406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 idx="4294967295"/>
          </p:nvPr>
        </p:nvSpPr>
        <p:spPr>
          <a:xfrm>
            <a:off x="2565071" y="2370138"/>
            <a:ext cx="3529013" cy="685800"/>
          </a:xfrm>
          <a:prstGeom prst="rect">
            <a:avLst/>
          </a:prstGeom>
        </p:spPr>
        <p:txBody>
          <a:bodyPr vert="horz" wrap="square" lIns="0" tIns="7509" rIns="0" bIns="0" rtlCol="0">
            <a:spAutoFit/>
          </a:bodyPr>
          <a:lstStyle/>
          <a:p>
            <a:pPr marL="5776" algn="ctr">
              <a:spcBef>
                <a:spcPts val="59"/>
              </a:spcBef>
            </a:pPr>
            <a:r>
              <a:rPr sz="4400" b="1" spc="-5" dirty="0">
                <a:solidFill>
                  <a:schemeClr val="bg1"/>
                </a:solidFill>
                <a:latin typeface="+mn-lt"/>
                <a:cs typeface="LFT Etica"/>
              </a:rPr>
              <a:t>OBRIGADO!</a:t>
            </a:r>
            <a:endParaRPr sz="4400" b="1" dirty="0">
              <a:solidFill>
                <a:schemeClr val="bg1"/>
              </a:solidFill>
              <a:latin typeface="+mn-lt"/>
              <a:cs typeface="LFT Etica"/>
            </a:endParaRPr>
          </a:p>
        </p:txBody>
      </p:sp>
      <p:sp>
        <p:nvSpPr>
          <p:cNvPr id="10" name="Título 1">
            <a:extLst>
              <a:ext uri="{FF2B5EF4-FFF2-40B4-BE49-F238E27FC236}">
                <a16:creationId xmlns:a16="http://schemas.microsoft.com/office/drawing/2014/main" id="{A98C353F-AF8D-6A41-8A2E-516F48413766}"/>
              </a:ext>
            </a:extLst>
          </p:cNvPr>
          <p:cNvSpPr txBox="1">
            <a:spLocks/>
          </p:cNvSpPr>
          <p:nvPr/>
        </p:nvSpPr>
        <p:spPr>
          <a:xfrm>
            <a:off x="3215204" y="3335115"/>
            <a:ext cx="1609841" cy="32887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pt-BR" sz="1400" dirty="0">
                <a:solidFill>
                  <a:schemeClr val="bg1"/>
                </a:solidFill>
              </a:rPr>
              <a:t>e-mail</a:t>
            </a:r>
          </a:p>
        </p:txBody>
      </p:sp>
      <p:sp>
        <p:nvSpPr>
          <p:cNvPr id="12" name="Título 1">
            <a:extLst>
              <a:ext uri="{FF2B5EF4-FFF2-40B4-BE49-F238E27FC236}">
                <a16:creationId xmlns:a16="http://schemas.microsoft.com/office/drawing/2014/main" id="{623691BE-90AB-404A-920E-F01A14FAFC14}"/>
              </a:ext>
            </a:extLst>
          </p:cNvPr>
          <p:cNvSpPr txBox="1">
            <a:spLocks/>
          </p:cNvSpPr>
          <p:nvPr/>
        </p:nvSpPr>
        <p:spPr>
          <a:xfrm>
            <a:off x="3215204" y="3792314"/>
            <a:ext cx="1609841" cy="32887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pt-BR" sz="1400" dirty="0">
                <a:solidFill>
                  <a:schemeClr val="bg1"/>
                </a:solidFill>
              </a:rPr>
              <a:t>Nome no </a:t>
            </a:r>
            <a:r>
              <a:rPr lang="pt-BR" sz="1400" dirty="0" err="1">
                <a:solidFill>
                  <a:schemeClr val="bg1"/>
                </a:solidFill>
              </a:rPr>
              <a:t>LinkedIn</a:t>
            </a:r>
            <a:endParaRPr lang="pt-BR" sz="1400" dirty="0">
              <a:solidFill>
                <a:schemeClr val="bg1"/>
              </a:solidFill>
            </a:endParaRPr>
          </a:p>
        </p:txBody>
      </p:sp>
      <p:pic>
        <p:nvPicPr>
          <p:cNvPr id="14" name="Imagem 13">
            <a:extLst>
              <a:ext uri="{FF2B5EF4-FFF2-40B4-BE49-F238E27FC236}">
                <a16:creationId xmlns:a16="http://schemas.microsoft.com/office/drawing/2014/main" id="{CE4321B3-9658-974F-A645-6FB6DCA5B0E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4944" y="419049"/>
            <a:ext cx="3178629" cy="1891151"/>
          </a:xfrm>
          <a:prstGeom prst="rect">
            <a:avLst/>
          </a:prstGeom>
        </p:spPr>
      </p:pic>
      <p:pic>
        <p:nvPicPr>
          <p:cNvPr id="17" name="Gráfico 16">
            <a:extLst>
              <a:ext uri="{FF2B5EF4-FFF2-40B4-BE49-F238E27FC236}">
                <a16:creationId xmlns:a16="http://schemas.microsoft.com/office/drawing/2014/main" id="{3185C7A1-25A6-E648-95FA-0F25EA008CF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976996" y="3396344"/>
            <a:ext cx="229342" cy="229342"/>
          </a:xfrm>
          <a:prstGeom prst="rect">
            <a:avLst/>
          </a:prstGeom>
        </p:spPr>
      </p:pic>
      <p:pic>
        <p:nvPicPr>
          <p:cNvPr id="19" name="Gráfico 18">
            <a:extLst>
              <a:ext uri="{FF2B5EF4-FFF2-40B4-BE49-F238E27FC236}">
                <a16:creationId xmlns:a16="http://schemas.microsoft.com/office/drawing/2014/main" id="{1F9E4E2D-A9E2-6C40-979A-5C0DA53C83C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976996" y="3847605"/>
            <a:ext cx="229342" cy="229342"/>
          </a:xfrm>
          <a:prstGeom prst="rect">
            <a:avLst/>
          </a:prstGeom>
        </p:spPr>
      </p:pic>
      <p:cxnSp>
        <p:nvCxnSpPr>
          <p:cNvPr id="22" name="Conector Reto 21">
            <a:extLst>
              <a:ext uri="{FF2B5EF4-FFF2-40B4-BE49-F238E27FC236}">
                <a16:creationId xmlns:a16="http://schemas.microsoft.com/office/drawing/2014/main" id="{EAA5395A-0732-A04F-A77D-1285D47A4971}"/>
              </a:ext>
            </a:extLst>
          </p:cNvPr>
          <p:cNvCxnSpPr/>
          <p:nvPr/>
        </p:nvCxnSpPr>
        <p:spPr>
          <a:xfrm>
            <a:off x="1757548" y="3146961"/>
            <a:ext cx="5628904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266</TotalTime>
  <Words>303</Words>
  <Application>Microsoft Macintosh PowerPoint</Application>
  <PresentationFormat>Apresentação na tela (16:9)</PresentationFormat>
  <Paragraphs>63</Paragraphs>
  <Slides>15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15</vt:i4>
      </vt:variant>
    </vt:vector>
  </HeadingPairs>
  <TitlesOfParts>
    <vt:vector size="21" baseType="lpstr">
      <vt:lpstr>Arial</vt:lpstr>
      <vt:lpstr>Calibri</vt:lpstr>
      <vt:lpstr>LFT Etica</vt:lpstr>
      <vt:lpstr>LFT Etica Book</vt:lpstr>
      <vt:lpstr>LFT Etica SemiBold</vt:lpstr>
      <vt:lpstr>Office Theme</vt:lpstr>
      <vt:lpstr>Apresentação do PowerPoint</vt:lpstr>
      <vt:lpstr>Apresentação do PowerPoint</vt:lpstr>
      <vt:lpstr>Apresentação do PowerPoint</vt:lpstr>
      <vt:lpstr>CAPITULO XX</vt:lpstr>
      <vt:lpstr>Apresentação do PowerPoint</vt:lpstr>
      <vt:lpstr>Apresentação do PowerPoint</vt:lpstr>
      <vt:lpstr>Apresentação do PowerPoint</vt:lpstr>
      <vt:lpstr>Clique para adicionar um títuto</vt:lpstr>
      <vt:lpstr>Apresentação do PowerPoint</vt:lpstr>
      <vt:lpstr>Clique para adicionar um títuto</vt:lpstr>
      <vt:lpstr>Apresentação do PowerPoint</vt:lpstr>
      <vt:lpstr>Clique para adicionar um títuto</vt:lpstr>
      <vt:lpstr>Apresentação do PowerPoint</vt:lpstr>
      <vt:lpstr>Clique para adicionar um títuto</vt:lpstr>
      <vt:lpstr>OBRIGADO!</vt:lpstr>
    </vt:vector>
  </TitlesOfParts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Book Comercial  [v3]</dc:title>
  <cp:lastModifiedBy>Microsoft Office User</cp:lastModifiedBy>
  <cp:revision>29</cp:revision>
  <dcterms:created xsi:type="dcterms:W3CDTF">2024-02-02T18:23:34Z</dcterms:created>
  <dcterms:modified xsi:type="dcterms:W3CDTF">2024-02-26T19:43:33Z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2024-01-19T00:00:00Z</vt:filetime>
  </property>
  <property fmtid="{D5CDD505-2E9C-101B-9397-08002B2CF9AE}" pid="3" name="Creator">
    <vt:lpwstr>Adobe Illustrator 28.1 (Macintosh)</vt:lpwstr>
  </property>
  <property fmtid="{D5CDD505-2E9C-101B-9397-08002B2CF9AE}" pid="4" name="GTS_PDFXConformance">
    <vt:lpwstr>PDF/X-1a:2001</vt:lpwstr>
  </property>
  <property fmtid="{D5CDD505-2E9C-101B-9397-08002B2CF9AE}" pid="5" name="GTS_PDFXVersion">
    <vt:lpwstr>PDF/X-1:2001</vt:lpwstr>
  </property>
  <property fmtid="{D5CDD505-2E9C-101B-9397-08002B2CF9AE}" pid="6" name="LastSaved">
    <vt:filetime>2024-02-02T00:00:00Z</vt:filetime>
  </property>
  <property fmtid="{D5CDD505-2E9C-101B-9397-08002B2CF9AE}" pid="7" name="Producer">
    <vt:lpwstr>Adobe PDF library 17.00</vt:lpwstr>
  </property>
</Properties>
</file>