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48"/>
  </p:notesMasterIdLst>
  <p:sldIdLst>
    <p:sldId id="2071590616" r:id="rId3"/>
    <p:sldId id="257" r:id="rId4"/>
    <p:sldId id="2071590609" r:id="rId5"/>
    <p:sldId id="2071590618" r:id="rId6"/>
    <p:sldId id="2071590601" r:id="rId7"/>
    <p:sldId id="2071590605" r:id="rId8"/>
    <p:sldId id="262" r:id="rId9"/>
    <p:sldId id="2071590617" r:id="rId10"/>
    <p:sldId id="2071590608" r:id="rId11"/>
    <p:sldId id="2071590607" r:id="rId12"/>
    <p:sldId id="2071590634" r:id="rId13"/>
    <p:sldId id="2071590583" r:id="rId14"/>
    <p:sldId id="2071590595" r:id="rId15"/>
    <p:sldId id="2071590596" r:id="rId16"/>
    <p:sldId id="258" r:id="rId17"/>
    <p:sldId id="2071590638" r:id="rId18"/>
    <p:sldId id="2071590635" r:id="rId19"/>
    <p:sldId id="2071590633" r:id="rId20"/>
    <p:sldId id="2071590637" r:id="rId21"/>
    <p:sldId id="2071590640" r:id="rId22"/>
    <p:sldId id="2071590625" r:id="rId23"/>
    <p:sldId id="2071590622" r:id="rId24"/>
    <p:sldId id="2071590603" r:id="rId25"/>
    <p:sldId id="2071590604" r:id="rId26"/>
    <p:sldId id="2071590606" r:id="rId27"/>
    <p:sldId id="2071590641" r:id="rId28"/>
    <p:sldId id="2071590621" r:id="rId29"/>
    <p:sldId id="260" r:id="rId30"/>
    <p:sldId id="261" r:id="rId31"/>
    <p:sldId id="2071590611" r:id="rId32"/>
    <p:sldId id="2071590627" r:id="rId33"/>
    <p:sldId id="2071590614" r:id="rId34"/>
    <p:sldId id="265" r:id="rId35"/>
    <p:sldId id="285" r:id="rId36"/>
    <p:sldId id="2071590598" r:id="rId37"/>
    <p:sldId id="2071590586" r:id="rId38"/>
    <p:sldId id="2071590599" r:id="rId39"/>
    <p:sldId id="2071590619" r:id="rId40"/>
    <p:sldId id="2071590613" r:id="rId41"/>
    <p:sldId id="2071590585" r:id="rId42"/>
    <p:sldId id="2071590610" r:id="rId43"/>
    <p:sldId id="286" r:id="rId44"/>
    <p:sldId id="287" r:id="rId45"/>
    <p:sldId id="292" r:id="rId46"/>
    <p:sldId id="288" r:id="rId4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54BE5"/>
    <a:srgbClr val="FF66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1F6776-DDB9-45B7-B14D-707426E27F34}" v="1425" dt="2024-03-07T03:09:04.133"/>
    <p1510:client id="{40E3E246-5DAF-4AB8-B2FF-413F4704C146}" v="426" dt="2024-03-07T21:39:39.446"/>
    <p1510:client id="{4C862F69-39DE-4BFF-93FB-56312BD9D0CB}" v="671" dt="2024-03-07T19:50:24.906"/>
    <p1510:client id="{5C1576BB-E760-455F-9AA4-82F28608CF5A}" v="10" dt="2024-03-07T18:18:27.282"/>
    <p1510:client id="{6491DD83-BBC0-4F60-B738-1A3A51AA80D4}" v="300" dt="2024-03-08T02:33:20.175"/>
    <p1510:client id="{81B51AA8-5833-472B-A00F-72A204DE6D17}" v="253" dt="2024-03-08T16:52:45.792"/>
    <p1510:client id="{866745E0-1E14-4943-88FA-0FA296E0E4E8}" v="969" dt="2024-03-08T01:27:42.148"/>
    <p1510:client id="{E1B800A5-4ED4-4517-BC51-B914D6B1A01C}" v="451" dt="2024-03-08T13:43:24.631"/>
    <p1510:client id="{EA0C1D9B-177F-4514-91D4-AFC6ADBF4924}" v="5" dt="2024-03-07T01:05:13.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microsoft.com/office/2016/11/relationships/changesInfo" Target="changesInfos/changesInfo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ívia Fagundes" userId="fcc25cff26b30582" providerId="Windows Live" clId="Web-{40E3E246-5DAF-4AB8-B2FF-413F4704C146}"/>
    <pc:docChg chg="addSld delSld modSld sldOrd">
      <pc:chgData name="Lívia Fagundes" userId="fcc25cff26b30582" providerId="Windows Live" clId="Web-{40E3E246-5DAF-4AB8-B2FF-413F4704C146}" dt="2024-03-07T21:39:38.868" v="283" actId="20577"/>
      <pc:docMkLst>
        <pc:docMk/>
      </pc:docMkLst>
      <pc:sldChg chg="modSp">
        <pc:chgData name="Lívia Fagundes" userId="fcc25cff26b30582" providerId="Windows Live" clId="Web-{40E3E246-5DAF-4AB8-B2FF-413F4704C146}" dt="2024-03-07T21:22:06.484" v="43" actId="1076"/>
        <pc:sldMkLst>
          <pc:docMk/>
          <pc:sldMk cId="2023023281" sldId="258"/>
        </pc:sldMkLst>
        <pc:spChg chg="mod">
          <ac:chgData name="Lívia Fagundes" userId="fcc25cff26b30582" providerId="Windows Live" clId="Web-{40E3E246-5DAF-4AB8-B2FF-413F4704C146}" dt="2024-03-07T21:21:59.968" v="41" actId="1076"/>
          <ac:spMkLst>
            <pc:docMk/>
            <pc:sldMk cId="2023023281" sldId="258"/>
            <ac:spMk id="3" creationId="{91A21B0C-C7BF-B611-ADFF-D44F51E9AB70}"/>
          </ac:spMkLst>
        </pc:spChg>
        <pc:spChg chg="mod">
          <ac:chgData name="Lívia Fagundes" userId="fcc25cff26b30582" providerId="Windows Live" clId="Web-{40E3E246-5DAF-4AB8-B2FF-413F4704C146}" dt="2024-03-07T21:22:06.484" v="43" actId="1076"/>
          <ac:spMkLst>
            <pc:docMk/>
            <pc:sldMk cId="2023023281" sldId="258"/>
            <ac:spMk id="6" creationId="{D128CECD-7849-67C9-ADC0-32CB943E7E2F}"/>
          </ac:spMkLst>
        </pc:spChg>
      </pc:sldChg>
      <pc:sldChg chg="addSp modSp">
        <pc:chgData name="Lívia Fagundes" userId="fcc25cff26b30582" providerId="Windows Live" clId="Web-{40E3E246-5DAF-4AB8-B2FF-413F4704C146}" dt="2024-03-07T21:31:57.810" v="138" actId="14100"/>
        <pc:sldMkLst>
          <pc:docMk/>
          <pc:sldMk cId="3176132760" sldId="2071590595"/>
        </pc:sldMkLst>
        <pc:spChg chg="add mod">
          <ac:chgData name="Lívia Fagundes" userId="fcc25cff26b30582" providerId="Windows Live" clId="Web-{40E3E246-5DAF-4AB8-B2FF-413F4704C146}" dt="2024-03-07T21:29:15.025" v="116" actId="1076"/>
          <ac:spMkLst>
            <pc:docMk/>
            <pc:sldMk cId="3176132760" sldId="2071590595"/>
            <ac:spMk id="4" creationId="{2738C432-B993-BB36-439B-2A32C1B89FEE}"/>
          </ac:spMkLst>
        </pc:spChg>
        <pc:spChg chg="add mod">
          <ac:chgData name="Lívia Fagundes" userId="fcc25cff26b30582" providerId="Windows Live" clId="Web-{40E3E246-5DAF-4AB8-B2FF-413F4704C146}" dt="2024-03-07T21:31:57.810" v="138" actId="14100"/>
          <ac:spMkLst>
            <pc:docMk/>
            <pc:sldMk cId="3176132760" sldId="2071590595"/>
            <ac:spMk id="7" creationId="{A6CB03B4-511F-4FE6-E4E1-1B0D944F54D9}"/>
          </ac:spMkLst>
        </pc:spChg>
        <pc:spChg chg="add mod">
          <ac:chgData name="Lívia Fagundes" userId="fcc25cff26b30582" providerId="Windows Live" clId="Web-{40E3E246-5DAF-4AB8-B2FF-413F4704C146}" dt="2024-03-07T21:29:01.822" v="115" actId="1076"/>
          <ac:spMkLst>
            <pc:docMk/>
            <pc:sldMk cId="3176132760" sldId="2071590595"/>
            <ac:spMk id="8" creationId="{4342CAC1-43CC-52FA-EBA1-63C15B1007DA}"/>
          </ac:spMkLst>
        </pc:spChg>
        <pc:spChg chg="mod">
          <ac:chgData name="Lívia Fagundes" userId="fcc25cff26b30582" providerId="Windows Live" clId="Web-{40E3E246-5DAF-4AB8-B2FF-413F4704C146}" dt="2024-03-07T21:29:28.885" v="117" actId="1076"/>
          <ac:spMkLst>
            <pc:docMk/>
            <pc:sldMk cId="3176132760" sldId="2071590595"/>
            <ac:spMk id="33" creationId="{55222646-BCB3-C177-1054-B66981463399}"/>
          </ac:spMkLst>
        </pc:spChg>
        <pc:picChg chg="mod">
          <ac:chgData name="Lívia Fagundes" userId="fcc25cff26b30582" providerId="Windows Live" clId="Web-{40E3E246-5DAF-4AB8-B2FF-413F4704C146}" dt="2024-03-07T21:27:37.366" v="101" actId="1076"/>
          <ac:picMkLst>
            <pc:docMk/>
            <pc:sldMk cId="3176132760" sldId="2071590595"/>
            <ac:picMk id="26" creationId="{43A9451F-E023-72F7-185E-E4DF72A4727E}"/>
          </ac:picMkLst>
        </pc:picChg>
        <pc:picChg chg="mod">
          <ac:chgData name="Lívia Fagundes" userId="fcc25cff26b30582" providerId="Windows Live" clId="Web-{40E3E246-5DAF-4AB8-B2FF-413F4704C146}" dt="2024-03-07T21:31:47.294" v="136" actId="1076"/>
          <ac:picMkLst>
            <pc:docMk/>
            <pc:sldMk cId="3176132760" sldId="2071590595"/>
            <ac:picMk id="27" creationId="{13CD23A9-4500-72CB-B7BD-BD92CF338A22}"/>
          </ac:picMkLst>
        </pc:picChg>
      </pc:sldChg>
      <pc:sldChg chg="addSp modSp">
        <pc:chgData name="Lívia Fagundes" userId="fcc25cff26b30582" providerId="Windows Live" clId="Web-{40E3E246-5DAF-4AB8-B2FF-413F4704C146}" dt="2024-03-07T21:33:11.156" v="154" actId="1076"/>
        <pc:sldMkLst>
          <pc:docMk/>
          <pc:sldMk cId="347820953" sldId="2071590596"/>
        </pc:sldMkLst>
        <pc:spChg chg="mod">
          <ac:chgData name="Lívia Fagundes" userId="fcc25cff26b30582" providerId="Windows Live" clId="Web-{40E3E246-5DAF-4AB8-B2FF-413F4704C146}" dt="2024-03-07T21:33:11.156" v="154" actId="1076"/>
          <ac:spMkLst>
            <pc:docMk/>
            <pc:sldMk cId="347820953" sldId="2071590596"/>
            <ac:spMk id="3" creationId="{00000000-0000-0000-0000-000000000000}"/>
          </ac:spMkLst>
        </pc:spChg>
        <pc:spChg chg="mod">
          <ac:chgData name="Lívia Fagundes" userId="fcc25cff26b30582" providerId="Windows Live" clId="Web-{40E3E246-5DAF-4AB8-B2FF-413F4704C146}" dt="2024-03-07T21:33:06.827" v="153" actId="1076"/>
          <ac:spMkLst>
            <pc:docMk/>
            <pc:sldMk cId="347820953" sldId="2071590596"/>
            <ac:spMk id="4" creationId="{00000000-0000-0000-0000-000000000000}"/>
          </ac:spMkLst>
        </pc:spChg>
        <pc:spChg chg="add mod">
          <ac:chgData name="Lívia Fagundes" userId="fcc25cff26b30582" providerId="Windows Live" clId="Web-{40E3E246-5DAF-4AB8-B2FF-413F4704C146}" dt="2024-03-07T21:26:26.130" v="87" actId="20577"/>
          <ac:spMkLst>
            <pc:docMk/>
            <pc:sldMk cId="347820953" sldId="2071590596"/>
            <ac:spMk id="8" creationId="{B2D5AB6E-1950-7F8A-6C97-F6EA0A073B75}"/>
          </ac:spMkLst>
        </pc:spChg>
        <pc:spChg chg="add mod">
          <ac:chgData name="Lívia Fagundes" userId="fcc25cff26b30582" providerId="Windows Live" clId="Web-{40E3E246-5DAF-4AB8-B2FF-413F4704C146}" dt="2024-03-07T21:26:54.787" v="95" actId="14100"/>
          <ac:spMkLst>
            <pc:docMk/>
            <pc:sldMk cId="347820953" sldId="2071590596"/>
            <ac:spMk id="10" creationId="{5EF64865-DB0D-8197-2FC4-8E304F4EFAD7}"/>
          </ac:spMkLst>
        </pc:spChg>
        <pc:spChg chg="mod">
          <ac:chgData name="Lívia Fagundes" userId="fcc25cff26b30582" providerId="Windows Live" clId="Web-{40E3E246-5DAF-4AB8-B2FF-413F4704C146}" dt="2024-03-07T21:32:55.968" v="151" actId="1076"/>
          <ac:spMkLst>
            <pc:docMk/>
            <pc:sldMk cId="347820953" sldId="2071590596"/>
            <ac:spMk id="11" creationId="{D4981816-2704-23A6-302F-EABB37883FCB}"/>
          </ac:spMkLst>
        </pc:spChg>
        <pc:spChg chg="mod">
          <ac:chgData name="Lívia Fagundes" userId="fcc25cff26b30582" providerId="Windows Live" clId="Web-{40E3E246-5DAF-4AB8-B2FF-413F4704C146}" dt="2024-03-07T21:24:50.566" v="63" actId="1076"/>
          <ac:spMkLst>
            <pc:docMk/>
            <pc:sldMk cId="347820953" sldId="2071590596"/>
            <ac:spMk id="12" creationId="{1B49DB42-3316-0C69-D77D-57267FEAF2CF}"/>
          </ac:spMkLst>
        </pc:spChg>
        <pc:spChg chg="add mod">
          <ac:chgData name="Lívia Fagundes" userId="fcc25cff26b30582" providerId="Windows Live" clId="Web-{40E3E246-5DAF-4AB8-B2FF-413F4704C146}" dt="2024-03-07T21:32:43.092" v="149" actId="1076"/>
          <ac:spMkLst>
            <pc:docMk/>
            <pc:sldMk cId="347820953" sldId="2071590596"/>
            <ac:spMk id="18" creationId="{5107BA1E-82C3-5233-79D9-CCEDD70C7BE7}"/>
          </ac:spMkLst>
        </pc:spChg>
        <pc:spChg chg="mod">
          <ac:chgData name="Lívia Fagundes" userId="fcc25cff26b30582" providerId="Windows Live" clId="Web-{40E3E246-5DAF-4AB8-B2FF-413F4704C146}" dt="2024-03-07T21:32:59.187" v="152" actId="1076"/>
          <ac:spMkLst>
            <pc:docMk/>
            <pc:sldMk cId="347820953" sldId="2071590596"/>
            <ac:spMk id="19" creationId="{8391E27B-0B6A-B680-D2F4-AF7879F592B5}"/>
          </ac:spMkLst>
        </pc:spChg>
        <pc:picChg chg="mod">
          <ac:chgData name="Lívia Fagundes" userId="fcc25cff26b30582" providerId="Windows Live" clId="Web-{40E3E246-5DAF-4AB8-B2FF-413F4704C146}" dt="2024-03-07T21:25:59.239" v="78" actId="1076"/>
          <ac:picMkLst>
            <pc:docMk/>
            <pc:sldMk cId="347820953" sldId="2071590596"/>
            <ac:picMk id="5" creationId="{3694549C-6DD6-FE39-2892-2AA3A055A01A}"/>
          </ac:picMkLst>
        </pc:picChg>
        <pc:picChg chg="mod">
          <ac:chgData name="Lívia Fagundes" userId="fcc25cff26b30582" providerId="Windows Live" clId="Web-{40E3E246-5DAF-4AB8-B2FF-413F4704C146}" dt="2024-03-07T21:32:31.530" v="146" actId="1076"/>
          <ac:picMkLst>
            <pc:docMk/>
            <pc:sldMk cId="347820953" sldId="2071590596"/>
            <ac:picMk id="7" creationId="{E3D9233E-B3BC-6A41-8FDD-C6E882C11B04}"/>
          </ac:picMkLst>
        </pc:picChg>
        <pc:picChg chg="mod">
          <ac:chgData name="Lívia Fagundes" userId="fcc25cff26b30582" providerId="Windows Live" clId="Web-{40E3E246-5DAF-4AB8-B2FF-413F4704C146}" dt="2024-03-07T21:32:47.436" v="150" actId="1076"/>
          <ac:picMkLst>
            <pc:docMk/>
            <pc:sldMk cId="347820953" sldId="2071590596"/>
            <ac:picMk id="9" creationId="{BC32934D-9548-83F1-C0A0-8860A20291D2}"/>
          </ac:picMkLst>
        </pc:picChg>
      </pc:sldChg>
      <pc:sldChg chg="modSp">
        <pc:chgData name="Lívia Fagundes" userId="fcc25cff26b30582" providerId="Windows Live" clId="Web-{40E3E246-5DAF-4AB8-B2FF-413F4704C146}" dt="2024-03-07T21:35:44.737" v="163" actId="14100"/>
        <pc:sldMkLst>
          <pc:docMk/>
          <pc:sldMk cId="1867696178" sldId="2071590606"/>
        </pc:sldMkLst>
        <pc:spChg chg="mod">
          <ac:chgData name="Lívia Fagundes" userId="fcc25cff26b30582" providerId="Windows Live" clId="Web-{40E3E246-5DAF-4AB8-B2FF-413F4704C146}" dt="2024-03-07T21:35:44.737" v="163" actId="14100"/>
          <ac:spMkLst>
            <pc:docMk/>
            <pc:sldMk cId="1867696178" sldId="2071590606"/>
            <ac:spMk id="2" creationId="{00000000-0000-0000-0000-000000000000}"/>
          </ac:spMkLst>
        </pc:spChg>
      </pc:sldChg>
      <pc:sldChg chg="addSp modSp">
        <pc:chgData name="Lívia Fagundes" userId="fcc25cff26b30582" providerId="Windows Live" clId="Web-{40E3E246-5DAF-4AB8-B2FF-413F4704C146}" dt="2024-03-07T21:20:21.481" v="24" actId="14100"/>
        <pc:sldMkLst>
          <pc:docMk/>
          <pc:sldMk cId="587966255" sldId="2071590607"/>
        </pc:sldMkLst>
        <pc:spChg chg="add mod">
          <ac:chgData name="Lívia Fagundes" userId="fcc25cff26b30582" providerId="Windows Live" clId="Web-{40E3E246-5DAF-4AB8-B2FF-413F4704C146}" dt="2024-03-07T21:20:21.481" v="24" actId="14100"/>
          <ac:spMkLst>
            <pc:docMk/>
            <pc:sldMk cId="587966255" sldId="2071590607"/>
            <ac:spMk id="2" creationId="{0369B250-FD4F-B5C2-C092-0F1E1286CADE}"/>
          </ac:spMkLst>
        </pc:spChg>
      </pc:sldChg>
      <pc:sldChg chg="addSp modSp">
        <pc:chgData name="Lívia Fagundes" userId="fcc25cff26b30582" providerId="Windows Live" clId="Web-{40E3E246-5DAF-4AB8-B2FF-413F4704C146}" dt="2024-03-07T21:19:47.605" v="18" actId="14100"/>
        <pc:sldMkLst>
          <pc:docMk/>
          <pc:sldMk cId="931176325" sldId="2071590608"/>
        </pc:sldMkLst>
        <pc:spChg chg="add mod">
          <ac:chgData name="Lívia Fagundes" userId="fcc25cff26b30582" providerId="Windows Live" clId="Web-{40E3E246-5DAF-4AB8-B2FF-413F4704C146}" dt="2024-03-07T21:19:47.605" v="18" actId="14100"/>
          <ac:spMkLst>
            <pc:docMk/>
            <pc:sldMk cId="931176325" sldId="2071590608"/>
            <ac:spMk id="2" creationId="{09FA9F05-33C2-5565-20D1-4F2EBE254414}"/>
          </ac:spMkLst>
        </pc:spChg>
      </pc:sldChg>
      <pc:sldChg chg="modSp">
        <pc:chgData name="Lívia Fagundes" userId="fcc25cff26b30582" providerId="Windows Live" clId="Web-{40E3E246-5DAF-4AB8-B2FF-413F4704C146}" dt="2024-03-07T21:39:38.868" v="283" actId="20577"/>
        <pc:sldMkLst>
          <pc:docMk/>
          <pc:sldMk cId="2171675990" sldId="2071590614"/>
        </pc:sldMkLst>
        <pc:spChg chg="mod">
          <ac:chgData name="Lívia Fagundes" userId="fcc25cff26b30582" providerId="Windows Live" clId="Web-{40E3E246-5DAF-4AB8-B2FF-413F4704C146}" dt="2024-03-07T21:39:38.868" v="283" actId="20577"/>
          <ac:spMkLst>
            <pc:docMk/>
            <pc:sldMk cId="2171675990" sldId="2071590614"/>
            <ac:spMk id="3" creationId="{5A65C197-F9FC-E26D-DF75-91F9A48418A7}"/>
          </ac:spMkLst>
        </pc:spChg>
        <pc:spChg chg="mod">
          <ac:chgData name="Lívia Fagundes" userId="fcc25cff26b30582" providerId="Windows Live" clId="Web-{40E3E246-5DAF-4AB8-B2FF-413F4704C146}" dt="2024-03-07T21:37:08.052" v="173" actId="14100"/>
          <ac:spMkLst>
            <pc:docMk/>
            <pc:sldMk cId="2171675990" sldId="2071590614"/>
            <ac:spMk id="5" creationId="{00000000-0000-0000-0000-000000000000}"/>
          </ac:spMkLst>
        </pc:spChg>
      </pc:sldChg>
      <pc:sldChg chg="addSp modSp">
        <pc:chgData name="Lívia Fagundes" userId="fcc25cff26b30582" providerId="Windows Live" clId="Web-{40E3E246-5DAF-4AB8-B2FF-413F4704C146}" dt="2024-03-07T21:17:16.352" v="11" actId="1076"/>
        <pc:sldMkLst>
          <pc:docMk/>
          <pc:sldMk cId="3116564424" sldId="2071590618"/>
        </pc:sldMkLst>
        <pc:spChg chg="mod">
          <ac:chgData name="Lívia Fagundes" userId="fcc25cff26b30582" providerId="Windows Live" clId="Web-{40E3E246-5DAF-4AB8-B2FF-413F4704C146}" dt="2024-03-07T21:17:10.086" v="10" actId="20577"/>
          <ac:spMkLst>
            <pc:docMk/>
            <pc:sldMk cId="3116564424" sldId="2071590618"/>
            <ac:spMk id="3" creationId="{00000000-0000-0000-0000-000000000000}"/>
          </ac:spMkLst>
        </pc:spChg>
        <pc:spChg chg="mod">
          <ac:chgData name="Lívia Fagundes" userId="fcc25cff26b30582" providerId="Windows Live" clId="Web-{40E3E246-5DAF-4AB8-B2FF-413F4704C146}" dt="2024-03-07T21:17:16.352" v="11" actId="1076"/>
          <ac:spMkLst>
            <pc:docMk/>
            <pc:sldMk cId="3116564424" sldId="2071590618"/>
            <ac:spMk id="6" creationId="{00000000-0000-0000-0000-000000000000}"/>
          </ac:spMkLst>
        </pc:spChg>
        <pc:picChg chg="add mod">
          <ac:chgData name="Lívia Fagundes" userId="fcc25cff26b30582" providerId="Windows Live" clId="Web-{40E3E246-5DAF-4AB8-B2FF-413F4704C146}" dt="2024-03-07T21:16:53.304" v="5" actId="1076"/>
          <ac:picMkLst>
            <pc:docMk/>
            <pc:sldMk cId="3116564424" sldId="2071590618"/>
            <ac:picMk id="4" creationId="{95164121-D3A1-3161-E390-62E2D656C635}"/>
          </ac:picMkLst>
        </pc:picChg>
      </pc:sldChg>
      <pc:sldChg chg="modSp">
        <pc:chgData name="Lívia Fagundes" userId="fcc25cff26b30582" providerId="Windows Live" clId="Web-{40E3E246-5DAF-4AB8-B2FF-413F4704C146}" dt="2024-03-07T21:18:24.385" v="12" actId="1076"/>
        <pc:sldMkLst>
          <pc:docMk/>
          <pc:sldMk cId="3792929927" sldId="2071590621"/>
        </pc:sldMkLst>
        <pc:picChg chg="mod">
          <ac:chgData name="Lívia Fagundes" userId="fcc25cff26b30582" providerId="Windows Live" clId="Web-{40E3E246-5DAF-4AB8-B2FF-413F4704C146}" dt="2024-03-07T21:18:24.385" v="12" actId="1076"/>
          <ac:picMkLst>
            <pc:docMk/>
            <pc:sldMk cId="3792929927" sldId="2071590621"/>
            <ac:picMk id="7" creationId="{2324146F-49D7-A62B-0AFB-3DFA4BA9FD44}"/>
          </ac:picMkLst>
        </pc:picChg>
      </pc:sldChg>
      <pc:sldChg chg="modSp">
        <pc:chgData name="Lívia Fagundes" userId="fcc25cff26b30582" providerId="Windows Live" clId="Web-{40E3E246-5DAF-4AB8-B2FF-413F4704C146}" dt="2024-03-07T21:33:58.938" v="157" actId="20577"/>
        <pc:sldMkLst>
          <pc:docMk/>
          <pc:sldMk cId="1044666038" sldId="2071590625"/>
        </pc:sldMkLst>
        <pc:spChg chg="mod">
          <ac:chgData name="Lívia Fagundes" userId="fcc25cff26b30582" providerId="Windows Live" clId="Web-{40E3E246-5DAF-4AB8-B2FF-413F4704C146}" dt="2024-03-07T21:33:58.938" v="157" actId="20577"/>
          <ac:spMkLst>
            <pc:docMk/>
            <pc:sldMk cId="1044666038" sldId="2071590625"/>
            <ac:spMk id="7" creationId="{13F22CAB-8D10-BBD0-4453-3515659F16F0}"/>
          </ac:spMkLst>
        </pc:spChg>
      </pc:sldChg>
      <pc:sldChg chg="del ord">
        <pc:chgData name="Lívia Fagundes" userId="fcc25cff26b30582" providerId="Windows Live" clId="Web-{40E3E246-5DAF-4AB8-B2FF-413F4704C146}" dt="2024-03-07T21:36:21.113" v="164"/>
        <pc:sldMkLst>
          <pc:docMk/>
          <pc:sldMk cId="1359328066" sldId="2071590639"/>
        </pc:sldMkLst>
      </pc:sldChg>
      <pc:sldChg chg="add replId">
        <pc:chgData name="Lívia Fagundes" userId="fcc25cff26b30582" providerId="Windows Live" clId="Web-{40E3E246-5DAF-4AB8-B2FF-413F4704C146}" dt="2024-03-07T21:35:14.377" v="159"/>
        <pc:sldMkLst>
          <pc:docMk/>
          <pc:sldMk cId="2291171513" sldId="2071590641"/>
        </pc:sldMkLst>
      </pc:sldChg>
    </pc:docChg>
  </pc:docChgLst>
  <pc:docChgLst>
    <pc:chgData name="Lívia Fagundes" userId="fcc25cff26b30582" providerId="Windows Live" clId="Web-{08A20C46-1577-4DF7-BB0A-F4D0EC3A9E09}"/>
    <pc:docChg chg="addSld delSld modSld">
      <pc:chgData name="Lívia Fagundes" userId="fcc25cff26b30582" providerId="Windows Live" clId="Web-{08A20C46-1577-4DF7-BB0A-F4D0EC3A9E09}" dt="2024-03-05T02:41:28.748" v="868"/>
      <pc:docMkLst>
        <pc:docMk/>
      </pc:docMkLst>
      <pc:sldChg chg="addSp delSp modSp">
        <pc:chgData name="Lívia Fagundes" userId="fcc25cff26b30582" providerId="Windows Live" clId="Web-{08A20C46-1577-4DF7-BB0A-F4D0EC3A9E09}" dt="2024-03-05T02:27:37.268" v="854"/>
        <pc:sldMkLst>
          <pc:docMk/>
          <pc:sldMk cId="14242460" sldId="256"/>
        </pc:sldMkLst>
        <pc:spChg chg="add del mod">
          <ac:chgData name="Lívia Fagundes" userId="fcc25cff26b30582" providerId="Windows Live" clId="Web-{08A20C46-1577-4DF7-BB0A-F4D0EC3A9E09}" dt="2024-03-05T02:25:21.170" v="841"/>
          <ac:spMkLst>
            <pc:docMk/>
            <pc:sldMk cId="14242460" sldId="256"/>
            <ac:spMk id="4" creationId="{15E53D4B-9914-A152-8DA7-6C587137F77A}"/>
          </ac:spMkLst>
        </pc:spChg>
        <pc:spChg chg="add del mod">
          <ac:chgData name="Lívia Fagundes" userId="fcc25cff26b30582" providerId="Windows Live" clId="Web-{08A20C46-1577-4DF7-BB0A-F4D0EC3A9E09}" dt="2024-03-05T02:26:08.375" v="846"/>
          <ac:spMkLst>
            <pc:docMk/>
            <pc:sldMk cId="14242460" sldId="256"/>
            <ac:spMk id="5" creationId="{B6ADC1C9-DA8B-2C33-7E79-632EE8D6D6A5}"/>
          </ac:spMkLst>
        </pc:spChg>
        <pc:spChg chg="add del mod">
          <ac:chgData name="Lívia Fagundes" userId="fcc25cff26b30582" providerId="Windows Live" clId="Web-{08A20C46-1577-4DF7-BB0A-F4D0EC3A9E09}" dt="2024-03-05T02:26:51.939" v="850"/>
          <ac:spMkLst>
            <pc:docMk/>
            <pc:sldMk cId="14242460" sldId="256"/>
            <ac:spMk id="6" creationId="{10178AC9-B62E-904D-670A-B89C1CC0F3E9}"/>
          </ac:spMkLst>
        </pc:spChg>
        <pc:spChg chg="add del mod">
          <ac:chgData name="Lívia Fagundes" userId="fcc25cff26b30582" providerId="Windows Live" clId="Web-{08A20C46-1577-4DF7-BB0A-F4D0EC3A9E09}" dt="2024-03-05T02:27:37.268" v="854"/>
          <ac:spMkLst>
            <pc:docMk/>
            <pc:sldMk cId="14242460" sldId="256"/>
            <ac:spMk id="7" creationId="{E46BB9D3-A2FE-FD83-ECFF-771E039DCB2E}"/>
          </ac:spMkLst>
        </pc:spChg>
      </pc:sldChg>
      <pc:sldChg chg="addSp delSp modSp">
        <pc:chgData name="Lívia Fagundes" userId="fcc25cff26b30582" providerId="Windows Live" clId="Web-{08A20C46-1577-4DF7-BB0A-F4D0EC3A9E09}" dt="2024-03-05T02:38:12.835" v="865"/>
        <pc:sldMkLst>
          <pc:docMk/>
          <pc:sldMk cId="4209823196" sldId="257"/>
        </pc:sldMkLst>
        <pc:spChg chg="mod">
          <ac:chgData name="Lívia Fagundes" userId="fcc25cff26b30582" providerId="Windows Live" clId="Web-{08A20C46-1577-4DF7-BB0A-F4D0EC3A9E09}" dt="2024-03-05T01:00:54.321" v="0" actId="20577"/>
          <ac:spMkLst>
            <pc:docMk/>
            <pc:sldMk cId="4209823196" sldId="257"/>
            <ac:spMk id="2" creationId="{00000000-0000-0000-0000-000000000000}"/>
          </ac:spMkLst>
        </pc:spChg>
        <pc:spChg chg="mod">
          <ac:chgData name="Lívia Fagundes" userId="fcc25cff26b30582" providerId="Windows Live" clId="Web-{08A20C46-1577-4DF7-BB0A-F4D0EC3A9E09}" dt="2024-03-05T02:25:21.920" v="842" actId="20577"/>
          <ac:spMkLst>
            <pc:docMk/>
            <pc:sldMk cId="4209823196" sldId="257"/>
            <ac:spMk id="3" creationId="{00000000-0000-0000-0000-000000000000}"/>
          </ac:spMkLst>
        </pc:spChg>
        <pc:picChg chg="add del mod">
          <ac:chgData name="Lívia Fagundes" userId="fcc25cff26b30582" providerId="Windows Live" clId="Web-{08A20C46-1577-4DF7-BB0A-F4D0EC3A9E09}" dt="2024-03-05T02:38:12.835" v="865"/>
          <ac:picMkLst>
            <pc:docMk/>
            <pc:sldMk cId="4209823196" sldId="257"/>
            <ac:picMk id="4" creationId="{0741F9F5-4325-A912-948B-23A15C6CF782}"/>
          </ac:picMkLst>
        </pc:picChg>
      </pc:sldChg>
      <pc:sldChg chg="modSp">
        <pc:chgData name="Lívia Fagundes" userId="fcc25cff26b30582" providerId="Windows Live" clId="Web-{08A20C46-1577-4DF7-BB0A-F4D0EC3A9E09}" dt="2024-03-05T01:02:02.355" v="8" actId="20577"/>
        <pc:sldMkLst>
          <pc:docMk/>
          <pc:sldMk cId="3374261914" sldId="262"/>
        </pc:sldMkLst>
        <pc:spChg chg="mod">
          <ac:chgData name="Lívia Fagundes" userId="fcc25cff26b30582" providerId="Windows Live" clId="Web-{08A20C46-1577-4DF7-BB0A-F4D0EC3A9E09}" dt="2024-03-05T01:02:02.355" v="8" actId="20577"/>
          <ac:spMkLst>
            <pc:docMk/>
            <pc:sldMk cId="3374261914" sldId="262"/>
            <ac:spMk id="2" creationId="{00000000-0000-0000-0000-000000000000}"/>
          </ac:spMkLst>
        </pc:spChg>
      </pc:sldChg>
      <pc:sldChg chg="modSp">
        <pc:chgData name="Lívia Fagundes" userId="fcc25cff26b30582" providerId="Windows Live" clId="Web-{08A20C46-1577-4DF7-BB0A-F4D0EC3A9E09}" dt="2024-03-05T01:02:42.106" v="11" actId="20577"/>
        <pc:sldMkLst>
          <pc:docMk/>
          <pc:sldMk cId="3581871947" sldId="263"/>
        </pc:sldMkLst>
        <pc:spChg chg="mod">
          <ac:chgData name="Lívia Fagundes" userId="fcc25cff26b30582" providerId="Windows Live" clId="Web-{08A20C46-1577-4DF7-BB0A-F4D0EC3A9E09}" dt="2024-03-05T01:02:42.106" v="11" actId="20577"/>
          <ac:spMkLst>
            <pc:docMk/>
            <pc:sldMk cId="3581871947" sldId="263"/>
            <ac:spMk id="2" creationId="{00000000-0000-0000-0000-000000000000}"/>
          </ac:spMkLst>
        </pc:spChg>
      </pc:sldChg>
      <pc:sldChg chg="add">
        <pc:chgData name="Lívia Fagundes" userId="fcc25cff26b30582" providerId="Windows Live" clId="Web-{08A20C46-1577-4DF7-BB0A-F4D0EC3A9E09}" dt="2024-03-05T02:37:11.490" v="861"/>
        <pc:sldMkLst>
          <pc:docMk/>
          <pc:sldMk cId="2940131195" sldId="264"/>
        </pc:sldMkLst>
      </pc:sldChg>
      <pc:sldChg chg="add">
        <pc:chgData name="Lívia Fagundes" userId="fcc25cff26b30582" providerId="Windows Live" clId="Web-{08A20C46-1577-4DF7-BB0A-F4D0EC3A9E09}" dt="2024-03-05T02:37:11.318" v="859"/>
        <pc:sldMkLst>
          <pc:docMk/>
          <pc:sldMk cId="3029755827" sldId="265"/>
        </pc:sldMkLst>
      </pc:sldChg>
      <pc:sldChg chg="modSp">
        <pc:chgData name="Lívia Fagundes" userId="fcc25cff26b30582" providerId="Windows Live" clId="Web-{08A20C46-1577-4DF7-BB0A-F4D0EC3A9E09}" dt="2024-03-05T01:01:41.057" v="7" actId="1076"/>
        <pc:sldMkLst>
          <pc:docMk/>
          <pc:sldMk cId="2687216571" sldId="2071590605"/>
        </pc:sldMkLst>
        <pc:spChg chg="mod">
          <ac:chgData name="Lívia Fagundes" userId="fcc25cff26b30582" providerId="Windows Live" clId="Web-{08A20C46-1577-4DF7-BB0A-F4D0EC3A9E09}" dt="2024-03-05T01:01:41.057" v="7" actId="1076"/>
          <ac:spMkLst>
            <pc:docMk/>
            <pc:sldMk cId="2687216571" sldId="2071590605"/>
            <ac:spMk id="7" creationId="{45CC7A1C-8545-F25F-3EE2-5749CB2D0D3B}"/>
          </ac:spMkLst>
        </pc:spChg>
        <pc:picChg chg="mod">
          <ac:chgData name="Lívia Fagundes" userId="fcc25cff26b30582" providerId="Windows Live" clId="Web-{08A20C46-1577-4DF7-BB0A-F4D0EC3A9E09}" dt="2024-03-05T01:01:31.260" v="6" actId="1076"/>
          <ac:picMkLst>
            <pc:docMk/>
            <pc:sldMk cId="2687216571" sldId="2071590605"/>
            <ac:picMk id="6" creationId="{23F0BF52-AFFE-29B8-1F95-9DEEEAB2CCD1}"/>
          </ac:picMkLst>
        </pc:picChg>
      </pc:sldChg>
      <pc:sldChg chg="modSp">
        <pc:chgData name="Lívia Fagundes" userId="fcc25cff26b30582" providerId="Windows Live" clId="Web-{08A20C46-1577-4DF7-BB0A-F4D0EC3A9E09}" dt="2024-03-05T01:02:30.012" v="9"/>
        <pc:sldMkLst>
          <pc:docMk/>
          <pc:sldMk cId="587966255" sldId="2071590607"/>
        </pc:sldMkLst>
        <pc:spChg chg="mod">
          <ac:chgData name="Lívia Fagundes" userId="fcc25cff26b30582" providerId="Windows Live" clId="Web-{08A20C46-1577-4DF7-BB0A-F4D0EC3A9E09}" dt="2024-03-05T01:02:30.012" v="9"/>
          <ac:spMkLst>
            <pc:docMk/>
            <pc:sldMk cId="587966255" sldId="2071590607"/>
            <ac:spMk id="4" creationId="{FD798FC3-4C86-4163-5E77-4B7003574A77}"/>
          </ac:spMkLst>
        </pc:spChg>
      </pc:sldChg>
      <pc:sldChg chg="modSp">
        <pc:chgData name="Lívia Fagundes" userId="fcc25cff26b30582" providerId="Windows Live" clId="Web-{08A20C46-1577-4DF7-BB0A-F4D0EC3A9E09}" dt="2024-03-05T01:01:16.447" v="3"/>
        <pc:sldMkLst>
          <pc:docMk/>
          <pc:sldMk cId="1926839448" sldId="2071590609"/>
        </pc:sldMkLst>
        <pc:spChg chg="mod">
          <ac:chgData name="Lívia Fagundes" userId="fcc25cff26b30582" providerId="Windows Live" clId="Web-{08A20C46-1577-4DF7-BB0A-F4D0EC3A9E09}" dt="2024-03-05T01:01:09.837" v="2" actId="20577"/>
          <ac:spMkLst>
            <pc:docMk/>
            <pc:sldMk cId="1926839448" sldId="2071590609"/>
            <ac:spMk id="2" creationId="{00000000-0000-0000-0000-000000000000}"/>
          </ac:spMkLst>
        </pc:spChg>
        <pc:spChg chg="mod">
          <ac:chgData name="Lívia Fagundes" userId="fcc25cff26b30582" providerId="Windows Live" clId="Web-{08A20C46-1577-4DF7-BB0A-F4D0EC3A9E09}" dt="2024-03-05T01:01:16.447" v="3"/>
          <ac:spMkLst>
            <pc:docMk/>
            <pc:sldMk cId="1926839448" sldId="2071590609"/>
            <ac:spMk id="3" creationId="{00000000-0000-0000-0000-000000000000}"/>
          </ac:spMkLst>
        </pc:spChg>
      </pc:sldChg>
      <pc:sldChg chg="addSp delSp modSp">
        <pc:chgData name="Lívia Fagundes" userId="fcc25cff26b30582" providerId="Windows Live" clId="Web-{08A20C46-1577-4DF7-BB0A-F4D0EC3A9E09}" dt="2024-03-05T02:27:58.800" v="858"/>
        <pc:sldMkLst>
          <pc:docMk/>
          <pc:sldMk cId="1205565395" sldId="2071590611"/>
        </pc:sldMkLst>
        <pc:spChg chg="add del mod">
          <ac:chgData name="Lívia Fagundes" userId="fcc25cff26b30582" providerId="Windows Live" clId="Web-{08A20C46-1577-4DF7-BB0A-F4D0EC3A9E09}" dt="2024-03-05T02:27:58.800" v="858"/>
          <ac:spMkLst>
            <pc:docMk/>
            <pc:sldMk cId="1205565395" sldId="2071590611"/>
            <ac:spMk id="5" creationId="{5F20DE4F-4ABE-D84C-7460-35BA2B626829}"/>
          </ac:spMkLst>
        </pc:spChg>
      </pc:sldChg>
      <pc:sldChg chg="modSp">
        <pc:chgData name="Lívia Fagundes" userId="fcc25cff26b30582" providerId="Windows Live" clId="Web-{08A20C46-1577-4DF7-BB0A-F4D0EC3A9E09}" dt="2024-03-05T01:07:22.568" v="13" actId="14100"/>
        <pc:sldMkLst>
          <pc:docMk/>
          <pc:sldMk cId="3208016380" sldId="2071590612"/>
        </pc:sldMkLst>
        <pc:spChg chg="mod">
          <ac:chgData name="Lívia Fagundes" userId="fcc25cff26b30582" providerId="Windows Live" clId="Web-{08A20C46-1577-4DF7-BB0A-F4D0EC3A9E09}" dt="2024-03-05T01:02:49.481" v="12"/>
          <ac:spMkLst>
            <pc:docMk/>
            <pc:sldMk cId="3208016380" sldId="2071590612"/>
            <ac:spMk id="2" creationId="{00000000-0000-0000-0000-000000000000}"/>
          </ac:spMkLst>
        </pc:spChg>
        <pc:spChg chg="mod">
          <ac:chgData name="Lívia Fagundes" userId="fcc25cff26b30582" providerId="Windows Live" clId="Web-{08A20C46-1577-4DF7-BB0A-F4D0EC3A9E09}" dt="2024-03-05T01:07:22.568" v="13" actId="14100"/>
          <ac:spMkLst>
            <pc:docMk/>
            <pc:sldMk cId="3208016380" sldId="2071590612"/>
            <ac:spMk id="3" creationId="{00000000-0000-0000-0000-000000000000}"/>
          </ac:spMkLst>
        </pc:spChg>
      </pc:sldChg>
      <pc:sldChg chg="addSp modSp add replId modNotes">
        <pc:chgData name="Lívia Fagundes" userId="fcc25cff26b30582" providerId="Windows Live" clId="Web-{08A20C46-1577-4DF7-BB0A-F4D0EC3A9E09}" dt="2024-03-05T02:21:57.585" v="836" actId="20577"/>
        <pc:sldMkLst>
          <pc:docMk/>
          <pc:sldMk cId="2742477336" sldId="2071590613"/>
        </pc:sldMkLst>
        <pc:spChg chg="mod">
          <ac:chgData name="Lívia Fagundes" userId="fcc25cff26b30582" providerId="Windows Live" clId="Web-{08A20C46-1577-4DF7-BB0A-F4D0EC3A9E09}" dt="2024-03-05T02:21:57.585" v="836" actId="20577"/>
          <ac:spMkLst>
            <pc:docMk/>
            <pc:sldMk cId="2742477336" sldId="2071590613"/>
            <ac:spMk id="3" creationId="{00000000-0000-0000-0000-000000000000}"/>
          </ac:spMkLst>
        </pc:spChg>
        <pc:spChg chg="add mod">
          <ac:chgData name="Lívia Fagundes" userId="fcc25cff26b30582" providerId="Windows Live" clId="Web-{08A20C46-1577-4DF7-BB0A-F4D0EC3A9E09}" dt="2024-03-05T01:22:05.314" v="230" actId="1076"/>
          <ac:spMkLst>
            <pc:docMk/>
            <pc:sldMk cId="2742477336" sldId="2071590613"/>
            <ac:spMk id="4" creationId="{D756E0E9-297A-8DE4-B24B-469FA6BBD8AE}"/>
          </ac:spMkLst>
        </pc:spChg>
      </pc:sldChg>
      <pc:sldChg chg="addSp delSp modSp add">
        <pc:chgData name="Lívia Fagundes" userId="fcc25cff26b30582" providerId="Windows Live" clId="Web-{08A20C46-1577-4DF7-BB0A-F4D0EC3A9E09}" dt="2024-03-05T02:41:28.748" v="868"/>
        <pc:sldMkLst>
          <pc:docMk/>
          <pc:sldMk cId="2171675990" sldId="2071590614"/>
        </pc:sldMkLst>
        <pc:picChg chg="add del mod">
          <ac:chgData name="Lívia Fagundes" userId="fcc25cff26b30582" providerId="Windows Live" clId="Web-{08A20C46-1577-4DF7-BB0A-F4D0EC3A9E09}" dt="2024-03-05T02:41:28.748" v="868"/>
          <ac:picMkLst>
            <pc:docMk/>
            <pc:sldMk cId="2171675990" sldId="2071590614"/>
            <ac:picMk id="4" creationId="{DB2E1071-F097-E1E2-D455-E404D679FC48}"/>
          </ac:picMkLst>
        </pc:picChg>
      </pc:sldChg>
      <pc:sldChg chg="add">
        <pc:chgData name="Lívia Fagundes" userId="fcc25cff26b30582" providerId="Windows Live" clId="Web-{08A20C46-1577-4DF7-BB0A-F4D0EC3A9E09}" dt="2024-03-05T02:37:11.583" v="862"/>
        <pc:sldMkLst>
          <pc:docMk/>
          <pc:sldMk cId="2717668803" sldId="2071590615"/>
        </pc:sldMkLst>
      </pc:sldChg>
      <pc:sldChg chg="add del replId">
        <pc:chgData name="Lívia Fagundes" userId="fcc25cff26b30582" providerId="Windows Live" clId="Web-{08A20C46-1577-4DF7-BB0A-F4D0EC3A9E09}" dt="2024-03-05T02:41:18.435" v="867"/>
        <pc:sldMkLst>
          <pc:docMk/>
          <pc:sldMk cId="2866687225" sldId="2071590616"/>
        </pc:sldMkLst>
      </pc:sldChg>
      <pc:sldMasterChg chg="addSldLayout">
        <pc:chgData name="Lívia Fagundes" userId="fcc25cff26b30582" providerId="Windows Live" clId="Web-{08A20C46-1577-4DF7-BB0A-F4D0EC3A9E09}" dt="2024-03-05T02:37:11.583" v="862"/>
        <pc:sldMasterMkLst>
          <pc:docMk/>
          <pc:sldMasterMk cId="3879083193" sldId="2147483648"/>
        </pc:sldMasterMkLst>
        <pc:sldLayoutChg chg="add">
          <pc:chgData name="Lívia Fagundes" userId="fcc25cff26b30582" providerId="Windows Live" clId="Web-{08A20C46-1577-4DF7-BB0A-F4D0EC3A9E09}" dt="2024-03-05T02:37:11.318" v="859"/>
          <pc:sldLayoutMkLst>
            <pc:docMk/>
            <pc:sldMasterMk cId="3879083193" sldId="2147483648"/>
            <pc:sldLayoutMk cId="1591159694" sldId="2147483661"/>
          </pc:sldLayoutMkLst>
        </pc:sldLayoutChg>
        <pc:sldLayoutChg chg="add">
          <pc:chgData name="Lívia Fagundes" userId="fcc25cff26b30582" providerId="Windows Live" clId="Web-{08A20C46-1577-4DF7-BB0A-F4D0EC3A9E09}" dt="2024-03-05T02:37:11.396" v="860"/>
          <pc:sldLayoutMkLst>
            <pc:docMk/>
            <pc:sldMasterMk cId="3879083193" sldId="2147483648"/>
            <pc:sldLayoutMk cId="1744782548" sldId="2147483662"/>
          </pc:sldLayoutMkLst>
        </pc:sldLayoutChg>
        <pc:sldLayoutChg chg="add">
          <pc:chgData name="Lívia Fagundes" userId="fcc25cff26b30582" providerId="Windows Live" clId="Web-{08A20C46-1577-4DF7-BB0A-F4D0EC3A9E09}" dt="2024-03-05T02:37:11.490" v="861"/>
          <pc:sldLayoutMkLst>
            <pc:docMk/>
            <pc:sldMasterMk cId="3879083193" sldId="2147483648"/>
            <pc:sldLayoutMk cId="3760500551" sldId="2147483663"/>
          </pc:sldLayoutMkLst>
        </pc:sldLayoutChg>
        <pc:sldLayoutChg chg="add">
          <pc:chgData name="Lívia Fagundes" userId="fcc25cff26b30582" providerId="Windows Live" clId="Web-{08A20C46-1577-4DF7-BB0A-F4D0EC3A9E09}" dt="2024-03-05T02:37:11.583" v="862"/>
          <pc:sldLayoutMkLst>
            <pc:docMk/>
            <pc:sldMasterMk cId="3879083193" sldId="2147483648"/>
            <pc:sldLayoutMk cId="444267119" sldId="2147483664"/>
          </pc:sldLayoutMkLst>
        </pc:sldLayoutChg>
      </pc:sldMasterChg>
    </pc:docChg>
  </pc:docChgLst>
  <pc:docChgLst>
    <pc:chgData name="Lívia Fagundes" userId="fcc25cff26b30582" providerId="Windows Live" clId="Web-{EA0C1D9B-177F-4514-91D4-AFC6ADBF4924}"/>
    <pc:docChg chg="modSld">
      <pc:chgData name="Lívia Fagundes" userId="fcc25cff26b30582" providerId="Windows Live" clId="Web-{EA0C1D9B-177F-4514-91D4-AFC6ADBF4924}" dt="2024-03-07T01:05:11.645" v="1" actId="20577"/>
      <pc:docMkLst>
        <pc:docMk/>
      </pc:docMkLst>
      <pc:sldChg chg="modSp">
        <pc:chgData name="Lívia Fagundes" userId="fcc25cff26b30582" providerId="Windows Live" clId="Web-{EA0C1D9B-177F-4514-91D4-AFC6ADBF4924}" dt="2024-03-07T01:05:11.645" v="1" actId="20577"/>
        <pc:sldMkLst>
          <pc:docMk/>
          <pc:sldMk cId="3116564424" sldId="2071590618"/>
        </pc:sldMkLst>
        <pc:spChg chg="mod">
          <ac:chgData name="Lívia Fagundes" userId="fcc25cff26b30582" providerId="Windows Live" clId="Web-{EA0C1D9B-177F-4514-91D4-AFC6ADBF4924}" dt="2024-03-07T01:05:11.645" v="1" actId="20577"/>
          <ac:spMkLst>
            <pc:docMk/>
            <pc:sldMk cId="3116564424" sldId="2071590618"/>
            <ac:spMk id="6" creationId="{00000000-0000-0000-0000-000000000000}"/>
          </ac:spMkLst>
        </pc:spChg>
      </pc:sldChg>
    </pc:docChg>
  </pc:docChgLst>
  <pc:docChgLst>
    <pc:chgData name="Lívia Fagundes" userId="fcc25cff26b30582" providerId="Windows Live" clId="Web-{E1B800A5-4ED4-4517-BC51-B914D6B1A01C}"/>
    <pc:docChg chg="delSld modSld sldOrd">
      <pc:chgData name="Lívia Fagundes" userId="fcc25cff26b30582" providerId="Windows Live" clId="Web-{E1B800A5-4ED4-4517-BC51-B914D6B1A01C}" dt="2024-03-08T13:43:24.631" v="424" actId="1076"/>
      <pc:docMkLst>
        <pc:docMk/>
      </pc:docMkLst>
      <pc:sldChg chg="modSp">
        <pc:chgData name="Lívia Fagundes" userId="fcc25cff26b30582" providerId="Windows Live" clId="Web-{E1B800A5-4ED4-4517-BC51-B914D6B1A01C}" dt="2024-03-08T13:14:16.322" v="300" actId="20577"/>
        <pc:sldMkLst>
          <pc:docMk/>
          <pc:sldMk cId="2023023281" sldId="258"/>
        </pc:sldMkLst>
        <pc:spChg chg="mod">
          <ac:chgData name="Lívia Fagundes" userId="fcc25cff26b30582" providerId="Windows Live" clId="Web-{E1B800A5-4ED4-4517-BC51-B914D6B1A01C}" dt="2024-03-08T13:14:16.322" v="300" actId="20577"/>
          <ac:spMkLst>
            <pc:docMk/>
            <pc:sldMk cId="2023023281" sldId="258"/>
            <ac:spMk id="6" creationId="{D128CECD-7849-67C9-ADC0-32CB943E7E2F}"/>
          </ac:spMkLst>
        </pc:spChg>
      </pc:sldChg>
      <pc:sldChg chg="ord">
        <pc:chgData name="Lívia Fagundes" userId="fcc25cff26b30582" providerId="Windows Live" clId="Web-{E1B800A5-4ED4-4517-BC51-B914D6B1A01C}" dt="2024-03-08T13:41:26.528" v="415"/>
        <pc:sldMkLst>
          <pc:docMk/>
          <pc:sldMk cId="2751606224" sldId="260"/>
        </pc:sldMkLst>
      </pc:sldChg>
      <pc:sldChg chg="modSp">
        <pc:chgData name="Lívia Fagundes" userId="fcc25cff26b30582" providerId="Windows Live" clId="Web-{E1B800A5-4ED4-4517-BC51-B914D6B1A01C}" dt="2024-03-08T13:41:39.998" v="416" actId="20577"/>
        <pc:sldMkLst>
          <pc:docMk/>
          <pc:sldMk cId="766418445" sldId="261"/>
        </pc:sldMkLst>
        <pc:spChg chg="mod">
          <ac:chgData name="Lívia Fagundes" userId="fcc25cff26b30582" providerId="Windows Live" clId="Web-{E1B800A5-4ED4-4517-BC51-B914D6B1A01C}" dt="2024-03-08T13:41:39.998" v="416" actId="20577"/>
          <ac:spMkLst>
            <pc:docMk/>
            <pc:sldMk cId="766418445" sldId="261"/>
            <ac:spMk id="2" creationId="{00000000-0000-0000-0000-000000000000}"/>
          </ac:spMkLst>
        </pc:spChg>
      </pc:sldChg>
      <pc:sldChg chg="del ord">
        <pc:chgData name="Lívia Fagundes" userId="fcc25cff26b30582" providerId="Windows Live" clId="Web-{E1B800A5-4ED4-4517-BC51-B914D6B1A01C}" dt="2024-03-08T13:40:51.588" v="412"/>
        <pc:sldMkLst>
          <pc:docMk/>
          <pc:sldMk cId="4102095447" sldId="289"/>
        </pc:sldMkLst>
      </pc:sldChg>
      <pc:sldChg chg="modSp">
        <pc:chgData name="Lívia Fagundes" userId="fcc25cff26b30582" providerId="Windows Live" clId="Web-{E1B800A5-4ED4-4517-BC51-B914D6B1A01C}" dt="2024-03-08T13:02:15.468" v="260" actId="1076"/>
        <pc:sldMkLst>
          <pc:docMk/>
          <pc:sldMk cId="3176132760" sldId="2071590595"/>
        </pc:sldMkLst>
        <pc:spChg chg="mod">
          <ac:chgData name="Lívia Fagundes" userId="fcc25cff26b30582" providerId="Windows Live" clId="Web-{E1B800A5-4ED4-4517-BC51-B914D6B1A01C}" dt="2024-03-08T13:02:15.468" v="260" actId="1076"/>
          <ac:spMkLst>
            <pc:docMk/>
            <pc:sldMk cId="3176132760" sldId="2071590595"/>
            <ac:spMk id="13" creationId="{8EA4B9D6-B653-46A0-E4CE-39C887AC4A48}"/>
          </ac:spMkLst>
        </pc:spChg>
        <pc:spChg chg="mod">
          <ac:chgData name="Lívia Fagundes" userId="fcc25cff26b30582" providerId="Windows Live" clId="Web-{E1B800A5-4ED4-4517-BC51-B914D6B1A01C}" dt="2024-03-08T13:02:09.702" v="258" actId="20577"/>
          <ac:spMkLst>
            <pc:docMk/>
            <pc:sldMk cId="3176132760" sldId="2071590595"/>
            <ac:spMk id="34" creationId="{801086DB-E8EB-B682-CB28-8216B3B0BBB0}"/>
          </ac:spMkLst>
        </pc:spChg>
      </pc:sldChg>
      <pc:sldChg chg="addSp modSp">
        <pc:chgData name="Lívia Fagundes" userId="fcc25cff26b30582" providerId="Windows Live" clId="Web-{E1B800A5-4ED4-4517-BC51-B914D6B1A01C}" dt="2024-03-08T13:02:54.159" v="272" actId="20577"/>
        <pc:sldMkLst>
          <pc:docMk/>
          <pc:sldMk cId="347820953" sldId="2071590596"/>
        </pc:sldMkLst>
        <pc:spChg chg="add mod">
          <ac:chgData name="Lívia Fagundes" userId="fcc25cff26b30582" providerId="Windows Live" clId="Web-{E1B800A5-4ED4-4517-BC51-B914D6B1A01C}" dt="2024-03-08T13:02:54.159" v="272" actId="20577"/>
          <ac:spMkLst>
            <pc:docMk/>
            <pc:sldMk cId="347820953" sldId="2071590596"/>
            <ac:spMk id="20" creationId="{A2795FB6-4657-7E4B-A00E-85BB3354E053}"/>
          </ac:spMkLst>
        </pc:spChg>
      </pc:sldChg>
      <pc:sldChg chg="mod modShow">
        <pc:chgData name="Lívia Fagundes" userId="fcc25cff26b30582" providerId="Windows Live" clId="Web-{E1B800A5-4ED4-4517-BC51-B914D6B1A01C}" dt="2024-03-08T12:22:55.923" v="0"/>
        <pc:sldMkLst>
          <pc:docMk/>
          <pc:sldMk cId="1108977892" sldId="2071590601"/>
        </pc:sldMkLst>
      </pc:sldChg>
      <pc:sldChg chg="modSp">
        <pc:chgData name="Lívia Fagundes" userId="fcc25cff26b30582" providerId="Windows Live" clId="Web-{E1B800A5-4ED4-4517-BC51-B914D6B1A01C}" dt="2024-03-08T12:46:13.065" v="184" actId="20577"/>
        <pc:sldMkLst>
          <pc:docMk/>
          <pc:sldMk cId="2687216571" sldId="2071590605"/>
        </pc:sldMkLst>
        <pc:spChg chg="mod">
          <ac:chgData name="Lívia Fagundes" userId="fcc25cff26b30582" providerId="Windows Live" clId="Web-{E1B800A5-4ED4-4517-BC51-B914D6B1A01C}" dt="2024-03-08T12:46:13.065" v="184" actId="20577"/>
          <ac:spMkLst>
            <pc:docMk/>
            <pc:sldMk cId="2687216571" sldId="2071590605"/>
            <ac:spMk id="3" creationId="{73908BC9-5AD2-607D-31D1-B8B2700DD4E8}"/>
          </ac:spMkLst>
        </pc:spChg>
        <pc:spChg chg="mod">
          <ac:chgData name="Lívia Fagundes" userId="fcc25cff26b30582" providerId="Windows Live" clId="Web-{E1B800A5-4ED4-4517-BC51-B914D6B1A01C}" dt="2024-03-08T12:24:11.711" v="12" actId="14100"/>
          <ac:spMkLst>
            <pc:docMk/>
            <pc:sldMk cId="2687216571" sldId="2071590605"/>
            <ac:spMk id="7" creationId="{45CC7A1C-8545-F25F-3EE2-5749CB2D0D3B}"/>
          </ac:spMkLst>
        </pc:spChg>
      </pc:sldChg>
      <pc:sldChg chg="modSp">
        <pc:chgData name="Lívia Fagundes" userId="fcc25cff26b30582" providerId="Windows Live" clId="Web-{E1B800A5-4ED4-4517-BC51-B914D6B1A01C}" dt="2024-03-08T13:38:13.825" v="402" actId="20577"/>
        <pc:sldMkLst>
          <pc:docMk/>
          <pc:sldMk cId="1867696178" sldId="2071590606"/>
        </pc:sldMkLst>
        <pc:spChg chg="mod">
          <ac:chgData name="Lívia Fagundes" userId="fcc25cff26b30582" providerId="Windows Live" clId="Web-{E1B800A5-4ED4-4517-BC51-B914D6B1A01C}" dt="2024-03-08T13:38:13.825" v="402" actId="20577"/>
          <ac:spMkLst>
            <pc:docMk/>
            <pc:sldMk cId="1867696178" sldId="2071590606"/>
            <ac:spMk id="3" creationId="{00000000-0000-0000-0000-000000000000}"/>
          </ac:spMkLst>
        </pc:spChg>
      </pc:sldChg>
      <pc:sldChg chg="modSp">
        <pc:chgData name="Lívia Fagundes" userId="fcc25cff26b30582" providerId="Windows Live" clId="Web-{E1B800A5-4ED4-4517-BC51-B914D6B1A01C}" dt="2024-03-08T12:50:09.864" v="207" actId="20577"/>
        <pc:sldMkLst>
          <pc:docMk/>
          <pc:sldMk cId="587966255" sldId="2071590607"/>
        </pc:sldMkLst>
        <pc:spChg chg="mod">
          <ac:chgData name="Lívia Fagundes" userId="fcc25cff26b30582" providerId="Windows Live" clId="Web-{E1B800A5-4ED4-4517-BC51-B914D6B1A01C}" dt="2024-03-08T12:50:09.864" v="207" actId="20577"/>
          <ac:spMkLst>
            <pc:docMk/>
            <pc:sldMk cId="587966255" sldId="2071590607"/>
            <ac:spMk id="3" creationId="{3963675D-B99E-D806-7BCF-BEB8A072EF7C}"/>
          </ac:spMkLst>
        </pc:spChg>
      </pc:sldChg>
      <pc:sldChg chg="modSp">
        <pc:chgData name="Lívia Fagundes" userId="fcc25cff26b30582" providerId="Windows Live" clId="Web-{E1B800A5-4ED4-4517-BC51-B914D6B1A01C}" dt="2024-03-08T13:41:47.342" v="417" actId="20577"/>
        <pc:sldMkLst>
          <pc:docMk/>
          <pc:sldMk cId="1205565395" sldId="2071590611"/>
        </pc:sldMkLst>
        <pc:spChg chg="mod">
          <ac:chgData name="Lívia Fagundes" userId="fcc25cff26b30582" providerId="Windows Live" clId="Web-{E1B800A5-4ED4-4517-BC51-B914D6B1A01C}" dt="2024-03-08T13:41:47.342" v="417" actId="20577"/>
          <ac:spMkLst>
            <pc:docMk/>
            <pc:sldMk cId="1205565395" sldId="2071590611"/>
            <ac:spMk id="2" creationId="{00000000-0000-0000-0000-000000000000}"/>
          </ac:spMkLst>
        </pc:spChg>
      </pc:sldChg>
      <pc:sldChg chg="modSp">
        <pc:chgData name="Lívia Fagundes" userId="fcc25cff26b30582" providerId="Windows Live" clId="Web-{E1B800A5-4ED4-4517-BC51-B914D6B1A01C}" dt="2024-03-08T13:43:24.631" v="424" actId="1076"/>
        <pc:sldMkLst>
          <pc:docMk/>
          <pc:sldMk cId="2171675990" sldId="2071590614"/>
        </pc:sldMkLst>
        <pc:spChg chg="mod">
          <ac:chgData name="Lívia Fagundes" userId="fcc25cff26b30582" providerId="Windows Live" clId="Web-{E1B800A5-4ED4-4517-BC51-B914D6B1A01C}" dt="2024-03-08T13:43:24.631" v="424" actId="1076"/>
          <ac:spMkLst>
            <pc:docMk/>
            <pc:sldMk cId="2171675990" sldId="2071590614"/>
            <ac:spMk id="3" creationId="{5A65C197-F9FC-E26D-DF75-91F9A48418A7}"/>
          </ac:spMkLst>
        </pc:spChg>
      </pc:sldChg>
      <pc:sldChg chg="modSp">
        <pc:chgData name="Lívia Fagundes" userId="fcc25cff26b30582" providerId="Windows Live" clId="Web-{E1B800A5-4ED4-4517-BC51-B914D6B1A01C}" dt="2024-03-08T12:48:27.794" v="196" actId="20577"/>
        <pc:sldMkLst>
          <pc:docMk/>
          <pc:sldMk cId="1749193465" sldId="2071590617"/>
        </pc:sldMkLst>
        <pc:spChg chg="mod">
          <ac:chgData name="Lívia Fagundes" userId="fcc25cff26b30582" providerId="Windows Live" clId="Web-{E1B800A5-4ED4-4517-BC51-B914D6B1A01C}" dt="2024-03-08T12:43:14.660" v="182" actId="1076"/>
          <ac:spMkLst>
            <pc:docMk/>
            <pc:sldMk cId="1749193465" sldId="2071590617"/>
            <ac:spMk id="2" creationId="{00000000-0000-0000-0000-000000000000}"/>
          </ac:spMkLst>
        </pc:spChg>
        <pc:spChg chg="mod">
          <ac:chgData name="Lívia Fagundes" userId="fcc25cff26b30582" providerId="Windows Live" clId="Web-{E1B800A5-4ED4-4517-BC51-B914D6B1A01C}" dt="2024-03-08T12:48:27.794" v="196" actId="20577"/>
          <ac:spMkLst>
            <pc:docMk/>
            <pc:sldMk cId="1749193465" sldId="2071590617"/>
            <ac:spMk id="3" creationId="{00000000-0000-0000-0000-000000000000}"/>
          </ac:spMkLst>
        </pc:spChg>
        <pc:spChg chg="mod">
          <ac:chgData name="Lívia Fagundes" userId="fcc25cff26b30582" providerId="Windows Live" clId="Web-{E1B800A5-4ED4-4517-BC51-B914D6B1A01C}" dt="2024-03-08T12:42:33.766" v="173" actId="14100"/>
          <ac:spMkLst>
            <pc:docMk/>
            <pc:sldMk cId="1749193465" sldId="2071590617"/>
            <ac:spMk id="8" creationId="{00000000-0000-0000-0000-000000000000}"/>
          </ac:spMkLst>
        </pc:spChg>
        <pc:picChg chg="mod">
          <ac:chgData name="Lívia Fagundes" userId="fcc25cff26b30582" providerId="Windows Live" clId="Web-{E1B800A5-4ED4-4517-BC51-B914D6B1A01C}" dt="2024-03-08T12:46:32.785" v="189" actId="1076"/>
          <ac:picMkLst>
            <pc:docMk/>
            <pc:sldMk cId="1749193465" sldId="2071590617"/>
            <ac:picMk id="5" creationId="{17C27A07-0BD8-8EFB-418B-ED6C7C3A5E55}"/>
          </ac:picMkLst>
        </pc:picChg>
        <pc:picChg chg="mod">
          <ac:chgData name="Lívia Fagundes" userId="fcc25cff26b30582" providerId="Windows Live" clId="Web-{E1B800A5-4ED4-4517-BC51-B914D6B1A01C}" dt="2024-03-08T12:46:35.004" v="190" actId="1076"/>
          <ac:picMkLst>
            <pc:docMk/>
            <pc:sldMk cId="1749193465" sldId="2071590617"/>
            <ac:picMk id="7" creationId="{23F0BF52-AFFE-29B8-1F95-9DEEEAB2CCD1}"/>
          </ac:picMkLst>
        </pc:picChg>
      </pc:sldChg>
      <pc:sldChg chg="modSp">
        <pc:chgData name="Lívia Fagundes" userId="fcc25cff26b30582" providerId="Windows Live" clId="Web-{E1B800A5-4ED4-4517-BC51-B914D6B1A01C}" dt="2024-03-08T13:34:12.603" v="381" actId="14100"/>
        <pc:sldMkLst>
          <pc:docMk/>
          <pc:sldMk cId="1682026588" sldId="2071590622"/>
        </pc:sldMkLst>
        <pc:spChg chg="mod">
          <ac:chgData name="Lívia Fagundes" userId="fcc25cff26b30582" providerId="Windows Live" clId="Web-{E1B800A5-4ED4-4517-BC51-B914D6B1A01C}" dt="2024-03-08T13:34:12.603" v="381" actId="14100"/>
          <ac:spMkLst>
            <pc:docMk/>
            <pc:sldMk cId="1682026588" sldId="2071590622"/>
            <ac:spMk id="2" creationId="{00000000-0000-0000-0000-000000000000}"/>
          </ac:spMkLst>
        </pc:spChg>
        <pc:spChg chg="mod">
          <ac:chgData name="Lívia Fagundes" userId="fcc25cff26b30582" providerId="Windows Live" clId="Web-{E1B800A5-4ED4-4517-BC51-B914D6B1A01C}" dt="2024-03-08T13:33:51.648" v="379" actId="14100"/>
          <ac:spMkLst>
            <pc:docMk/>
            <pc:sldMk cId="1682026588" sldId="2071590622"/>
            <ac:spMk id="8" creationId="{00000000-0000-0000-0000-000000000000}"/>
          </ac:spMkLst>
        </pc:spChg>
      </pc:sldChg>
      <pc:sldChg chg="modSp ord">
        <pc:chgData name="Lívia Fagundes" userId="fcc25cff26b30582" providerId="Windows Live" clId="Web-{E1B800A5-4ED4-4517-BC51-B914D6B1A01C}" dt="2024-03-08T13:42:07.297" v="418" actId="14100"/>
        <pc:sldMkLst>
          <pc:docMk/>
          <pc:sldMk cId="3040608504" sldId="2071590627"/>
        </pc:sldMkLst>
        <pc:spChg chg="mod">
          <ac:chgData name="Lívia Fagundes" userId="fcc25cff26b30582" providerId="Windows Live" clId="Web-{E1B800A5-4ED4-4517-BC51-B914D6B1A01C}" dt="2024-03-08T13:41:06.683" v="414" actId="20577"/>
          <ac:spMkLst>
            <pc:docMk/>
            <pc:sldMk cId="3040608504" sldId="2071590627"/>
            <ac:spMk id="2" creationId="{00000000-0000-0000-0000-000000000000}"/>
          </ac:spMkLst>
        </pc:spChg>
        <pc:spChg chg="mod">
          <ac:chgData name="Lívia Fagundes" userId="fcc25cff26b30582" providerId="Windows Live" clId="Web-{E1B800A5-4ED4-4517-BC51-B914D6B1A01C}" dt="2024-03-08T13:42:07.297" v="418" actId="14100"/>
          <ac:spMkLst>
            <pc:docMk/>
            <pc:sldMk cId="3040608504" sldId="2071590627"/>
            <ac:spMk id="3" creationId="{00000000-0000-0000-0000-000000000000}"/>
          </ac:spMkLst>
        </pc:spChg>
      </pc:sldChg>
      <pc:sldChg chg="modSp">
        <pc:chgData name="Lívia Fagundes" userId="fcc25cff26b30582" providerId="Windows Live" clId="Web-{E1B800A5-4ED4-4517-BC51-B914D6B1A01C}" dt="2024-03-08T13:27:05.960" v="374" actId="1076"/>
        <pc:sldMkLst>
          <pc:docMk/>
          <pc:sldMk cId="1107499314" sldId="2071590633"/>
        </pc:sldMkLst>
        <pc:spChg chg="mod">
          <ac:chgData name="Lívia Fagundes" userId="fcc25cff26b30582" providerId="Windows Live" clId="Web-{E1B800A5-4ED4-4517-BC51-B914D6B1A01C}" dt="2024-03-08T13:27:05.960" v="374" actId="1076"/>
          <ac:spMkLst>
            <pc:docMk/>
            <pc:sldMk cId="1107499314" sldId="2071590633"/>
            <ac:spMk id="2" creationId="{00000000-0000-0000-0000-000000000000}"/>
          </ac:spMkLst>
        </pc:spChg>
      </pc:sldChg>
      <pc:sldChg chg="delSp modSp">
        <pc:chgData name="Lívia Fagundes" userId="fcc25cff26b30582" providerId="Windows Live" clId="Web-{E1B800A5-4ED4-4517-BC51-B914D6B1A01C}" dt="2024-03-08T12:53:55.992" v="247" actId="20577"/>
        <pc:sldMkLst>
          <pc:docMk/>
          <pc:sldMk cId="2931801765" sldId="2071590634"/>
        </pc:sldMkLst>
        <pc:spChg chg="mod">
          <ac:chgData name="Lívia Fagundes" userId="fcc25cff26b30582" providerId="Windows Live" clId="Web-{E1B800A5-4ED4-4517-BC51-B914D6B1A01C}" dt="2024-03-08T12:53:55.992" v="247" actId="20577"/>
          <ac:spMkLst>
            <pc:docMk/>
            <pc:sldMk cId="2931801765" sldId="2071590634"/>
            <ac:spMk id="3" creationId="{5B347934-8BEC-3569-61DC-20BFB8311DB1}"/>
          </ac:spMkLst>
        </pc:spChg>
        <pc:spChg chg="mod">
          <ac:chgData name="Lívia Fagundes" userId="fcc25cff26b30582" providerId="Windows Live" clId="Web-{E1B800A5-4ED4-4517-BC51-B914D6B1A01C}" dt="2024-03-08T12:53:38.006" v="238" actId="1076"/>
          <ac:spMkLst>
            <pc:docMk/>
            <pc:sldMk cId="2931801765" sldId="2071590634"/>
            <ac:spMk id="5" creationId="{0B618FA2-4B49-7CEE-1830-31770DA26D74}"/>
          </ac:spMkLst>
        </pc:spChg>
        <pc:spChg chg="del mod">
          <ac:chgData name="Lívia Fagundes" userId="fcc25cff26b30582" providerId="Windows Live" clId="Web-{E1B800A5-4ED4-4517-BC51-B914D6B1A01C}" dt="2024-03-08T12:53:24.630" v="229"/>
          <ac:spMkLst>
            <pc:docMk/>
            <pc:sldMk cId="2931801765" sldId="2071590634"/>
            <ac:spMk id="6" creationId="{75AEBE06-C881-D2FE-9EEA-00977351FAC5}"/>
          </ac:spMkLst>
        </pc:spChg>
      </pc:sldChg>
      <pc:sldChg chg="modSp modNotes">
        <pc:chgData name="Lívia Fagundes" userId="fcc25cff26b30582" providerId="Windows Live" clId="Web-{E1B800A5-4ED4-4517-BC51-B914D6B1A01C}" dt="2024-03-08T13:35:33.469" v="401" actId="20577"/>
        <pc:sldMkLst>
          <pc:docMk/>
          <pc:sldMk cId="1964469385" sldId="2071590635"/>
        </pc:sldMkLst>
        <pc:spChg chg="mod">
          <ac:chgData name="Lívia Fagundes" userId="fcc25cff26b30582" providerId="Windows Live" clId="Web-{E1B800A5-4ED4-4517-BC51-B914D6B1A01C}" dt="2024-03-08T13:35:33.469" v="401" actId="20577"/>
          <ac:spMkLst>
            <pc:docMk/>
            <pc:sldMk cId="1964469385" sldId="2071590635"/>
            <ac:spMk id="3" creationId="{00000000-0000-0000-0000-000000000000}"/>
          </ac:spMkLst>
        </pc:spChg>
        <pc:spChg chg="mod">
          <ac:chgData name="Lívia Fagundes" userId="fcc25cff26b30582" providerId="Windows Live" clId="Web-{E1B800A5-4ED4-4517-BC51-B914D6B1A01C}" dt="2024-03-08T13:14:47.840" v="303" actId="1076"/>
          <ac:spMkLst>
            <pc:docMk/>
            <pc:sldMk cId="1964469385" sldId="2071590635"/>
            <ac:spMk id="10" creationId="{DDADC0B9-A8CA-2CF6-615C-29D43181E9DF}"/>
          </ac:spMkLst>
        </pc:spChg>
      </pc:sldChg>
    </pc:docChg>
  </pc:docChgLst>
  <pc:docChgLst>
    <pc:chgData name="Lívia Fagundes" userId="fcc25cff26b30582" providerId="Windows Live" clId="Web-{307E3545-08F6-498A-B640-0EE685F7D400}"/>
    <pc:docChg chg="addSld modSld sldOrd">
      <pc:chgData name="Lívia Fagundes" userId="fcc25cff26b30582" providerId="Windows Live" clId="Web-{307E3545-08F6-498A-B640-0EE685F7D400}" dt="2024-03-05T20:42:45.514" v="535" actId="14100"/>
      <pc:docMkLst>
        <pc:docMk/>
      </pc:docMkLst>
      <pc:sldChg chg="modSp ord">
        <pc:chgData name="Lívia Fagundes" userId="fcc25cff26b30582" providerId="Windows Live" clId="Web-{307E3545-08F6-498A-B640-0EE685F7D400}" dt="2024-03-05T20:28:52.035" v="443" actId="1076"/>
        <pc:sldMkLst>
          <pc:docMk/>
          <pc:sldMk cId="2023023281" sldId="258"/>
        </pc:sldMkLst>
        <pc:spChg chg="mod">
          <ac:chgData name="Lívia Fagundes" userId="fcc25cff26b30582" providerId="Windows Live" clId="Web-{307E3545-08F6-498A-B640-0EE685F7D400}" dt="2024-03-05T20:23:11.040" v="436" actId="14100"/>
          <ac:spMkLst>
            <pc:docMk/>
            <pc:sldMk cId="2023023281" sldId="258"/>
            <ac:spMk id="2" creationId="{00000000-0000-0000-0000-000000000000}"/>
          </ac:spMkLst>
        </pc:spChg>
        <pc:spChg chg="mod">
          <ac:chgData name="Lívia Fagundes" userId="fcc25cff26b30582" providerId="Windows Live" clId="Web-{307E3545-08F6-498A-B640-0EE685F7D400}" dt="2024-03-05T20:28:52.035" v="443" actId="1076"/>
          <ac:spMkLst>
            <pc:docMk/>
            <pc:sldMk cId="2023023281" sldId="258"/>
            <ac:spMk id="7" creationId="{A6BA6435-5E3B-2B3E-E97A-35DB6B1F6B02}"/>
          </ac:spMkLst>
        </pc:spChg>
      </pc:sldChg>
      <pc:sldChg chg="modSp ord">
        <pc:chgData name="Lívia Fagundes" userId="fcc25cff26b30582" providerId="Windows Live" clId="Web-{307E3545-08F6-498A-B640-0EE685F7D400}" dt="2024-03-05T19:51:02.260" v="285"/>
        <pc:sldMkLst>
          <pc:docMk/>
          <pc:sldMk cId="2311407056" sldId="259"/>
        </pc:sldMkLst>
        <pc:spChg chg="mod">
          <ac:chgData name="Lívia Fagundes" userId="fcc25cff26b30582" providerId="Windows Live" clId="Web-{307E3545-08F6-498A-B640-0EE685F7D400}" dt="2024-03-05T19:50:26.415" v="281" actId="14100"/>
          <ac:spMkLst>
            <pc:docMk/>
            <pc:sldMk cId="2311407056" sldId="259"/>
            <ac:spMk id="3" creationId="{00000000-0000-0000-0000-000000000000}"/>
          </ac:spMkLst>
        </pc:spChg>
      </pc:sldChg>
      <pc:sldChg chg="modSp">
        <pc:chgData name="Lívia Fagundes" userId="fcc25cff26b30582" providerId="Windows Live" clId="Web-{307E3545-08F6-498A-B640-0EE685F7D400}" dt="2024-03-05T17:59:38.163" v="30" actId="1076"/>
        <pc:sldMkLst>
          <pc:docMk/>
          <pc:sldMk cId="3374261914" sldId="262"/>
        </pc:sldMkLst>
        <pc:spChg chg="mod">
          <ac:chgData name="Lívia Fagundes" userId="fcc25cff26b30582" providerId="Windows Live" clId="Web-{307E3545-08F6-498A-B640-0EE685F7D400}" dt="2024-03-05T17:59:35.882" v="29" actId="14100"/>
          <ac:spMkLst>
            <pc:docMk/>
            <pc:sldMk cId="3374261914" sldId="262"/>
            <ac:spMk id="2" creationId="{00000000-0000-0000-0000-000000000000}"/>
          </ac:spMkLst>
        </pc:spChg>
        <pc:picChg chg="mod">
          <ac:chgData name="Lívia Fagundes" userId="fcc25cff26b30582" providerId="Windows Live" clId="Web-{307E3545-08F6-498A-B640-0EE685F7D400}" dt="2024-03-05T17:59:38.163" v="30" actId="1076"/>
          <ac:picMkLst>
            <pc:docMk/>
            <pc:sldMk cId="3374261914" sldId="262"/>
            <ac:picMk id="5" creationId="{00000000-0000-0000-0000-000000000000}"/>
          </ac:picMkLst>
        </pc:picChg>
      </pc:sldChg>
      <pc:sldChg chg="addSp delSp modSp mod modClrScheme chgLayout">
        <pc:chgData name="Lívia Fagundes" userId="fcc25cff26b30582" providerId="Windows Live" clId="Web-{307E3545-08F6-498A-B640-0EE685F7D400}" dt="2024-03-05T20:34:03.107" v="462"/>
        <pc:sldMkLst>
          <pc:docMk/>
          <pc:sldMk cId="3581871947" sldId="263"/>
        </pc:sldMkLst>
        <pc:spChg chg="mod ord">
          <ac:chgData name="Lívia Fagundes" userId="fcc25cff26b30582" providerId="Windows Live" clId="Web-{307E3545-08F6-498A-B640-0EE685F7D400}" dt="2024-03-05T20:34:03.107" v="462"/>
          <ac:spMkLst>
            <pc:docMk/>
            <pc:sldMk cId="3581871947" sldId="263"/>
            <ac:spMk id="2" creationId="{00000000-0000-0000-0000-000000000000}"/>
          </ac:spMkLst>
        </pc:spChg>
        <pc:spChg chg="mod ord">
          <ac:chgData name="Lívia Fagundes" userId="fcc25cff26b30582" providerId="Windows Live" clId="Web-{307E3545-08F6-498A-B640-0EE685F7D400}" dt="2024-03-05T20:34:03.107" v="462"/>
          <ac:spMkLst>
            <pc:docMk/>
            <pc:sldMk cId="3581871947" sldId="263"/>
            <ac:spMk id="3" creationId="{00000000-0000-0000-0000-000000000000}"/>
          </ac:spMkLst>
        </pc:spChg>
        <pc:spChg chg="add del mod ord">
          <ac:chgData name="Lívia Fagundes" userId="fcc25cff26b30582" providerId="Windows Live" clId="Web-{307E3545-08F6-498A-B640-0EE685F7D400}" dt="2024-03-05T20:34:03.107" v="462"/>
          <ac:spMkLst>
            <pc:docMk/>
            <pc:sldMk cId="3581871947" sldId="263"/>
            <ac:spMk id="4" creationId="{8182B941-1C73-4FAB-9C3B-31DACDC25846}"/>
          </ac:spMkLst>
        </pc:spChg>
      </pc:sldChg>
      <pc:sldChg chg="modSp ord">
        <pc:chgData name="Lívia Fagundes" userId="fcc25cff26b30582" providerId="Windows Live" clId="Web-{307E3545-08F6-498A-B640-0EE685F7D400}" dt="2024-03-05T18:56:22.705" v="249"/>
        <pc:sldMkLst>
          <pc:docMk/>
          <pc:sldMk cId="1338483519" sldId="285"/>
        </pc:sldMkLst>
        <pc:spChg chg="mod">
          <ac:chgData name="Lívia Fagundes" userId="fcc25cff26b30582" providerId="Windows Live" clId="Web-{307E3545-08F6-498A-B640-0EE685F7D400}" dt="2024-03-05T18:55:03.752" v="245" actId="14100"/>
          <ac:spMkLst>
            <pc:docMk/>
            <pc:sldMk cId="1338483519" sldId="285"/>
            <ac:spMk id="2" creationId="{582B2C5E-D0A6-4E5F-962B-1B575A707F85}"/>
          </ac:spMkLst>
        </pc:spChg>
      </pc:sldChg>
      <pc:sldChg chg="modSp">
        <pc:chgData name="Lívia Fagundes" userId="fcc25cff26b30582" providerId="Windows Live" clId="Web-{307E3545-08F6-498A-B640-0EE685F7D400}" dt="2024-03-05T18:41:49.804" v="235" actId="14100"/>
        <pc:sldMkLst>
          <pc:docMk/>
          <pc:sldMk cId="3176132760" sldId="2071590595"/>
        </pc:sldMkLst>
        <pc:spChg chg="mod">
          <ac:chgData name="Lívia Fagundes" userId="fcc25cff26b30582" providerId="Windows Live" clId="Web-{307E3545-08F6-498A-B640-0EE685F7D400}" dt="2024-03-05T18:21:15.609" v="192" actId="20577"/>
          <ac:spMkLst>
            <pc:docMk/>
            <pc:sldMk cId="3176132760" sldId="2071590595"/>
            <ac:spMk id="5" creationId="{F8A12DC5-E082-6FD5-0C48-8E049F688ED0}"/>
          </ac:spMkLst>
        </pc:spChg>
        <pc:spChg chg="mod">
          <ac:chgData name="Lívia Fagundes" userId="fcc25cff26b30582" providerId="Windows Live" clId="Web-{307E3545-08F6-498A-B640-0EE685F7D400}" dt="2024-03-05T18:13:27.768" v="134" actId="20577"/>
          <ac:spMkLst>
            <pc:docMk/>
            <pc:sldMk cId="3176132760" sldId="2071590595"/>
            <ac:spMk id="13" creationId="{8EA4B9D6-B653-46A0-E4CE-39C887AC4A48}"/>
          </ac:spMkLst>
        </pc:spChg>
        <pc:spChg chg="mod">
          <ac:chgData name="Lívia Fagundes" userId="fcc25cff26b30582" providerId="Windows Live" clId="Web-{307E3545-08F6-498A-B640-0EE685F7D400}" dt="2024-03-05T18:25:41.138" v="196" actId="14100"/>
          <ac:spMkLst>
            <pc:docMk/>
            <pc:sldMk cId="3176132760" sldId="2071590595"/>
            <ac:spMk id="14" creationId="{C9D9D983-3C8D-41B9-9168-62E8BB6C2675}"/>
          </ac:spMkLst>
        </pc:spChg>
        <pc:spChg chg="mod">
          <ac:chgData name="Lívia Fagundes" userId="fcc25cff26b30582" providerId="Windows Live" clId="Web-{307E3545-08F6-498A-B640-0EE685F7D400}" dt="2024-03-05T18:19:52.562" v="173" actId="14100"/>
          <ac:spMkLst>
            <pc:docMk/>
            <pc:sldMk cId="3176132760" sldId="2071590595"/>
            <ac:spMk id="28" creationId="{27B5DBA6-979C-A516-539A-09C193F7C839}"/>
          </ac:spMkLst>
        </pc:spChg>
        <pc:spChg chg="mod">
          <ac:chgData name="Lívia Fagundes" userId="fcc25cff26b30582" providerId="Windows Live" clId="Web-{307E3545-08F6-498A-B640-0EE685F7D400}" dt="2024-03-05T18:27:40.934" v="219" actId="14100"/>
          <ac:spMkLst>
            <pc:docMk/>
            <pc:sldMk cId="3176132760" sldId="2071590595"/>
            <ac:spMk id="33" creationId="{55222646-BCB3-C177-1054-B66981463399}"/>
          </ac:spMkLst>
        </pc:spChg>
        <pc:spChg chg="mod">
          <ac:chgData name="Lívia Fagundes" userId="fcc25cff26b30582" providerId="Windows Live" clId="Web-{307E3545-08F6-498A-B640-0EE685F7D400}" dt="2024-03-05T18:41:49.804" v="235" actId="14100"/>
          <ac:spMkLst>
            <pc:docMk/>
            <pc:sldMk cId="3176132760" sldId="2071590595"/>
            <ac:spMk id="34" creationId="{801086DB-E8EB-B682-CB28-8216B3B0BBB0}"/>
          </ac:spMkLst>
        </pc:spChg>
        <pc:picChg chg="mod">
          <ac:chgData name="Lívia Fagundes" userId="fcc25cff26b30582" providerId="Windows Live" clId="Web-{307E3545-08F6-498A-B640-0EE685F7D400}" dt="2024-03-05T18:25:38.357" v="195" actId="1076"/>
          <ac:picMkLst>
            <pc:docMk/>
            <pc:sldMk cId="3176132760" sldId="2071590595"/>
            <ac:picMk id="12" creationId="{9ACF82AB-5C9A-CCEE-18F0-8E495177243A}"/>
          </ac:picMkLst>
        </pc:picChg>
      </pc:sldChg>
      <pc:sldChg chg="ord">
        <pc:chgData name="Lívia Fagundes" userId="fcc25cff26b30582" providerId="Windows Live" clId="Web-{307E3545-08F6-498A-B640-0EE685F7D400}" dt="2024-03-05T18:29:28.184" v="222"/>
        <pc:sldMkLst>
          <pc:docMk/>
          <pc:sldMk cId="347820953" sldId="2071590596"/>
        </pc:sldMkLst>
      </pc:sldChg>
      <pc:sldChg chg="modSp">
        <pc:chgData name="Lívia Fagundes" userId="fcc25cff26b30582" providerId="Windows Live" clId="Web-{307E3545-08F6-498A-B640-0EE685F7D400}" dt="2024-03-05T17:59:07.961" v="26" actId="1076"/>
        <pc:sldMkLst>
          <pc:docMk/>
          <pc:sldMk cId="1108977892" sldId="2071590601"/>
        </pc:sldMkLst>
        <pc:spChg chg="mod">
          <ac:chgData name="Lívia Fagundes" userId="fcc25cff26b30582" providerId="Windows Live" clId="Web-{307E3545-08F6-498A-B640-0EE685F7D400}" dt="2024-03-05T17:59:03.867" v="25" actId="1076"/>
          <ac:spMkLst>
            <pc:docMk/>
            <pc:sldMk cId="1108977892" sldId="2071590601"/>
            <ac:spMk id="2" creationId="{45CC7A1C-8545-F25F-3EE2-5749CB2D0D3B}"/>
          </ac:spMkLst>
        </pc:spChg>
        <pc:picChg chg="mod">
          <ac:chgData name="Lívia Fagundes" userId="fcc25cff26b30582" providerId="Windows Live" clId="Web-{307E3545-08F6-498A-B640-0EE685F7D400}" dt="2024-03-05T17:58:56.476" v="23" actId="1076"/>
          <ac:picMkLst>
            <pc:docMk/>
            <pc:sldMk cId="1108977892" sldId="2071590601"/>
            <ac:picMk id="7" creationId="{00000000-0000-0000-0000-000000000000}"/>
          </ac:picMkLst>
        </pc:picChg>
        <pc:picChg chg="mod">
          <ac:chgData name="Lívia Fagundes" userId="fcc25cff26b30582" providerId="Windows Live" clId="Web-{307E3545-08F6-498A-B640-0EE685F7D400}" dt="2024-03-05T17:59:07.961" v="26" actId="1076"/>
          <ac:picMkLst>
            <pc:docMk/>
            <pc:sldMk cId="1108977892" sldId="2071590601"/>
            <ac:picMk id="8" creationId="{D6C19AAF-BA72-55CB-CE98-BD8AF7B9FE2E}"/>
          </ac:picMkLst>
        </pc:picChg>
      </pc:sldChg>
      <pc:sldChg chg="modSp">
        <pc:chgData name="Lívia Fagundes" userId="fcc25cff26b30582" providerId="Windows Live" clId="Web-{307E3545-08F6-498A-B640-0EE685F7D400}" dt="2024-03-05T18:31:13.621" v="233" actId="1076"/>
        <pc:sldMkLst>
          <pc:docMk/>
          <pc:sldMk cId="181581193" sldId="2071590604"/>
        </pc:sldMkLst>
        <pc:spChg chg="mod">
          <ac:chgData name="Lívia Fagundes" userId="fcc25cff26b30582" providerId="Windows Live" clId="Web-{307E3545-08F6-498A-B640-0EE685F7D400}" dt="2024-03-05T18:30:43.355" v="227" actId="1076"/>
          <ac:spMkLst>
            <pc:docMk/>
            <pc:sldMk cId="181581193" sldId="2071590604"/>
            <ac:spMk id="2" creationId="{C2C56F9D-DA0A-B324-3357-DEA7879E8696}"/>
          </ac:spMkLst>
        </pc:spChg>
        <pc:spChg chg="mod">
          <ac:chgData name="Lívia Fagundes" userId="fcc25cff26b30582" providerId="Windows Live" clId="Web-{307E3545-08F6-498A-B640-0EE685F7D400}" dt="2024-03-05T18:31:13.621" v="233" actId="1076"/>
          <ac:spMkLst>
            <pc:docMk/>
            <pc:sldMk cId="181581193" sldId="2071590604"/>
            <ac:spMk id="3" creationId="{56F2FDB5-496D-D88F-A6C0-0F691979EB36}"/>
          </ac:spMkLst>
        </pc:spChg>
      </pc:sldChg>
      <pc:sldChg chg="modSp">
        <pc:chgData name="Lívia Fagundes" userId="fcc25cff26b30582" providerId="Windows Live" clId="Web-{307E3545-08F6-498A-B640-0EE685F7D400}" dt="2024-03-05T19:49:28.522" v="250" actId="1076"/>
        <pc:sldMkLst>
          <pc:docMk/>
          <pc:sldMk cId="1867696178" sldId="2071590606"/>
        </pc:sldMkLst>
        <pc:spChg chg="mod">
          <ac:chgData name="Lívia Fagundes" userId="fcc25cff26b30582" providerId="Windows Live" clId="Web-{307E3545-08F6-498A-B640-0EE685F7D400}" dt="2024-03-05T19:49:28.522" v="250" actId="1076"/>
          <ac:spMkLst>
            <pc:docMk/>
            <pc:sldMk cId="1867696178" sldId="2071590606"/>
            <ac:spMk id="2" creationId="{00000000-0000-0000-0000-000000000000}"/>
          </ac:spMkLst>
        </pc:spChg>
        <pc:spChg chg="mod">
          <ac:chgData name="Lívia Fagundes" userId="fcc25cff26b30582" providerId="Windows Live" clId="Web-{307E3545-08F6-498A-B640-0EE685F7D400}" dt="2024-03-05T18:51:41.706" v="244" actId="20577"/>
          <ac:spMkLst>
            <pc:docMk/>
            <pc:sldMk cId="1867696178" sldId="2071590606"/>
            <ac:spMk id="3" creationId="{00000000-0000-0000-0000-000000000000}"/>
          </ac:spMkLst>
        </pc:spChg>
      </pc:sldChg>
      <pc:sldChg chg="modSp">
        <pc:chgData name="Lívia Fagundes" userId="fcc25cff26b30582" providerId="Windows Live" clId="Web-{307E3545-08F6-498A-B640-0EE685F7D400}" dt="2024-03-05T18:00:47.569" v="41" actId="1076"/>
        <pc:sldMkLst>
          <pc:docMk/>
          <pc:sldMk cId="587966255" sldId="2071590607"/>
        </pc:sldMkLst>
        <pc:spChg chg="mod">
          <ac:chgData name="Lívia Fagundes" userId="fcc25cff26b30582" providerId="Windows Live" clId="Web-{307E3545-08F6-498A-B640-0EE685F7D400}" dt="2024-03-05T18:00:41.476" v="39" actId="1076"/>
          <ac:spMkLst>
            <pc:docMk/>
            <pc:sldMk cId="587966255" sldId="2071590607"/>
            <ac:spMk id="3" creationId="{3963675D-B99E-D806-7BCF-BEB8A072EF7C}"/>
          </ac:spMkLst>
        </pc:spChg>
        <pc:spChg chg="mod">
          <ac:chgData name="Lívia Fagundes" userId="fcc25cff26b30582" providerId="Windows Live" clId="Web-{307E3545-08F6-498A-B640-0EE685F7D400}" dt="2024-03-05T18:00:38.819" v="38" actId="1076"/>
          <ac:spMkLst>
            <pc:docMk/>
            <pc:sldMk cId="587966255" sldId="2071590607"/>
            <ac:spMk id="4" creationId="{FD798FC3-4C86-4163-5E77-4B7003574A77}"/>
          </ac:spMkLst>
        </pc:spChg>
        <pc:picChg chg="mod">
          <ac:chgData name="Lívia Fagundes" userId="fcc25cff26b30582" providerId="Windows Live" clId="Web-{307E3545-08F6-498A-B640-0EE685F7D400}" dt="2024-03-05T18:00:47.569" v="41" actId="1076"/>
          <ac:picMkLst>
            <pc:docMk/>
            <pc:sldMk cId="587966255" sldId="2071590607"/>
            <ac:picMk id="5" creationId="{74F14550-F4A5-6F9E-7CD1-204A6A2DB10C}"/>
          </ac:picMkLst>
        </pc:picChg>
      </pc:sldChg>
      <pc:sldChg chg="modSp">
        <pc:chgData name="Lívia Fagundes" userId="fcc25cff26b30582" providerId="Windows Live" clId="Web-{307E3545-08F6-498A-B640-0EE685F7D400}" dt="2024-03-05T20:15:57.542" v="431" actId="1076"/>
        <pc:sldMkLst>
          <pc:docMk/>
          <pc:sldMk cId="931176325" sldId="2071590608"/>
        </pc:sldMkLst>
        <pc:spChg chg="mod">
          <ac:chgData name="Lívia Fagundes" userId="fcc25cff26b30582" providerId="Windows Live" clId="Web-{307E3545-08F6-498A-B640-0EE685F7D400}" dt="2024-03-05T20:15:57.542" v="431" actId="1076"/>
          <ac:spMkLst>
            <pc:docMk/>
            <pc:sldMk cId="931176325" sldId="2071590608"/>
            <ac:spMk id="4" creationId="{3CFBA9F5-E398-9780-C67E-2A43E28E590D}"/>
          </ac:spMkLst>
        </pc:spChg>
      </pc:sldChg>
      <pc:sldChg chg="modSp ord">
        <pc:chgData name="Lívia Fagundes" userId="fcc25cff26b30582" providerId="Windows Live" clId="Web-{307E3545-08F6-498A-B640-0EE685F7D400}" dt="2024-03-05T18:42:41.397" v="237"/>
        <pc:sldMkLst>
          <pc:docMk/>
          <pc:sldMk cId="3208016380" sldId="2071590612"/>
        </pc:sldMkLst>
        <pc:spChg chg="mod">
          <ac:chgData name="Lívia Fagundes" userId="fcc25cff26b30582" providerId="Windows Live" clId="Web-{307E3545-08F6-498A-B640-0EE685F7D400}" dt="2024-03-05T18:30:09.512" v="225" actId="14100"/>
          <ac:spMkLst>
            <pc:docMk/>
            <pc:sldMk cId="3208016380" sldId="2071590612"/>
            <ac:spMk id="2" creationId="{00000000-0000-0000-0000-000000000000}"/>
          </ac:spMkLst>
        </pc:spChg>
      </pc:sldChg>
      <pc:sldChg chg="modSp">
        <pc:chgData name="Lívia Fagundes" userId="fcc25cff26b30582" providerId="Windows Live" clId="Web-{307E3545-08F6-498A-B640-0EE685F7D400}" dt="2024-03-05T18:04:00.693" v="57" actId="20577"/>
        <pc:sldMkLst>
          <pc:docMk/>
          <pc:sldMk cId="2742477336" sldId="2071590613"/>
        </pc:sldMkLst>
        <pc:spChg chg="mod">
          <ac:chgData name="Lívia Fagundes" userId="fcc25cff26b30582" providerId="Windows Live" clId="Web-{307E3545-08F6-498A-B640-0EE685F7D400}" dt="2024-03-05T18:04:00.693" v="57" actId="20577"/>
          <ac:spMkLst>
            <pc:docMk/>
            <pc:sldMk cId="2742477336" sldId="2071590613"/>
            <ac:spMk id="3" creationId="{00000000-0000-0000-0000-000000000000}"/>
          </ac:spMkLst>
        </pc:spChg>
      </pc:sldChg>
      <pc:sldChg chg="modSp">
        <pc:chgData name="Lívia Fagundes" userId="fcc25cff26b30582" providerId="Windows Live" clId="Web-{307E3545-08F6-498A-B640-0EE685F7D400}" dt="2024-03-05T17:57:57.273" v="18" actId="20577"/>
        <pc:sldMkLst>
          <pc:docMk/>
          <pc:sldMk cId="3848457094" sldId="2071590616"/>
        </pc:sldMkLst>
        <pc:spChg chg="mod">
          <ac:chgData name="Lívia Fagundes" userId="fcc25cff26b30582" providerId="Windows Live" clId="Web-{307E3545-08F6-498A-B640-0EE685F7D400}" dt="2024-03-05T17:57:57.273" v="18" actId="20577"/>
          <ac:spMkLst>
            <pc:docMk/>
            <pc:sldMk cId="3848457094" sldId="2071590616"/>
            <ac:spMk id="4" creationId="{5DB03B7E-45FA-A7EF-F787-AE1DF28ACC67}"/>
          </ac:spMkLst>
        </pc:spChg>
      </pc:sldChg>
      <pc:sldChg chg="modSp">
        <pc:chgData name="Lívia Fagundes" userId="fcc25cff26b30582" providerId="Windows Live" clId="Web-{307E3545-08F6-498A-B640-0EE685F7D400}" dt="2024-03-05T17:58:27.023" v="21" actId="20577"/>
        <pc:sldMkLst>
          <pc:docMk/>
          <pc:sldMk cId="3116564424" sldId="2071590618"/>
        </pc:sldMkLst>
        <pc:spChg chg="mod">
          <ac:chgData name="Lívia Fagundes" userId="fcc25cff26b30582" providerId="Windows Live" clId="Web-{307E3545-08F6-498A-B640-0EE685F7D400}" dt="2024-03-05T17:58:27.023" v="21" actId="20577"/>
          <ac:spMkLst>
            <pc:docMk/>
            <pc:sldMk cId="3116564424" sldId="2071590618"/>
            <ac:spMk id="3" creationId="{00000000-0000-0000-0000-000000000000}"/>
          </ac:spMkLst>
        </pc:spChg>
      </pc:sldChg>
      <pc:sldChg chg="modSp ord">
        <pc:chgData name="Lívia Fagundes" userId="fcc25cff26b30582" providerId="Windows Live" clId="Web-{307E3545-08F6-498A-B640-0EE685F7D400}" dt="2024-03-05T20:25:55.889" v="439" actId="14100"/>
        <pc:sldMkLst>
          <pc:docMk/>
          <pc:sldMk cId="1269908871" sldId="2071590619"/>
        </pc:sldMkLst>
        <pc:spChg chg="mod">
          <ac:chgData name="Lívia Fagundes" userId="fcc25cff26b30582" providerId="Windows Live" clId="Web-{307E3545-08F6-498A-B640-0EE685F7D400}" dt="2024-03-05T20:25:55.889" v="439" actId="14100"/>
          <ac:spMkLst>
            <pc:docMk/>
            <pc:sldMk cId="1269908871" sldId="2071590619"/>
            <ac:spMk id="2" creationId="{582B2C5E-D0A6-4E5F-962B-1B575A707F85}"/>
          </ac:spMkLst>
        </pc:spChg>
      </pc:sldChg>
      <pc:sldChg chg="ord">
        <pc:chgData name="Lívia Fagundes" userId="fcc25cff26b30582" providerId="Windows Live" clId="Web-{307E3545-08F6-498A-B640-0EE685F7D400}" dt="2024-03-05T19:51:06.822" v="286"/>
        <pc:sldMkLst>
          <pc:docMk/>
          <pc:sldMk cId="3796755283" sldId="2071590620"/>
        </pc:sldMkLst>
      </pc:sldChg>
      <pc:sldChg chg="modSp">
        <pc:chgData name="Lívia Fagundes" userId="fcc25cff26b30582" providerId="Windows Live" clId="Web-{307E3545-08F6-498A-B640-0EE685F7D400}" dt="2024-03-05T20:42:45.514" v="535" actId="14100"/>
        <pc:sldMkLst>
          <pc:docMk/>
          <pc:sldMk cId="477448191" sldId="2071590626"/>
        </pc:sldMkLst>
        <pc:picChg chg="mod">
          <ac:chgData name="Lívia Fagundes" userId="fcc25cff26b30582" providerId="Windows Live" clId="Web-{307E3545-08F6-498A-B640-0EE685F7D400}" dt="2024-03-05T20:42:39.014" v="533" actId="1076"/>
          <ac:picMkLst>
            <pc:docMk/>
            <pc:sldMk cId="477448191" sldId="2071590626"/>
            <ac:picMk id="5" creationId="{00000000-0000-0000-0000-000000000000}"/>
          </ac:picMkLst>
        </pc:picChg>
        <pc:picChg chg="mod">
          <ac:chgData name="Lívia Fagundes" userId="fcc25cff26b30582" providerId="Windows Live" clId="Web-{307E3545-08F6-498A-B640-0EE685F7D400}" dt="2024-03-05T20:42:45.514" v="535" actId="14100"/>
          <ac:picMkLst>
            <pc:docMk/>
            <pc:sldMk cId="477448191" sldId="2071590626"/>
            <ac:picMk id="6" creationId="{00000000-0000-0000-0000-000000000000}"/>
          </ac:picMkLst>
        </pc:picChg>
      </pc:sldChg>
      <pc:sldChg chg="modSp add replId">
        <pc:chgData name="Lívia Fagundes" userId="fcc25cff26b30582" providerId="Windows Live" clId="Web-{307E3545-08F6-498A-B640-0EE685F7D400}" dt="2024-03-05T19:50:54.447" v="284" actId="1076"/>
        <pc:sldMkLst>
          <pc:docMk/>
          <pc:sldMk cId="3040608504" sldId="2071590627"/>
        </pc:sldMkLst>
        <pc:spChg chg="mod">
          <ac:chgData name="Lívia Fagundes" userId="fcc25cff26b30582" providerId="Windows Live" clId="Web-{307E3545-08F6-498A-B640-0EE685F7D400}" dt="2024-03-05T19:50:52.291" v="283" actId="1076"/>
          <ac:spMkLst>
            <pc:docMk/>
            <pc:sldMk cId="3040608504" sldId="2071590627"/>
            <ac:spMk id="2" creationId="{00000000-0000-0000-0000-000000000000}"/>
          </ac:spMkLst>
        </pc:spChg>
        <pc:spChg chg="mod">
          <ac:chgData name="Lívia Fagundes" userId="fcc25cff26b30582" providerId="Windows Live" clId="Web-{307E3545-08F6-498A-B640-0EE685F7D400}" dt="2024-03-05T19:50:54.447" v="284" actId="1076"/>
          <ac:spMkLst>
            <pc:docMk/>
            <pc:sldMk cId="3040608504" sldId="2071590627"/>
            <ac:spMk id="3" creationId="{00000000-0000-0000-0000-000000000000}"/>
          </ac:spMkLst>
        </pc:spChg>
      </pc:sldChg>
      <pc:sldChg chg="addSp delSp modSp add replId">
        <pc:chgData name="Lívia Fagundes" userId="fcc25cff26b30582" providerId="Windows Live" clId="Web-{307E3545-08F6-498A-B640-0EE685F7D400}" dt="2024-03-05T19:55:23.596" v="324"/>
        <pc:sldMkLst>
          <pc:docMk/>
          <pc:sldMk cId="2453736257" sldId="2071590628"/>
        </pc:sldMkLst>
        <pc:spChg chg="mod">
          <ac:chgData name="Lívia Fagundes" userId="fcc25cff26b30582" providerId="Windows Live" clId="Web-{307E3545-08F6-498A-B640-0EE685F7D400}" dt="2024-03-05T19:51:56.355" v="290" actId="1076"/>
          <ac:spMkLst>
            <pc:docMk/>
            <pc:sldMk cId="2453736257" sldId="2071590628"/>
            <ac:spMk id="3" creationId="{00000000-0000-0000-0000-000000000000}"/>
          </ac:spMkLst>
        </pc:spChg>
        <pc:picChg chg="add del mod">
          <ac:chgData name="Lívia Fagundes" userId="fcc25cff26b30582" providerId="Windows Live" clId="Web-{307E3545-08F6-498A-B640-0EE685F7D400}" dt="2024-03-05T19:54:07.391" v="314"/>
          <ac:picMkLst>
            <pc:docMk/>
            <pc:sldMk cId="2453736257" sldId="2071590628"/>
            <ac:picMk id="4" creationId="{C4EEE208-CBF6-C631-5431-BDA3A52C9743}"/>
          </ac:picMkLst>
        </pc:picChg>
        <pc:picChg chg="add mod">
          <ac:chgData name="Lívia Fagundes" userId="fcc25cff26b30582" providerId="Windows Live" clId="Web-{307E3545-08F6-498A-B640-0EE685F7D400}" dt="2024-03-05T19:53:47.202" v="306" actId="1076"/>
          <ac:picMkLst>
            <pc:docMk/>
            <pc:sldMk cId="2453736257" sldId="2071590628"/>
            <ac:picMk id="5" creationId="{E1127FC2-7E3D-E2BB-561E-3F62877B1E58}"/>
          </ac:picMkLst>
        </pc:picChg>
        <pc:picChg chg="add mod">
          <ac:chgData name="Lívia Fagundes" userId="fcc25cff26b30582" providerId="Windows Live" clId="Web-{307E3545-08F6-498A-B640-0EE685F7D400}" dt="2024-03-05T19:54:05.234" v="313" actId="1076"/>
          <ac:picMkLst>
            <pc:docMk/>
            <pc:sldMk cId="2453736257" sldId="2071590628"/>
            <ac:picMk id="6" creationId="{B12C2C89-DDAB-3770-F307-FE97CF6BA826}"/>
          </ac:picMkLst>
        </pc:picChg>
        <pc:picChg chg="add del mod">
          <ac:chgData name="Lívia Fagundes" userId="fcc25cff26b30582" providerId="Windows Live" clId="Web-{307E3545-08F6-498A-B640-0EE685F7D400}" dt="2024-03-05T19:53:53.859" v="309"/>
          <ac:picMkLst>
            <pc:docMk/>
            <pc:sldMk cId="2453736257" sldId="2071590628"/>
            <ac:picMk id="7" creationId="{98C61302-D31F-6BA7-DF04-AA0D18589162}"/>
          </ac:picMkLst>
        </pc:picChg>
        <pc:picChg chg="add mod">
          <ac:chgData name="Lívia Fagundes" userId="fcc25cff26b30582" providerId="Windows Live" clId="Web-{307E3545-08F6-498A-B640-0EE685F7D400}" dt="2024-03-05T19:53:48.687" v="307" actId="1076"/>
          <ac:picMkLst>
            <pc:docMk/>
            <pc:sldMk cId="2453736257" sldId="2071590628"/>
            <ac:picMk id="8" creationId="{7C12BE25-8798-F075-E977-7DBB563CB9A6}"/>
          </ac:picMkLst>
        </pc:picChg>
        <pc:picChg chg="add">
          <ac:chgData name="Lívia Fagundes" userId="fcc25cff26b30582" providerId="Windows Live" clId="Web-{307E3545-08F6-498A-B640-0EE685F7D400}" dt="2024-03-05T19:55:23.596" v="324"/>
          <ac:picMkLst>
            <pc:docMk/>
            <pc:sldMk cId="2453736257" sldId="2071590628"/>
            <ac:picMk id="10" creationId="{611DEBF3-B307-BA92-C5E3-84A36A540BB6}"/>
          </ac:picMkLst>
        </pc:picChg>
      </pc:sldChg>
      <pc:sldChg chg="addSp delSp modSp add replId">
        <pc:chgData name="Lívia Fagundes" userId="fcc25cff26b30582" providerId="Windows Live" clId="Web-{307E3545-08F6-498A-B640-0EE685F7D400}" dt="2024-03-05T19:56:57.943" v="337" actId="1076"/>
        <pc:sldMkLst>
          <pc:docMk/>
          <pc:sldMk cId="2723801409" sldId="2071590629"/>
        </pc:sldMkLst>
        <pc:picChg chg="mod">
          <ac:chgData name="Lívia Fagundes" userId="fcc25cff26b30582" providerId="Windows Live" clId="Web-{307E3545-08F6-498A-B640-0EE685F7D400}" dt="2024-03-05T19:54:50.455" v="319" actId="1076"/>
          <ac:picMkLst>
            <pc:docMk/>
            <pc:sldMk cId="2723801409" sldId="2071590629"/>
            <ac:picMk id="4" creationId="{C4EEE208-CBF6-C631-5431-BDA3A52C9743}"/>
          </ac:picMkLst>
        </pc:picChg>
        <pc:picChg chg="del">
          <ac:chgData name="Lívia Fagundes" userId="fcc25cff26b30582" providerId="Windows Live" clId="Web-{307E3545-08F6-498A-B640-0EE685F7D400}" dt="2024-03-05T19:53:57.265" v="310"/>
          <ac:picMkLst>
            <pc:docMk/>
            <pc:sldMk cId="2723801409" sldId="2071590629"/>
            <ac:picMk id="5" creationId="{E1127FC2-7E3D-E2BB-561E-3F62877B1E58}"/>
          </ac:picMkLst>
        </pc:picChg>
        <pc:picChg chg="del mod">
          <ac:chgData name="Lívia Fagundes" userId="fcc25cff26b30582" providerId="Windows Live" clId="Web-{307E3545-08F6-498A-B640-0EE685F7D400}" dt="2024-03-05T19:54:24.313" v="315"/>
          <ac:picMkLst>
            <pc:docMk/>
            <pc:sldMk cId="2723801409" sldId="2071590629"/>
            <ac:picMk id="6" creationId="{B12C2C89-DDAB-3770-F307-FE97CF6BA826}"/>
          </ac:picMkLst>
        </pc:picChg>
        <pc:picChg chg="mod">
          <ac:chgData name="Lívia Fagundes" userId="fcc25cff26b30582" providerId="Windows Live" clId="Web-{307E3545-08F6-498A-B640-0EE685F7D400}" dt="2024-03-05T19:55:03.096" v="322" actId="1076"/>
          <ac:picMkLst>
            <pc:docMk/>
            <pc:sldMk cId="2723801409" sldId="2071590629"/>
            <ac:picMk id="7" creationId="{98C61302-D31F-6BA7-DF04-AA0D18589162}"/>
          </ac:picMkLst>
        </pc:picChg>
        <pc:picChg chg="del">
          <ac:chgData name="Lívia Fagundes" userId="fcc25cff26b30582" providerId="Windows Live" clId="Web-{307E3545-08F6-498A-B640-0EE685F7D400}" dt="2024-03-05T19:53:59.359" v="311"/>
          <ac:picMkLst>
            <pc:docMk/>
            <pc:sldMk cId="2723801409" sldId="2071590629"/>
            <ac:picMk id="8" creationId="{7C12BE25-8798-F075-E977-7DBB563CB9A6}"/>
          </ac:picMkLst>
        </pc:picChg>
        <pc:picChg chg="add mod">
          <ac:chgData name="Lívia Fagundes" userId="fcc25cff26b30582" providerId="Windows Live" clId="Web-{307E3545-08F6-498A-B640-0EE685F7D400}" dt="2024-03-05T19:56:57.943" v="337" actId="1076"/>
          <ac:picMkLst>
            <pc:docMk/>
            <pc:sldMk cId="2723801409" sldId="2071590629"/>
            <ac:picMk id="9" creationId="{25572656-F51B-0D32-10AE-56C02C1A945E}"/>
          </ac:picMkLst>
        </pc:picChg>
        <pc:picChg chg="add del mod">
          <ac:chgData name="Lívia Fagundes" userId="fcc25cff26b30582" providerId="Windows Live" clId="Web-{307E3545-08F6-498A-B640-0EE685F7D400}" dt="2024-03-05T19:55:27.331" v="325"/>
          <ac:picMkLst>
            <pc:docMk/>
            <pc:sldMk cId="2723801409" sldId="2071590629"/>
            <ac:picMk id="10" creationId="{CE44A479-2623-9CAC-479C-339302C2592E}"/>
          </ac:picMkLst>
        </pc:picChg>
        <pc:picChg chg="add mod">
          <ac:chgData name="Lívia Fagundes" userId="fcc25cff26b30582" providerId="Windows Live" clId="Web-{307E3545-08F6-498A-B640-0EE685F7D400}" dt="2024-03-05T19:56:55.240" v="336" actId="1076"/>
          <ac:picMkLst>
            <pc:docMk/>
            <pc:sldMk cId="2723801409" sldId="2071590629"/>
            <ac:picMk id="11" creationId="{5567E1A4-7D9A-42BF-8BD4-4E2E34A5A8E1}"/>
          </ac:picMkLst>
        </pc:picChg>
      </pc:sldChg>
      <pc:sldChg chg="addSp delSp modSp add mod replId setBg">
        <pc:chgData name="Lívia Fagundes" userId="fcc25cff26b30582" providerId="Windows Live" clId="Web-{307E3545-08F6-498A-B640-0EE685F7D400}" dt="2024-03-05T19:58:45.884" v="363" actId="14100"/>
        <pc:sldMkLst>
          <pc:docMk/>
          <pc:sldMk cId="1640950711" sldId="2071590630"/>
        </pc:sldMkLst>
        <pc:spChg chg="mod">
          <ac:chgData name="Lívia Fagundes" userId="fcc25cff26b30582" providerId="Windows Live" clId="Web-{307E3545-08F6-498A-B640-0EE685F7D400}" dt="2024-03-05T19:58:42.399" v="362" actId="1076"/>
          <ac:spMkLst>
            <pc:docMk/>
            <pc:sldMk cId="1640950711" sldId="2071590630"/>
            <ac:spMk id="2" creationId="{00000000-0000-0000-0000-000000000000}"/>
          </ac:spMkLst>
        </pc:spChg>
        <pc:spChg chg="mod">
          <ac:chgData name="Lívia Fagundes" userId="fcc25cff26b30582" providerId="Windows Live" clId="Web-{307E3545-08F6-498A-B640-0EE685F7D400}" dt="2024-03-05T19:58:45.884" v="363" actId="14100"/>
          <ac:spMkLst>
            <pc:docMk/>
            <pc:sldMk cId="1640950711" sldId="2071590630"/>
            <ac:spMk id="3" creationId="{00000000-0000-0000-0000-000000000000}"/>
          </ac:spMkLst>
        </pc:spChg>
        <pc:spChg chg="add del">
          <ac:chgData name="Lívia Fagundes" userId="fcc25cff26b30582" providerId="Windows Live" clId="Web-{307E3545-08F6-498A-B640-0EE685F7D400}" dt="2024-03-05T19:57:24.070" v="339"/>
          <ac:spMkLst>
            <pc:docMk/>
            <pc:sldMk cId="1640950711" sldId="2071590630"/>
            <ac:spMk id="13" creationId="{0550F5B9-399F-4FAD-AE6C-ED65F9A43A74}"/>
          </ac:spMkLst>
        </pc:spChg>
        <pc:spChg chg="add del">
          <ac:chgData name="Lívia Fagundes" userId="fcc25cff26b30582" providerId="Windows Live" clId="Web-{307E3545-08F6-498A-B640-0EE685F7D400}" dt="2024-03-05T19:57:24.070" v="339"/>
          <ac:spMkLst>
            <pc:docMk/>
            <pc:sldMk cId="1640950711" sldId="2071590630"/>
            <ac:spMk id="15" creationId="{C062E60F-5CD4-4268-8359-8076634680E5}"/>
          </ac:spMkLst>
        </pc:spChg>
        <pc:spChg chg="add del">
          <ac:chgData name="Lívia Fagundes" userId="fcc25cff26b30582" providerId="Windows Live" clId="Web-{307E3545-08F6-498A-B640-0EE685F7D400}" dt="2024-03-05T19:57:24.070" v="339"/>
          <ac:spMkLst>
            <pc:docMk/>
            <pc:sldMk cId="1640950711" sldId="2071590630"/>
            <ac:spMk id="17" creationId="{BB341EC3-1810-4D33-BA3F-E2D0AA0ECFB6}"/>
          </ac:spMkLst>
        </pc:spChg>
        <pc:spChg chg="add del">
          <ac:chgData name="Lívia Fagundes" userId="fcc25cff26b30582" providerId="Windows Live" clId="Web-{307E3545-08F6-498A-B640-0EE685F7D400}" dt="2024-03-05T19:57:24.070" v="339"/>
          <ac:spMkLst>
            <pc:docMk/>
            <pc:sldMk cId="1640950711" sldId="2071590630"/>
            <ac:spMk id="19" creationId="{10127CDE-2B99-47A8-BB3C-7D17519105E0}"/>
          </ac:spMkLst>
        </pc:spChg>
        <pc:picChg chg="del">
          <ac:chgData name="Lívia Fagundes" userId="fcc25cff26b30582" providerId="Windows Live" clId="Web-{307E3545-08F6-498A-B640-0EE685F7D400}" dt="2024-03-05T19:55:42.456" v="328"/>
          <ac:picMkLst>
            <pc:docMk/>
            <pc:sldMk cId="1640950711" sldId="2071590630"/>
            <ac:picMk id="4" creationId="{C4EEE208-CBF6-C631-5431-BDA3A52C9743}"/>
          </ac:picMkLst>
        </pc:picChg>
        <pc:picChg chg="add mod">
          <ac:chgData name="Lívia Fagundes" userId="fcc25cff26b30582" providerId="Windows Live" clId="Web-{307E3545-08F6-498A-B640-0EE685F7D400}" dt="2024-03-05T19:58:11.695" v="358" actId="14100"/>
          <ac:picMkLst>
            <pc:docMk/>
            <pc:sldMk cId="1640950711" sldId="2071590630"/>
            <ac:picMk id="5" creationId="{11940033-1975-64BE-3244-8E64F1CBFC6A}"/>
          </ac:picMkLst>
        </pc:picChg>
        <pc:picChg chg="add mod ord">
          <ac:chgData name="Lívia Fagundes" userId="fcc25cff26b30582" providerId="Windows Live" clId="Web-{307E3545-08F6-498A-B640-0EE685F7D400}" dt="2024-03-05T19:58:14.305" v="359" actId="14100"/>
          <ac:picMkLst>
            <pc:docMk/>
            <pc:sldMk cId="1640950711" sldId="2071590630"/>
            <ac:picMk id="6" creationId="{12817E93-05A1-8E44-7B4B-94450520CF8B}"/>
          </ac:picMkLst>
        </pc:picChg>
        <pc:picChg chg="del">
          <ac:chgData name="Lívia Fagundes" userId="fcc25cff26b30582" providerId="Windows Live" clId="Web-{307E3545-08F6-498A-B640-0EE685F7D400}" dt="2024-03-05T19:55:45.175" v="329"/>
          <ac:picMkLst>
            <pc:docMk/>
            <pc:sldMk cId="1640950711" sldId="2071590630"/>
            <ac:picMk id="7" creationId="{98C61302-D31F-6BA7-DF04-AA0D18589162}"/>
          </ac:picMkLst>
        </pc:picChg>
        <pc:picChg chg="add mod">
          <ac:chgData name="Lívia Fagundes" userId="fcc25cff26b30582" providerId="Windows Live" clId="Web-{307E3545-08F6-498A-B640-0EE685F7D400}" dt="2024-03-05T19:58:19.758" v="361" actId="14100"/>
          <ac:picMkLst>
            <pc:docMk/>
            <pc:sldMk cId="1640950711" sldId="2071590630"/>
            <ac:picMk id="8" creationId="{CC995A1F-4785-E6B2-7D2B-277DBD76956C}"/>
          </ac:picMkLst>
        </pc:picChg>
        <pc:picChg chg="del">
          <ac:chgData name="Lívia Fagundes" userId="fcc25cff26b30582" providerId="Windows Live" clId="Web-{307E3545-08F6-498A-B640-0EE685F7D400}" dt="2024-03-05T19:55:40.831" v="327"/>
          <ac:picMkLst>
            <pc:docMk/>
            <pc:sldMk cId="1640950711" sldId="2071590630"/>
            <ac:picMk id="9" creationId="{25572656-F51B-0D32-10AE-56C02C1A945E}"/>
          </ac:picMkLst>
        </pc:picChg>
        <pc:picChg chg="add del mod">
          <ac:chgData name="Lívia Fagundes" userId="fcc25cff26b30582" providerId="Windows Live" clId="Web-{307E3545-08F6-498A-B640-0EE685F7D400}" dt="2024-03-05T19:56:49.255" v="334"/>
          <ac:picMkLst>
            <pc:docMk/>
            <pc:sldMk cId="1640950711" sldId="2071590630"/>
            <ac:picMk id="10" creationId="{990790E0-ED49-A0C5-EEBF-789ADBD43F56}"/>
          </ac:picMkLst>
        </pc:picChg>
      </pc:sldChg>
      <pc:sldChg chg="addSp delSp modSp add replId">
        <pc:chgData name="Lívia Fagundes" userId="fcc25cff26b30582" providerId="Windows Live" clId="Web-{307E3545-08F6-498A-B640-0EE685F7D400}" dt="2024-03-05T20:00:34.637" v="391"/>
        <pc:sldMkLst>
          <pc:docMk/>
          <pc:sldMk cId="2131192647" sldId="2071590631"/>
        </pc:sldMkLst>
        <pc:spChg chg="mod">
          <ac:chgData name="Lívia Fagundes" userId="fcc25cff26b30582" providerId="Windows Live" clId="Web-{307E3545-08F6-498A-B640-0EE685F7D400}" dt="2024-03-05T19:58:58.259" v="372" actId="20577"/>
          <ac:spMkLst>
            <pc:docMk/>
            <pc:sldMk cId="2131192647" sldId="2071590631"/>
            <ac:spMk id="3" creationId="{00000000-0000-0000-0000-000000000000}"/>
          </ac:spMkLst>
        </pc:spChg>
        <pc:picChg chg="add mod">
          <ac:chgData name="Lívia Fagundes" userId="fcc25cff26b30582" providerId="Windows Live" clId="Web-{307E3545-08F6-498A-B640-0EE685F7D400}" dt="2024-03-05T19:59:18.229" v="379" actId="1076"/>
          <ac:picMkLst>
            <pc:docMk/>
            <pc:sldMk cId="2131192647" sldId="2071590631"/>
            <ac:picMk id="4" creationId="{C3F7BF7F-D080-1CEF-9A13-8181F7D3218A}"/>
          </ac:picMkLst>
        </pc:picChg>
        <pc:picChg chg="del">
          <ac:chgData name="Lívia Fagundes" userId="fcc25cff26b30582" providerId="Windows Live" clId="Web-{307E3545-08F6-498A-B640-0EE685F7D400}" dt="2024-03-05T19:59:02.728" v="373"/>
          <ac:picMkLst>
            <pc:docMk/>
            <pc:sldMk cId="2131192647" sldId="2071590631"/>
            <ac:picMk id="5" creationId="{11940033-1975-64BE-3244-8E64F1CBFC6A}"/>
          </ac:picMkLst>
        </pc:picChg>
        <pc:picChg chg="del">
          <ac:chgData name="Lívia Fagundes" userId="fcc25cff26b30582" providerId="Windows Live" clId="Web-{307E3545-08F6-498A-B640-0EE685F7D400}" dt="2024-03-05T19:59:04.603" v="374"/>
          <ac:picMkLst>
            <pc:docMk/>
            <pc:sldMk cId="2131192647" sldId="2071590631"/>
            <ac:picMk id="6" creationId="{12817E93-05A1-8E44-7B4B-94450520CF8B}"/>
          </ac:picMkLst>
        </pc:picChg>
        <pc:picChg chg="add mod">
          <ac:chgData name="Lívia Fagundes" userId="fcc25cff26b30582" providerId="Windows Live" clId="Web-{307E3545-08F6-498A-B640-0EE685F7D400}" dt="2024-03-05T19:59:30.901" v="382" actId="1076"/>
          <ac:picMkLst>
            <pc:docMk/>
            <pc:sldMk cId="2131192647" sldId="2071590631"/>
            <ac:picMk id="7" creationId="{6769D474-BD1B-2CF3-6899-7CD33DFE204D}"/>
          </ac:picMkLst>
        </pc:picChg>
        <pc:picChg chg="del">
          <ac:chgData name="Lívia Fagundes" userId="fcc25cff26b30582" providerId="Windows Live" clId="Web-{307E3545-08F6-498A-B640-0EE685F7D400}" dt="2024-03-05T19:59:06.306" v="375"/>
          <ac:picMkLst>
            <pc:docMk/>
            <pc:sldMk cId="2131192647" sldId="2071590631"/>
            <ac:picMk id="8" creationId="{CC995A1F-4785-E6B2-7D2B-277DBD76956C}"/>
          </ac:picMkLst>
        </pc:picChg>
        <pc:picChg chg="add del mod">
          <ac:chgData name="Lívia Fagundes" userId="fcc25cff26b30582" providerId="Windows Live" clId="Web-{307E3545-08F6-498A-B640-0EE685F7D400}" dt="2024-03-05T20:00:01.683" v="384"/>
          <ac:picMkLst>
            <pc:docMk/>
            <pc:sldMk cId="2131192647" sldId="2071590631"/>
            <ac:picMk id="9" creationId="{FD99FFEF-C752-A1DC-562F-825FC9CB1EFF}"/>
          </ac:picMkLst>
        </pc:picChg>
        <pc:picChg chg="add mod">
          <ac:chgData name="Lívia Fagundes" userId="fcc25cff26b30582" providerId="Windows Live" clId="Web-{307E3545-08F6-498A-B640-0EE685F7D400}" dt="2024-03-05T20:00:07.949" v="386" actId="14100"/>
          <ac:picMkLst>
            <pc:docMk/>
            <pc:sldMk cId="2131192647" sldId="2071590631"/>
            <ac:picMk id="10" creationId="{60D011AE-3983-DB15-E968-E2F09061FF7B}"/>
          </ac:picMkLst>
        </pc:picChg>
        <pc:picChg chg="add mod">
          <ac:chgData name="Lívia Fagundes" userId="fcc25cff26b30582" providerId="Windows Live" clId="Web-{307E3545-08F6-498A-B640-0EE685F7D400}" dt="2024-03-05T20:00:10.371" v="387"/>
          <ac:picMkLst>
            <pc:docMk/>
            <pc:sldMk cId="2131192647" sldId="2071590631"/>
            <ac:picMk id="11" creationId="{10565568-3C00-C08E-607E-54603F1E85CB}"/>
          </ac:picMkLst>
        </pc:picChg>
        <pc:picChg chg="add del mod">
          <ac:chgData name="Lívia Fagundes" userId="fcc25cff26b30582" providerId="Windows Live" clId="Web-{307E3545-08F6-498A-B640-0EE685F7D400}" dt="2024-03-05T20:00:22.106" v="389"/>
          <ac:picMkLst>
            <pc:docMk/>
            <pc:sldMk cId="2131192647" sldId="2071590631"/>
            <ac:picMk id="12" creationId="{F74F7452-0A47-59CE-E071-6008AF2073E4}"/>
          </ac:picMkLst>
        </pc:picChg>
        <pc:picChg chg="add del mod">
          <ac:chgData name="Lívia Fagundes" userId="fcc25cff26b30582" providerId="Windows Live" clId="Web-{307E3545-08F6-498A-B640-0EE685F7D400}" dt="2024-03-05T20:00:34.637" v="391"/>
          <ac:picMkLst>
            <pc:docMk/>
            <pc:sldMk cId="2131192647" sldId="2071590631"/>
            <ac:picMk id="13" creationId="{F9A5F0B3-77E0-1F48-E73F-246B6D24B2A7}"/>
          </ac:picMkLst>
        </pc:picChg>
      </pc:sldChg>
      <pc:sldChg chg="addSp delSp modSp new">
        <pc:chgData name="Lívia Fagundes" userId="fcc25cff26b30582" providerId="Windows Live" clId="Web-{307E3545-08F6-498A-B640-0EE685F7D400}" dt="2024-03-05T20:04:30.723" v="430" actId="14100"/>
        <pc:sldMkLst>
          <pc:docMk/>
          <pc:sldMk cId="2683115250" sldId="2071590632"/>
        </pc:sldMkLst>
        <pc:spChg chg="del mod">
          <ac:chgData name="Lívia Fagundes" userId="fcc25cff26b30582" providerId="Windows Live" clId="Web-{307E3545-08F6-498A-B640-0EE685F7D400}" dt="2024-03-05T20:02:43.329" v="395"/>
          <ac:spMkLst>
            <pc:docMk/>
            <pc:sldMk cId="2683115250" sldId="2071590632"/>
            <ac:spMk id="3" creationId="{116F8819-6E12-E926-E31E-29D54A2A5C68}"/>
          </ac:spMkLst>
        </pc:spChg>
        <pc:picChg chg="add mod ord">
          <ac:chgData name="Lívia Fagundes" userId="fcc25cff26b30582" providerId="Windows Live" clId="Web-{307E3545-08F6-498A-B640-0EE685F7D400}" dt="2024-03-05T20:04:30.723" v="430" actId="14100"/>
          <ac:picMkLst>
            <pc:docMk/>
            <pc:sldMk cId="2683115250" sldId="2071590632"/>
            <ac:picMk id="4" creationId="{F182F34A-2D0F-5376-D9EC-16BBEBA8966F}"/>
          </ac:picMkLst>
        </pc:picChg>
        <pc:picChg chg="add mod">
          <ac:chgData name="Lívia Fagundes" userId="fcc25cff26b30582" providerId="Windows Live" clId="Web-{307E3545-08F6-498A-B640-0EE685F7D400}" dt="2024-03-05T20:04:19.582" v="425" actId="14100"/>
          <ac:picMkLst>
            <pc:docMk/>
            <pc:sldMk cId="2683115250" sldId="2071590632"/>
            <ac:picMk id="5" creationId="{1499579C-9378-8FA1-6FC1-24951C377189}"/>
          </ac:picMkLst>
        </pc:picChg>
        <pc:picChg chg="add mod">
          <ac:chgData name="Lívia Fagundes" userId="fcc25cff26b30582" providerId="Windows Live" clId="Web-{307E3545-08F6-498A-B640-0EE685F7D400}" dt="2024-03-05T20:04:26.817" v="428" actId="1076"/>
          <ac:picMkLst>
            <pc:docMk/>
            <pc:sldMk cId="2683115250" sldId="2071590632"/>
            <ac:picMk id="6" creationId="{3E550DE8-2774-D991-0829-0C4AFF3EE337}"/>
          </ac:picMkLst>
        </pc:picChg>
        <pc:picChg chg="add mod">
          <ac:chgData name="Lívia Fagundes" userId="fcc25cff26b30582" providerId="Windows Live" clId="Web-{307E3545-08F6-498A-B640-0EE685F7D400}" dt="2024-03-05T20:04:16.847" v="424" actId="14100"/>
          <ac:picMkLst>
            <pc:docMk/>
            <pc:sldMk cId="2683115250" sldId="2071590632"/>
            <ac:picMk id="7" creationId="{73F58FAF-958E-31FB-506D-2482656BB164}"/>
          </ac:picMkLst>
        </pc:picChg>
      </pc:sldChg>
      <pc:sldChg chg="modSp add replId">
        <pc:chgData name="Lívia Fagundes" userId="fcc25cff26b30582" providerId="Windows Live" clId="Web-{307E3545-08F6-498A-B640-0EE685F7D400}" dt="2024-03-05T20:30:49.710" v="460" actId="14100"/>
        <pc:sldMkLst>
          <pc:docMk/>
          <pc:sldMk cId="1107499314" sldId="2071590633"/>
        </pc:sldMkLst>
        <pc:spChg chg="mod">
          <ac:chgData name="Lívia Fagundes" userId="fcc25cff26b30582" providerId="Windows Live" clId="Web-{307E3545-08F6-498A-B640-0EE685F7D400}" dt="2024-03-05T20:30:03.943" v="445" actId="14100"/>
          <ac:spMkLst>
            <pc:docMk/>
            <pc:sldMk cId="1107499314" sldId="2071590633"/>
            <ac:spMk id="2" creationId="{00000000-0000-0000-0000-000000000000}"/>
          </ac:spMkLst>
        </pc:spChg>
        <pc:spChg chg="mod">
          <ac:chgData name="Lívia Fagundes" userId="fcc25cff26b30582" providerId="Windows Live" clId="Web-{307E3545-08F6-498A-B640-0EE685F7D400}" dt="2024-03-05T20:30:49.710" v="460" actId="14100"/>
          <ac:spMkLst>
            <pc:docMk/>
            <pc:sldMk cId="1107499314" sldId="2071590633"/>
            <ac:spMk id="3" creationId="{00000000-0000-0000-0000-000000000000}"/>
          </ac:spMkLst>
        </pc:spChg>
      </pc:sldChg>
      <pc:sldChg chg="addSp modSp new">
        <pc:chgData name="Lívia Fagundes" userId="fcc25cff26b30582" providerId="Windows Live" clId="Web-{307E3545-08F6-498A-B640-0EE685F7D400}" dt="2024-03-05T20:37:06.550" v="531" actId="1076"/>
        <pc:sldMkLst>
          <pc:docMk/>
          <pc:sldMk cId="2931801765" sldId="2071590634"/>
        </pc:sldMkLst>
        <pc:spChg chg="mod">
          <ac:chgData name="Lívia Fagundes" userId="fcc25cff26b30582" providerId="Windows Live" clId="Web-{307E3545-08F6-498A-B640-0EE685F7D400}" dt="2024-03-05T20:36:50.753" v="526" actId="1076"/>
          <ac:spMkLst>
            <pc:docMk/>
            <pc:sldMk cId="2931801765" sldId="2071590634"/>
            <ac:spMk id="2" creationId="{99163A4B-D71A-3C88-5377-A2BFCD057362}"/>
          </ac:spMkLst>
        </pc:spChg>
        <pc:spChg chg="mod">
          <ac:chgData name="Lívia Fagundes" userId="fcc25cff26b30582" providerId="Windows Live" clId="Web-{307E3545-08F6-498A-B640-0EE685F7D400}" dt="2024-03-05T20:37:03.504" v="530" actId="1076"/>
          <ac:spMkLst>
            <pc:docMk/>
            <pc:sldMk cId="2931801765" sldId="2071590634"/>
            <ac:spMk id="3" creationId="{5B347934-8BEC-3569-61DC-20BFB8311DB1}"/>
          </ac:spMkLst>
        </pc:spChg>
        <pc:spChg chg="add mod">
          <ac:chgData name="Lívia Fagundes" userId="fcc25cff26b30582" providerId="Windows Live" clId="Web-{307E3545-08F6-498A-B640-0EE685F7D400}" dt="2024-03-05T20:37:06.550" v="531" actId="1076"/>
          <ac:spMkLst>
            <pc:docMk/>
            <pc:sldMk cId="2931801765" sldId="2071590634"/>
            <ac:spMk id="5" creationId="{0B618FA2-4B49-7CEE-1830-31770DA26D74}"/>
          </ac:spMkLst>
        </pc:spChg>
        <pc:spChg chg="add mod">
          <ac:chgData name="Lívia Fagundes" userId="fcc25cff26b30582" providerId="Windows Live" clId="Web-{307E3545-08F6-498A-B640-0EE685F7D400}" dt="2024-03-05T20:36:59.285" v="529" actId="1076"/>
          <ac:spMkLst>
            <pc:docMk/>
            <pc:sldMk cId="2931801765" sldId="2071590634"/>
            <ac:spMk id="6" creationId="{75AEBE06-C881-D2FE-9EEA-00977351FAC5}"/>
          </ac:spMkLst>
        </pc:spChg>
      </pc:sldChg>
    </pc:docChg>
  </pc:docChgLst>
  <pc:docChgLst>
    <pc:chgData name="Lívia Fagundes" userId="fcc25cff26b30582" providerId="Windows Live" clId="Web-{0E1F6776-DDB9-45B7-B14D-707426E27F34}"/>
    <pc:docChg chg="addSld delSld modSld sldOrd">
      <pc:chgData name="Lívia Fagundes" userId="fcc25cff26b30582" providerId="Windows Live" clId="Web-{0E1F6776-DDB9-45B7-B14D-707426E27F34}" dt="2024-03-07T03:09:04.133" v="1321" actId="14100"/>
      <pc:docMkLst>
        <pc:docMk/>
      </pc:docMkLst>
      <pc:sldChg chg="addSp delSp modSp modNotes">
        <pc:chgData name="Lívia Fagundes" userId="fcc25cff26b30582" providerId="Windows Live" clId="Web-{0E1F6776-DDB9-45B7-B14D-707426E27F34}" dt="2024-03-07T03:09:04.133" v="1321" actId="14100"/>
        <pc:sldMkLst>
          <pc:docMk/>
          <pc:sldMk cId="2023023281" sldId="258"/>
        </pc:sldMkLst>
        <pc:spChg chg="mod">
          <ac:chgData name="Lívia Fagundes" userId="fcc25cff26b30582" providerId="Windows Live" clId="Web-{0E1F6776-DDB9-45B7-B14D-707426E27F34}" dt="2024-03-07T03:08:56.945" v="1319" actId="1076"/>
          <ac:spMkLst>
            <pc:docMk/>
            <pc:sldMk cId="2023023281" sldId="258"/>
            <ac:spMk id="2" creationId="{00000000-0000-0000-0000-000000000000}"/>
          </ac:spMkLst>
        </pc:spChg>
        <pc:spChg chg="add mod">
          <ac:chgData name="Lívia Fagundes" userId="fcc25cff26b30582" providerId="Windows Live" clId="Web-{0E1F6776-DDB9-45B7-B14D-707426E27F34}" dt="2024-03-07T02:12:47.571" v="794" actId="1076"/>
          <ac:spMkLst>
            <pc:docMk/>
            <pc:sldMk cId="2023023281" sldId="258"/>
            <ac:spMk id="3" creationId="{91A21B0C-C7BF-B611-ADFF-D44F51E9AB70}"/>
          </ac:spMkLst>
        </pc:spChg>
        <pc:spChg chg="add mod">
          <ac:chgData name="Lívia Fagundes" userId="fcc25cff26b30582" providerId="Windows Live" clId="Web-{0E1F6776-DDB9-45B7-B14D-707426E27F34}" dt="2024-03-07T03:09:04.133" v="1321" actId="14100"/>
          <ac:spMkLst>
            <pc:docMk/>
            <pc:sldMk cId="2023023281" sldId="258"/>
            <ac:spMk id="6" creationId="{D128CECD-7849-67C9-ADC0-32CB943E7E2F}"/>
          </ac:spMkLst>
        </pc:spChg>
        <pc:spChg chg="del mod">
          <ac:chgData name="Lívia Fagundes" userId="fcc25cff26b30582" providerId="Windows Live" clId="Web-{0E1F6776-DDB9-45B7-B14D-707426E27F34}" dt="2024-03-07T01:53:36.623" v="408"/>
          <ac:spMkLst>
            <pc:docMk/>
            <pc:sldMk cId="2023023281" sldId="258"/>
            <ac:spMk id="7" creationId="{A6BA6435-5E3B-2B3E-E97A-35DB6B1F6B02}"/>
          </ac:spMkLst>
        </pc:spChg>
        <pc:picChg chg="del">
          <ac:chgData name="Lívia Fagundes" userId="fcc25cff26b30582" providerId="Windows Live" clId="Web-{0E1F6776-DDB9-45B7-B14D-707426E27F34}" dt="2024-03-07T01:53:26.967" v="405"/>
          <ac:picMkLst>
            <pc:docMk/>
            <pc:sldMk cId="2023023281" sldId="258"/>
            <ac:picMk id="5" creationId="{F85B6020-C57B-B78C-C154-49C80D48EB3A}"/>
          </ac:picMkLst>
        </pc:picChg>
      </pc:sldChg>
      <pc:sldChg chg="modSp">
        <pc:chgData name="Lívia Fagundes" userId="fcc25cff26b30582" providerId="Windows Live" clId="Web-{0E1F6776-DDB9-45B7-B14D-707426E27F34}" dt="2024-03-07T02:42:28.315" v="1191" actId="20577"/>
        <pc:sldMkLst>
          <pc:docMk/>
          <pc:sldMk cId="2751606224" sldId="260"/>
        </pc:sldMkLst>
        <pc:spChg chg="mod">
          <ac:chgData name="Lívia Fagundes" userId="fcc25cff26b30582" providerId="Windows Live" clId="Web-{0E1F6776-DDB9-45B7-B14D-707426E27F34}" dt="2024-03-07T02:42:28.315" v="1191" actId="20577"/>
          <ac:spMkLst>
            <pc:docMk/>
            <pc:sldMk cId="2751606224" sldId="260"/>
            <ac:spMk id="3" creationId="{00000000-0000-0000-0000-000000000000}"/>
          </ac:spMkLst>
        </pc:spChg>
      </pc:sldChg>
      <pc:sldChg chg="modSp">
        <pc:chgData name="Lívia Fagundes" userId="fcc25cff26b30582" providerId="Windows Live" clId="Web-{0E1F6776-DDB9-45B7-B14D-707426E27F34}" dt="2024-03-07T02:54:25.472" v="1251" actId="1076"/>
        <pc:sldMkLst>
          <pc:docMk/>
          <pc:sldMk cId="766418445" sldId="261"/>
        </pc:sldMkLst>
        <pc:spChg chg="mod">
          <ac:chgData name="Lívia Fagundes" userId="fcc25cff26b30582" providerId="Windows Live" clId="Web-{0E1F6776-DDB9-45B7-B14D-707426E27F34}" dt="2024-03-07T02:54:25.472" v="1251" actId="1076"/>
          <ac:spMkLst>
            <pc:docMk/>
            <pc:sldMk cId="766418445" sldId="261"/>
            <ac:spMk id="2" creationId="{00000000-0000-0000-0000-000000000000}"/>
          </ac:spMkLst>
        </pc:spChg>
        <pc:spChg chg="mod">
          <ac:chgData name="Lívia Fagundes" userId="fcc25cff26b30582" providerId="Windows Live" clId="Web-{0E1F6776-DDB9-45B7-B14D-707426E27F34}" dt="2024-03-07T02:54:01.347" v="1243" actId="1076"/>
          <ac:spMkLst>
            <pc:docMk/>
            <pc:sldMk cId="766418445" sldId="261"/>
            <ac:spMk id="6" creationId="{00000000-0000-0000-0000-000000000000}"/>
          </ac:spMkLst>
        </pc:spChg>
      </pc:sldChg>
      <pc:sldChg chg="del">
        <pc:chgData name="Lívia Fagundes" userId="fcc25cff26b30582" providerId="Windows Live" clId="Web-{0E1F6776-DDB9-45B7-B14D-707426E27F34}" dt="2024-03-07T01:23:27.440" v="80"/>
        <pc:sldMkLst>
          <pc:docMk/>
          <pc:sldMk cId="3581871947" sldId="263"/>
        </pc:sldMkLst>
      </pc:sldChg>
      <pc:sldChg chg="modSp">
        <pc:chgData name="Lívia Fagundes" userId="fcc25cff26b30582" providerId="Windows Live" clId="Web-{0E1F6776-DDB9-45B7-B14D-707426E27F34}" dt="2024-03-07T01:51:16.979" v="381"/>
        <pc:sldMkLst>
          <pc:docMk/>
          <pc:sldMk cId="1973121083" sldId="286"/>
        </pc:sldMkLst>
        <pc:graphicFrameChg chg="mod modGraphic">
          <ac:chgData name="Lívia Fagundes" userId="fcc25cff26b30582" providerId="Windows Live" clId="Web-{0E1F6776-DDB9-45B7-B14D-707426E27F34}" dt="2024-03-07T01:51:16.979" v="381"/>
          <ac:graphicFrameMkLst>
            <pc:docMk/>
            <pc:sldMk cId="1973121083" sldId="286"/>
            <ac:graphicFrameMk id="5" creationId="{00000000-0000-0000-0000-000000000000}"/>
          </ac:graphicFrameMkLst>
        </pc:graphicFrameChg>
      </pc:sldChg>
      <pc:sldChg chg="modSp">
        <pc:chgData name="Lívia Fagundes" userId="fcc25cff26b30582" providerId="Windows Live" clId="Web-{0E1F6776-DDB9-45B7-B14D-707426E27F34}" dt="2024-03-07T02:41:44.923" v="1178" actId="20577"/>
        <pc:sldMkLst>
          <pc:docMk/>
          <pc:sldMk cId="4102095447" sldId="289"/>
        </pc:sldMkLst>
        <pc:spChg chg="mod">
          <ac:chgData name="Lívia Fagundes" userId="fcc25cff26b30582" providerId="Windows Live" clId="Web-{0E1F6776-DDB9-45B7-B14D-707426E27F34}" dt="2024-03-07T02:41:44.923" v="1178" actId="20577"/>
          <ac:spMkLst>
            <pc:docMk/>
            <pc:sldMk cId="4102095447" sldId="289"/>
            <ac:spMk id="3" creationId="{C9AF08F9-DADF-4CAF-B044-08D171D1D5E3}"/>
          </ac:spMkLst>
        </pc:spChg>
      </pc:sldChg>
      <pc:sldChg chg="add del">
        <pc:chgData name="Lívia Fagundes" userId="fcc25cff26b30582" providerId="Windows Live" clId="Web-{0E1F6776-DDB9-45B7-B14D-707426E27F34}" dt="2024-03-07T03:01:18.122" v="1264"/>
        <pc:sldMkLst>
          <pc:docMk/>
          <pc:sldMk cId="3012059093" sldId="294"/>
        </pc:sldMkLst>
      </pc:sldChg>
      <pc:sldChg chg="mod ord modShow">
        <pc:chgData name="Lívia Fagundes" userId="fcc25cff26b30582" providerId="Windows Live" clId="Web-{0E1F6776-DDB9-45B7-B14D-707426E27F34}" dt="2024-03-07T02:27:35.045" v="1028"/>
        <pc:sldMkLst>
          <pc:docMk/>
          <pc:sldMk cId="77978243" sldId="2071590583"/>
        </pc:sldMkLst>
      </pc:sldChg>
      <pc:sldChg chg="del">
        <pc:chgData name="Lívia Fagundes" userId="fcc25cff26b30582" providerId="Windows Live" clId="Web-{0E1F6776-DDB9-45B7-B14D-707426E27F34}" dt="2024-03-07T01:52:06.793" v="387"/>
        <pc:sldMkLst>
          <pc:docMk/>
          <pc:sldMk cId="1174369071" sldId="2071590584"/>
        </pc:sldMkLst>
      </pc:sldChg>
      <pc:sldChg chg="add del">
        <pc:chgData name="Lívia Fagundes" userId="fcc25cff26b30582" providerId="Windows Live" clId="Web-{0E1F6776-DDB9-45B7-B14D-707426E27F34}" dt="2024-03-07T02:09:49.333" v="758"/>
        <pc:sldMkLst>
          <pc:docMk/>
          <pc:sldMk cId="3700566572" sldId="2071590585"/>
        </pc:sldMkLst>
      </pc:sldChg>
      <pc:sldChg chg="modSp modNotes">
        <pc:chgData name="Lívia Fagundes" userId="fcc25cff26b30582" providerId="Windows Live" clId="Web-{0E1F6776-DDB9-45B7-B14D-707426E27F34}" dt="2024-03-07T01:49:49.415" v="377"/>
        <pc:sldMkLst>
          <pc:docMk/>
          <pc:sldMk cId="3176132760" sldId="2071590595"/>
        </pc:sldMkLst>
        <pc:spChg chg="mod">
          <ac:chgData name="Lívia Fagundes" userId="fcc25cff26b30582" providerId="Windows Live" clId="Web-{0E1F6776-DDB9-45B7-B14D-707426E27F34}" dt="2024-03-07T01:43:32.922" v="368" actId="20577"/>
          <ac:spMkLst>
            <pc:docMk/>
            <pc:sldMk cId="3176132760" sldId="2071590595"/>
            <ac:spMk id="3" creationId="{6EB64F80-80D9-ACBB-DCAD-F13E971EAFA7}"/>
          </ac:spMkLst>
        </pc:spChg>
        <pc:spChg chg="mod">
          <ac:chgData name="Lívia Fagundes" userId="fcc25cff26b30582" providerId="Windows Live" clId="Web-{0E1F6776-DDB9-45B7-B14D-707426E27F34}" dt="2024-03-07T01:24:29.082" v="83" actId="20577"/>
          <ac:spMkLst>
            <pc:docMk/>
            <pc:sldMk cId="3176132760" sldId="2071590595"/>
            <ac:spMk id="5" creationId="{F8A12DC5-E082-6FD5-0C48-8E049F688ED0}"/>
          </ac:spMkLst>
        </pc:spChg>
        <pc:spChg chg="mod">
          <ac:chgData name="Lívia Fagundes" userId="fcc25cff26b30582" providerId="Windows Live" clId="Web-{0E1F6776-DDB9-45B7-B14D-707426E27F34}" dt="2024-03-07T01:32:05.640" v="165" actId="20577"/>
          <ac:spMkLst>
            <pc:docMk/>
            <pc:sldMk cId="3176132760" sldId="2071590595"/>
            <ac:spMk id="13" creationId="{8EA4B9D6-B653-46A0-E4CE-39C887AC4A48}"/>
          </ac:spMkLst>
        </pc:spChg>
        <pc:spChg chg="mod">
          <ac:chgData name="Lívia Fagundes" userId="fcc25cff26b30582" providerId="Windows Live" clId="Web-{0E1F6776-DDB9-45B7-B14D-707426E27F34}" dt="2024-03-07T01:40:35.808" v="280" actId="20577"/>
          <ac:spMkLst>
            <pc:docMk/>
            <pc:sldMk cId="3176132760" sldId="2071590595"/>
            <ac:spMk id="20" creationId="{5162D356-A439-D5A9-8558-9383263DEC3A}"/>
          </ac:spMkLst>
        </pc:spChg>
        <pc:spChg chg="mod">
          <ac:chgData name="Lívia Fagundes" userId="fcc25cff26b30582" providerId="Windows Live" clId="Web-{0E1F6776-DDB9-45B7-B14D-707426E27F34}" dt="2024-03-07T01:39:51.088" v="254" actId="20577"/>
          <ac:spMkLst>
            <pc:docMk/>
            <pc:sldMk cId="3176132760" sldId="2071590595"/>
            <ac:spMk id="21" creationId="{68838951-F93D-08D0-0AE4-63DB51572547}"/>
          </ac:spMkLst>
        </pc:spChg>
        <pc:spChg chg="mod">
          <ac:chgData name="Lívia Fagundes" userId="fcc25cff26b30582" providerId="Windows Live" clId="Web-{0E1F6776-DDB9-45B7-B14D-707426E27F34}" dt="2024-03-07T01:41:07.575" v="290" actId="20577"/>
          <ac:spMkLst>
            <pc:docMk/>
            <pc:sldMk cId="3176132760" sldId="2071590595"/>
            <ac:spMk id="28" creationId="{27B5DBA6-979C-A516-539A-09C193F7C839}"/>
          </ac:spMkLst>
        </pc:spChg>
      </pc:sldChg>
      <pc:sldChg chg="del">
        <pc:chgData name="Lívia Fagundes" userId="fcc25cff26b30582" providerId="Windows Live" clId="Web-{0E1F6776-DDB9-45B7-B14D-707426E27F34}" dt="2024-03-07T02:57:59.336" v="1252"/>
        <pc:sldMkLst>
          <pc:docMk/>
          <pc:sldMk cId="4186919927" sldId="2071590597"/>
        </pc:sldMkLst>
      </pc:sldChg>
      <pc:sldChg chg="del">
        <pc:chgData name="Lívia Fagundes" userId="fcc25cff26b30582" providerId="Windows Live" clId="Web-{0E1F6776-DDB9-45B7-B14D-707426E27F34}" dt="2024-03-07T02:27:49.764" v="1029"/>
        <pc:sldMkLst>
          <pc:docMk/>
          <pc:sldMk cId="3369960738" sldId="2071590600"/>
        </pc:sldMkLst>
      </pc:sldChg>
      <pc:sldChg chg="modSp">
        <pc:chgData name="Lívia Fagundes" userId="fcc25cff26b30582" providerId="Windows Live" clId="Web-{0E1F6776-DDB9-45B7-B14D-707426E27F34}" dt="2024-03-07T01:06:31.525" v="1" actId="1076"/>
        <pc:sldMkLst>
          <pc:docMk/>
          <pc:sldMk cId="1108977892" sldId="2071590601"/>
        </pc:sldMkLst>
        <pc:spChg chg="mod">
          <ac:chgData name="Lívia Fagundes" userId="fcc25cff26b30582" providerId="Windows Live" clId="Web-{0E1F6776-DDB9-45B7-B14D-707426E27F34}" dt="2024-03-07T01:06:30.571" v="0" actId="1076"/>
          <ac:spMkLst>
            <pc:docMk/>
            <pc:sldMk cId="1108977892" sldId="2071590601"/>
            <ac:spMk id="4" creationId="{00000000-0000-0000-0000-000000000000}"/>
          </ac:spMkLst>
        </pc:spChg>
        <pc:picChg chg="mod">
          <ac:chgData name="Lívia Fagundes" userId="fcc25cff26b30582" providerId="Windows Live" clId="Web-{0E1F6776-DDB9-45B7-B14D-707426E27F34}" dt="2024-03-07T01:06:31.525" v="1" actId="1076"/>
          <ac:picMkLst>
            <pc:docMk/>
            <pc:sldMk cId="1108977892" sldId="2071590601"/>
            <ac:picMk id="7" creationId="{00000000-0000-0000-0000-000000000000}"/>
          </ac:picMkLst>
        </pc:picChg>
      </pc:sldChg>
      <pc:sldChg chg="del">
        <pc:chgData name="Lívia Fagundes" userId="fcc25cff26b30582" providerId="Windows Live" clId="Web-{0E1F6776-DDB9-45B7-B14D-707426E27F34}" dt="2024-03-07T02:09:56.739" v="759"/>
        <pc:sldMkLst>
          <pc:docMk/>
          <pc:sldMk cId="2961310585" sldId="2071590602"/>
        </pc:sldMkLst>
      </pc:sldChg>
      <pc:sldChg chg="mod modShow">
        <pc:chgData name="Lívia Fagundes" userId="fcc25cff26b30582" providerId="Windows Live" clId="Web-{0E1F6776-DDB9-45B7-B14D-707426E27F34}" dt="2024-03-07T02:08:26.440" v="756"/>
        <pc:sldMkLst>
          <pc:docMk/>
          <pc:sldMk cId="299164470" sldId="2071590603"/>
        </pc:sldMkLst>
      </pc:sldChg>
      <pc:sldChg chg="addSp delSp modSp">
        <pc:chgData name="Lívia Fagundes" userId="fcc25cff26b30582" providerId="Windows Live" clId="Web-{0E1F6776-DDB9-45B7-B14D-707426E27F34}" dt="2024-03-07T03:07:38.990" v="1313" actId="1076"/>
        <pc:sldMkLst>
          <pc:docMk/>
          <pc:sldMk cId="181581193" sldId="2071590604"/>
        </pc:sldMkLst>
        <pc:spChg chg="mod">
          <ac:chgData name="Lívia Fagundes" userId="fcc25cff26b30582" providerId="Windows Live" clId="Web-{0E1F6776-DDB9-45B7-B14D-707426E27F34}" dt="2024-03-07T03:02:36.077" v="1265" actId="14100"/>
          <ac:spMkLst>
            <pc:docMk/>
            <pc:sldMk cId="181581193" sldId="2071590604"/>
            <ac:spMk id="3" creationId="{56F2FDB5-496D-D88F-A6C0-0F691979EB36}"/>
          </ac:spMkLst>
        </pc:spChg>
        <pc:spChg chg="add">
          <ac:chgData name="Lívia Fagundes" userId="fcc25cff26b30582" providerId="Windows Live" clId="Web-{0E1F6776-DDB9-45B7-B14D-707426E27F34}" dt="2024-03-07T03:05:42.894" v="1277"/>
          <ac:spMkLst>
            <pc:docMk/>
            <pc:sldMk cId="181581193" sldId="2071590604"/>
            <ac:spMk id="9" creationId="{1C7CA09F-BD72-EEEC-F3C2-80DCFF9D4635}"/>
          </ac:spMkLst>
        </pc:spChg>
        <pc:spChg chg="add mod">
          <ac:chgData name="Lívia Fagundes" userId="fcc25cff26b30582" providerId="Windows Live" clId="Web-{0E1F6776-DDB9-45B7-B14D-707426E27F34}" dt="2024-03-07T03:07:38.990" v="1313" actId="1076"/>
          <ac:spMkLst>
            <pc:docMk/>
            <pc:sldMk cId="181581193" sldId="2071590604"/>
            <ac:spMk id="10" creationId="{10915981-17C1-4A80-FABC-21E61B188D7F}"/>
          </ac:spMkLst>
        </pc:spChg>
        <pc:spChg chg="add mod">
          <ac:chgData name="Lívia Fagundes" userId="fcc25cff26b30582" providerId="Windows Live" clId="Web-{0E1F6776-DDB9-45B7-B14D-707426E27F34}" dt="2024-03-07T03:07:34.756" v="1312" actId="688"/>
          <ac:spMkLst>
            <pc:docMk/>
            <pc:sldMk cId="181581193" sldId="2071590604"/>
            <ac:spMk id="13" creationId="{C1D0C0E3-887D-D33B-B692-17D18E6DC0C3}"/>
          </ac:spMkLst>
        </pc:spChg>
        <pc:spChg chg="add del">
          <ac:chgData name="Lívia Fagundes" userId="fcc25cff26b30582" providerId="Windows Live" clId="Web-{0E1F6776-DDB9-45B7-B14D-707426E27F34}" dt="2024-03-07T03:06:54.177" v="1300"/>
          <ac:spMkLst>
            <pc:docMk/>
            <pc:sldMk cId="181581193" sldId="2071590604"/>
            <ac:spMk id="14" creationId="{5820F9EA-BA33-222A-E9FF-B4F536DE4D04}"/>
          </ac:spMkLst>
        </pc:spChg>
        <pc:spChg chg="add mod ord">
          <ac:chgData name="Lívia Fagundes" userId="fcc25cff26b30582" providerId="Windows Live" clId="Web-{0E1F6776-DDB9-45B7-B14D-707426E27F34}" dt="2024-03-07T03:07:31.068" v="1311" actId="1076"/>
          <ac:spMkLst>
            <pc:docMk/>
            <pc:sldMk cId="181581193" sldId="2071590604"/>
            <ac:spMk id="15" creationId="{828CE6CD-6481-3E9F-CA9A-B97579248588}"/>
          </ac:spMkLst>
        </pc:spChg>
        <pc:picChg chg="add mod">
          <ac:chgData name="Lívia Fagundes" userId="fcc25cff26b30582" providerId="Windows Live" clId="Web-{0E1F6776-DDB9-45B7-B14D-707426E27F34}" dt="2024-03-07T03:05:17.190" v="1274" actId="1076"/>
          <ac:picMkLst>
            <pc:docMk/>
            <pc:sldMk cId="181581193" sldId="2071590604"/>
            <ac:picMk id="6" creationId="{636C877B-399E-BBBE-E2ED-417922110370}"/>
          </ac:picMkLst>
        </pc:picChg>
        <pc:picChg chg="add mod">
          <ac:chgData name="Lívia Fagundes" userId="fcc25cff26b30582" providerId="Windows Live" clId="Web-{0E1F6776-DDB9-45B7-B14D-707426E27F34}" dt="2024-03-07T03:05:29.237" v="1276" actId="1076"/>
          <ac:picMkLst>
            <pc:docMk/>
            <pc:sldMk cId="181581193" sldId="2071590604"/>
            <ac:picMk id="8" creationId="{D5528D22-BF04-28DB-2EE5-06175FF6B7BB}"/>
          </ac:picMkLst>
        </pc:picChg>
        <pc:picChg chg="add del">
          <ac:chgData name="Lívia Fagundes" userId="fcc25cff26b30582" providerId="Windows Live" clId="Web-{0E1F6776-DDB9-45B7-B14D-707426E27F34}" dt="2024-03-07T03:06:18.082" v="1289"/>
          <ac:picMkLst>
            <pc:docMk/>
            <pc:sldMk cId="181581193" sldId="2071590604"/>
            <ac:picMk id="12" creationId="{BB384935-A7F9-D30F-8258-29E8B7F401D8}"/>
          </ac:picMkLst>
        </pc:picChg>
      </pc:sldChg>
      <pc:sldChg chg="modSp">
        <pc:chgData name="Lívia Fagundes" userId="fcc25cff26b30582" providerId="Windows Live" clId="Web-{0E1F6776-DDB9-45B7-B14D-707426E27F34}" dt="2024-03-07T01:07:53.573" v="6" actId="20577"/>
        <pc:sldMkLst>
          <pc:docMk/>
          <pc:sldMk cId="2687216571" sldId="2071590605"/>
        </pc:sldMkLst>
        <pc:spChg chg="mod">
          <ac:chgData name="Lívia Fagundes" userId="fcc25cff26b30582" providerId="Windows Live" clId="Web-{0E1F6776-DDB9-45B7-B14D-707426E27F34}" dt="2024-03-07T01:07:53.573" v="6" actId="20577"/>
          <ac:spMkLst>
            <pc:docMk/>
            <pc:sldMk cId="2687216571" sldId="2071590605"/>
            <ac:spMk id="3" creationId="{73908BC9-5AD2-607D-31D1-B8B2700DD4E8}"/>
          </ac:spMkLst>
        </pc:spChg>
      </pc:sldChg>
      <pc:sldChg chg="modSp">
        <pc:chgData name="Lívia Fagundes" userId="fcc25cff26b30582" providerId="Windows Live" clId="Web-{0E1F6776-DDB9-45B7-B14D-707426E27F34}" dt="2024-03-07T01:22:32.908" v="60" actId="20577"/>
        <pc:sldMkLst>
          <pc:docMk/>
          <pc:sldMk cId="587966255" sldId="2071590607"/>
        </pc:sldMkLst>
        <pc:spChg chg="mod">
          <ac:chgData name="Lívia Fagundes" userId="fcc25cff26b30582" providerId="Windows Live" clId="Web-{0E1F6776-DDB9-45B7-B14D-707426E27F34}" dt="2024-03-07T01:22:32.908" v="60" actId="20577"/>
          <ac:spMkLst>
            <pc:docMk/>
            <pc:sldMk cId="587966255" sldId="2071590607"/>
            <ac:spMk id="3" creationId="{3963675D-B99E-D806-7BCF-BEB8A072EF7C}"/>
          </ac:spMkLst>
        </pc:spChg>
      </pc:sldChg>
      <pc:sldChg chg="modSp">
        <pc:chgData name="Lívia Fagundes" userId="fcc25cff26b30582" providerId="Windows Live" clId="Web-{0E1F6776-DDB9-45B7-B14D-707426E27F34}" dt="2024-03-07T01:20:36.452" v="50" actId="20577"/>
        <pc:sldMkLst>
          <pc:docMk/>
          <pc:sldMk cId="931176325" sldId="2071590608"/>
        </pc:sldMkLst>
        <pc:spChg chg="mod">
          <ac:chgData name="Lívia Fagundes" userId="fcc25cff26b30582" providerId="Windows Live" clId="Web-{0E1F6776-DDB9-45B7-B14D-707426E27F34}" dt="2024-03-07T01:19:56.279" v="47" actId="20577"/>
          <ac:spMkLst>
            <pc:docMk/>
            <pc:sldMk cId="931176325" sldId="2071590608"/>
            <ac:spMk id="4" creationId="{3CFBA9F5-E398-9780-C67E-2A43E28E590D}"/>
          </ac:spMkLst>
        </pc:spChg>
        <pc:spChg chg="mod">
          <ac:chgData name="Lívia Fagundes" userId="fcc25cff26b30582" providerId="Windows Live" clId="Web-{0E1F6776-DDB9-45B7-B14D-707426E27F34}" dt="2024-03-07T01:20:36.452" v="50" actId="20577"/>
          <ac:spMkLst>
            <pc:docMk/>
            <pc:sldMk cId="931176325" sldId="2071590608"/>
            <ac:spMk id="6" creationId="{D7DE3D1B-FEF6-E722-FC27-ED0682E91D10}"/>
          </ac:spMkLst>
        </pc:spChg>
        <pc:picChg chg="mod">
          <ac:chgData name="Lívia Fagundes" userId="fcc25cff26b30582" providerId="Windows Live" clId="Web-{0E1F6776-DDB9-45B7-B14D-707426E27F34}" dt="2024-03-07T01:19:58.654" v="48" actId="1076"/>
          <ac:picMkLst>
            <pc:docMk/>
            <pc:sldMk cId="931176325" sldId="2071590608"/>
            <ac:picMk id="5" creationId="{74F14550-F4A5-6F9E-7CD1-204A6A2DB10C}"/>
          </ac:picMkLst>
        </pc:picChg>
      </pc:sldChg>
      <pc:sldChg chg="mod modShow">
        <pc:chgData name="Lívia Fagundes" userId="fcc25cff26b30582" providerId="Windows Live" clId="Web-{0E1F6776-DDB9-45B7-B14D-707426E27F34}" dt="2024-03-07T02:27:55.201" v="1030"/>
        <pc:sldMkLst>
          <pc:docMk/>
          <pc:sldMk cId="2156083236" sldId="2071590610"/>
        </pc:sldMkLst>
      </pc:sldChg>
      <pc:sldChg chg="addSp modSp">
        <pc:chgData name="Lívia Fagundes" userId="fcc25cff26b30582" providerId="Windows Live" clId="Web-{0E1F6776-DDB9-45B7-B14D-707426E27F34}" dt="2024-03-07T02:53:56.284" v="1242" actId="1076"/>
        <pc:sldMkLst>
          <pc:docMk/>
          <pc:sldMk cId="1205565395" sldId="2071590611"/>
        </pc:sldMkLst>
        <pc:spChg chg="mod">
          <ac:chgData name="Lívia Fagundes" userId="fcc25cff26b30582" providerId="Windows Live" clId="Web-{0E1F6776-DDB9-45B7-B14D-707426E27F34}" dt="2024-03-07T02:53:39.534" v="1240" actId="1076"/>
          <ac:spMkLst>
            <pc:docMk/>
            <pc:sldMk cId="1205565395" sldId="2071590611"/>
            <ac:spMk id="2" creationId="{00000000-0000-0000-0000-000000000000}"/>
          </ac:spMkLst>
        </pc:spChg>
        <pc:spChg chg="mod">
          <ac:chgData name="Lívia Fagundes" userId="fcc25cff26b30582" providerId="Windows Live" clId="Web-{0E1F6776-DDB9-45B7-B14D-707426E27F34}" dt="2024-03-07T02:50:50.733" v="1234" actId="20577"/>
          <ac:spMkLst>
            <pc:docMk/>
            <pc:sldMk cId="1205565395" sldId="2071590611"/>
            <ac:spMk id="3" creationId="{00000000-0000-0000-0000-000000000000}"/>
          </ac:spMkLst>
        </pc:spChg>
        <pc:spChg chg="add mod">
          <ac:chgData name="Lívia Fagundes" userId="fcc25cff26b30582" providerId="Windows Live" clId="Web-{0E1F6776-DDB9-45B7-B14D-707426E27F34}" dt="2024-03-07T02:53:56.284" v="1242" actId="1076"/>
          <ac:spMkLst>
            <pc:docMk/>
            <pc:sldMk cId="1205565395" sldId="2071590611"/>
            <ac:spMk id="6" creationId="{3568CC86-E19A-622B-26DB-38FE3B940B6F}"/>
          </ac:spMkLst>
        </pc:spChg>
      </pc:sldChg>
      <pc:sldChg chg="del">
        <pc:chgData name="Lívia Fagundes" userId="fcc25cff26b30582" providerId="Windows Live" clId="Web-{0E1F6776-DDB9-45B7-B14D-707426E27F34}" dt="2024-03-07T02:08:21.690" v="755"/>
        <pc:sldMkLst>
          <pc:docMk/>
          <pc:sldMk cId="3208016380" sldId="2071590612"/>
        </pc:sldMkLst>
      </pc:sldChg>
      <pc:sldChg chg="mod modShow">
        <pc:chgData name="Lívia Fagundes" userId="fcc25cff26b30582" providerId="Windows Live" clId="Web-{0E1F6776-DDB9-45B7-B14D-707426E27F34}" dt="2024-03-07T02:25:29.542" v="1026"/>
        <pc:sldMkLst>
          <pc:docMk/>
          <pc:sldMk cId="2742477336" sldId="2071590613"/>
        </pc:sldMkLst>
      </pc:sldChg>
      <pc:sldChg chg="addSp modSp">
        <pc:chgData name="Lívia Fagundes" userId="fcc25cff26b30582" providerId="Windows Live" clId="Web-{0E1F6776-DDB9-45B7-B14D-707426E27F34}" dt="2024-03-07T01:19:20.528" v="41" actId="1076"/>
        <pc:sldMkLst>
          <pc:docMk/>
          <pc:sldMk cId="1749193465" sldId="2071590617"/>
        </pc:sldMkLst>
        <pc:spChg chg="mod">
          <ac:chgData name="Lívia Fagundes" userId="fcc25cff26b30582" providerId="Windows Live" clId="Web-{0E1F6776-DDB9-45B7-B14D-707426E27F34}" dt="2024-03-07T01:19:16.528" v="38" actId="1076"/>
          <ac:spMkLst>
            <pc:docMk/>
            <pc:sldMk cId="1749193465" sldId="2071590617"/>
            <ac:spMk id="2" creationId="{00000000-0000-0000-0000-000000000000}"/>
          </ac:spMkLst>
        </pc:spChg>
        <pc:spChg chg="mod">
          <ac:chgData name="Lívia Fagundes" userId="fcc25cff26b30582" providerId="Windows Live" clId="Web-{0E1F6776-DDB9-45B7-B14D-707426E27F34}" dt="2024-03-07T01:19:09.950" v="35" actId="1076"/>
          <ac:spMkLst>
            <pc:docMk/>
            <pc:sldMk cId="1749193465" sldId="2071590617"/>
            <ac:spMk id="3" creationId="{00000000-0000-0000-0000-000000000000}"/>
          </ac:spMkLst>
        </pc:spChg>
        <pc:picChg chg="add mod">
          <ac:chgData name="Lívia Fagundes" userId="fcc25cff26b30582" providerId="Windows Live" clId="Web-{0E1F6776-DDB9-45B7-B14D-707426E27F34}" dt="2024-03-07T01:19:20.528" v="41" actId="1076"/>
          <ac:picMkLst>
            <pc:docMk/>
            <pc:sldMk cId="1749193465" sldId="2071590617"/>
            <ac:picMk id="5" creationId="{17C27A07-0BD8-8EFB-418B-ED6C7C3A5E55}"/>
          </ac:picMkLst>
        </pc:picChg>
        <pc:picChg chg="mod">
          <ac:chgData name="Lívia Fagundes" userId="fcc25cff26b30582" providerId="Windows Live" clId="Web-{0E1F6776-DDB9-45B7-B14D-707426E27F34}" dt="2024-03-07T01:19:10.919" v="36" actId="1076"/>
          <ac:picMkLst>
            <pc:docMk/>
            <pc:sldMk cId="1749193465" sldId="2071590617"/>
            <ac:picMk id="7" creationId="{23F0BF52-AFFE-29B8-1F95-9DEEEAB2CCD1}"/>
          </ac:picMkLst>
        </pc:picChg>
      </pc:sldChg>
      <pc:sldChg chg="modSp">
        <pc:chgData name="Lívia Fagundes" userId="fcc25cff26b30582" providerId="Windows Live" clId="Web-{0E1F6776-DDB9-45B7-B14D-707426E27F34}" dt="2024-03-07T03:03:38.672" v="1270"/>
        <pc:sldMkLst>
          <pc:docMk/>
          <pc:sldMk cId="1269908871" sldId="2071590619"/>
        </pc:sldMkLst>
        <pc:picChg chg="mod modCrop">
          <ac:chgData name="Lívia Fagundes" userId="fcc25cff26b30582" providerId="Windows Live" clId="Web-{0E1F6776-DDB9-45B7-B14D-707426E27F34}" dt="2024-03-07T03:03:38.672" v="1270"/>
          <ac:picMkLst>
            <pc:docMk/>
            <pc:sldMk cId="1269908871" sldId="2071590619"/>
            <ac:picMk id="7" creationId="{00000000-0000-0000-0000-000000000000}"/>
          </ac:picMkLst>
        </pc:picChg>
      </pc:sldChg>
      <pc:sldChg chg="addSp delSp modSp">
        <pc:chgData name="Lívia Fagundes" userId="fcc25cff26b30582" providerId="Windows Live" clId="Web-{0E1F6776-DDB9-45B7-B14D-707426E27F34}" dt="2024-03-07T02:37:33.418" v="1176" actId="14100"/>
        <pc:sldMkLst>
          <pc:docMk/>
          <pc:sldMk cId="3792929927" sldId="2071590621"/>
        </pc:sldMkLst>
        <pc:spChg chg="add del mod">
          <ac:chgData name="Lívia Fagundes" userId="fcc25cff26b30582" providerId="Windows Live" clId="Web-{0E1F6776-DDB9-45B7-B14D-707426E27F34}" dt="2024-03-07T02:37:33.418" v="1176" actId="14100"/>
          <ac:spMkLst>
            <pc:docMk/>
            <pc:sldMk cId="3792929927" sldId="2071590621"/>
            <ac:spMk id="3" creationId="{00000000-0000-0000-0000-000000000000}"/>
          </ac:spMkLst>
        </pc:spChg>
        <pc:spChg chg="add mod">
          <ac:chgData name="Lívia Fagundes" userId="fcc25cff26b30582" providerId="Windows Live" clId="Web-{0E1F6776-DDB9-45B7-B14D-707426E27F34}" dt="2024-03-07T02:35:37.774" v="1158" actId="1076"/>
          <ac:spMkLst>
            <pc:docMk/>
            <pc:sldMk cId="3792929927" sldId="2071590621"/>
            <ac:spMk id="8" creationId="{F0476733-A995-3747-B66E-51598188EBA6}"/>
          </ac:spMkLst>
        </pc:spChg>
        <pc:picChg chg="del mod">
          <ac:chgData name="Lívia Fagundes" userId="fcc25cff26b30582" providerId="Windows Live" clId="Web-{0E1F6776-DDB9-45B7-B14D-707426E27F34}" dt="2024-03-07T02:37:24.777" v="1172"/>
          <ac:picMkLst>
            <pc:docMk/>
            <pc:sldMk cId="3792929927" sldId="2071590621"/>
            <ac:picMk id="4" creationId="{00000000-0000-0000-0000-000000000000}"/>
          </ac:picMkLst>
        </pc:picChg>
        <pc:picChg chg="add del mod ord">
          <ac:chgData name="Lívia Fagundes" userId="fcc25cff26b30582" providerId="Windows Live" clId="Web-{0E1F6776-DDB9-45B7-B14D-707426E27F34}" dt="2024-03-07T02:31:01.534" v="1032"/>
          <ac:picMkLst>
            <pc:docMk/>
            <pc:sldMk cId="3792929927" sldId="2071590621"/>
            <ac:picMk id="5" creationId="{FE4B2B92-59C1-9C64-6B14-6CB937F42F02}"/>
          </ac:picMkLst>
        </pc:picChg>
        <pc:picChg chg="add del mod ord">
          <ac:chgData name="Lívia Fagundes" userId="fcc25cff26b30582" providerId="Windows Live" clId="Web-{0E1F6776-DDB9-45B7-B14D-707426E27F34}" dt="2024-03-07T02:31:10.175" v="1034"/>
          <ac:picMkLst>
            <pc:docMk/>
            <pc:sldMk cId="3792929927" sldId="2071590621"/>
            <ac:picMk id="6" creationId="{AA0DD4F6-419C-D48B-C2D7-DDD4F27FBE65}"/>
          </ac:picMkLst>
        </pc:picChg>
        <pc:picChg chg="add mod">
          <ac:chgData name="Lívia Fagundes" userId="fcc25cff26b30582" providerId="Windows Live" clId="Web-{0E1F6776-DDB9-45B7-B14D-707426E27F34}" dt="2024-03-07T02:32:49.255" v="1093" actId="1076"/>
          <ac:picMkLst>
            <pc:docMk/>
            <pc:sldMk cId="3792929927" sldId="2071590621"/>
            <ac:picMk id="7" creationId="{2324146F-49D7-A62B-0AFB-3DFA4BA9FD44}"/>
          </ac:picMkLst>
        </pc:picChg>
        <pc:picChg chg="add mod">
          <ac:chgData name="Lívia Fagundes" userId="fcc25cff26b30582" providerId="Windows Live" clId="Web-{0E1F6776-DDB9-45B7-B14D-707426E27F34}" dt="2024-03-07T02:37:29.277" v="1175" actId="1076"/>
          <ac:picMkLst>
            <pc:docMk/>
            <pc:sldMk cId="3792929927" sldId="2071590621"/>
            <ac:picMk id="9" creationId="{7819ACD6-355F-134B-AB59-A4FBA8057CCE}"/>
          </ac:picMkLst>
        </pc:picChg>
      </pc:sldChg>
      <pc:sldChg chg="modSp">
        <pc:chgData name="Lívia Fagundes" userId="fcc25cff26b30582" providerId="Windows Live" clId="Web-{0E1F6776-DDB9-45B7-B14D-707426E27F34}" dt="2024-03-07T02:51:38.296" v="1236" actId="20577"/>
        <pc:sldMkLst>
          <pc:docMk/>
          <pc:sldMk cId="1682026588" sldId="2071590622"/>
        </pc:sldMkLst>
        <pc:spChg chg="mod">
          <ac:chgData name="Lívia Fagundes" userId="fcc25cff26b30582" providerId="Windows Live" clId="Web-{0E1F6776-DDB9-45B7-B14D-707426E27F34}" dt="2024-03-07T02:51:38.296" v="1236" actId="20577"/>
          <ac:spMkLst>
            <pc:docMk/>
            <pc:sldMk cId="1682026588" sldId="2071590622"/>
            <ac:spMk id="2" creationId="{00000000-0000-0000-0000-000000000000}"/>
          </ac:spMkLst>
        </pc:spChg>
      </pc:sldChg>
      <pc:sldChg chg="modSp">
        <pc:chgData name="Lívia Fagundes" userId="fcc25cff26b30582" providerId="Windows Live" clId="Web-{0E1F6776-DDB9-45B7-B14D-707426E27F34}" dt="2024-03-07T03:02:58.531" v="1268" actId="1076"/>
        <pc:sldMkLst>
          <pc:docMk/>
          <pc:sldMk cId="2831220325" sldId="2071590623"/>
        </pc:sldMkLst>
        <pc:picChg chg="mod">
          <ac:chgData name="Lívia Fagundes" userId="fcc25cff26b30582" providerId="Windows Live" clId="Web-{0E1F6776-DDB9-45B7-B14D-707426E27F34}" dt="2024-03-07T03:02:58.531" v="1268" actId="1076"/>
          <ac:picMkLst>
            <pc:docMk/>
            <pc:sldMk cId="2831220325" sldId="2071590623"/>
            <ac:picMk id="4" creationId="{00000000-0000-0000-0000-000000000000}"/>
          </ac:picMkLst>
        </pc:picChg>
      </pc:sldChg>
      <pc:sldChg chg="modSp">
        <pc:chgData name="Lívia Fagundes" userId="fcc25cff26b30582" providerId="Windows Live" clId="Web-{0E1F6776-DDB9-45B7-B14D-707426E27F34}" dt="2024-03-07T02:25:15.041" v="1025" actId="20577"/>
        <pc:sldMkLst>
          <pc:docMk/>
          <pc:sldMk cId="1107499314" sldId="2071590633"/>
        </pc:sldMkLst>
        <pc:spChg chg="mod">
          <ac:chgData name="Lívia Fagundes" userId="fcc25cff26b30582" providerId="Windows Live" clId="Web-{0E1F6776-DDB9-45B7-B14D-707426E27F34}" dt="2024-03-07T02:25:15.041" v="1025" actId="20577"/>
          <ac:spMkLst>
            <pc:docMk/>
            <pc:sldMk cId="1107499314" sldId="2071590633"/>
            <ac:spMk id="3" creationId="{00000000-0000-0000-0000-000000000000}"/>
          </ac:spMkLst>
        </pc:spChg>
      </pc:sldChg>
      <pc:sldChg chg="modSp">
        <pc:chgData name="Lívia Fagundes" userId="fcc25cff26b30582" providerId="Windows Live" clId="Web-{0E1F6776-DDB9-45B7-B14D-707426E27F34}" dt="2024-03-07T01:23:20.753" v="79" actId="1076"/>
        <pc:sldMkLst>
          <pc:docMk/>
          <pc:sldMk cId="2931801765" sldId="2071590634"/>
        </pc:sldMkLst>
        <pc:spChg chg="mod">
          <ac:chgData name="Lívia Fagundes" userId="fcc25cff26b30582" providerId="Windows Live" clId="Web-{0E1F6776-DDB9-45B7-B14D-707426E27F34}" dt="2024-03-07T01:23:20.753" v="79" actId="1076"/>
          <ac:spMkLst>
            <pc:docMk/>
            <pc:sldMk cId="2931801765" sldId="2071590634"/>
            <ac:spMk id="2" creationId="{99163A4B-D71A-3C88-5377-A2BFCD057362}"/>
          </ac:spMkLst>
        </pc:spChg>
      </pc:sldChg>
      <pc:sldChg chg="addSp modSp">
        <pc:chgData name="Lívia Fagundes" userId="fcc25cff26b30582" providerId="Windows Live" clId="Web-{0E1F6776-DDB9-45B7-B14D-707426E27F34}" dt="2024-03-07T02:24:29.025" v="1020" actId="1076"/>
        <pc:sldMkLst>
          <pc:docMk/>
          <pc:sldMk cId="1964469385" sldId="2071590635"/>
        </pc:sldMkLst>
        <pc:spChg chg="mod">
          <ac:chgData name="Lívia Fagundes" userId="fcc25cff26b30582" providerId="Windows Live" clId="Web-{0E1F6776-DDB9-45B7-B14D-707426E27F34}" dt="2024-03-07T02:19:56.706" v="878" actId="20577"/>
          <ac:spMkLst>
            <pc:docMk/>
            <pc:sldMk cId="1964469385" sldId="2071590635"/>
            <ac:spMk id="4" creationId="{00000000-0000-0000-0000-000000000000}"/>
          </ac:spMkLst>
        </pc:spChg>
        <pc:spChg chg="add mod">
          <ac:chgData name="Lívia Fagundes" userId="fcc25cff26b30582" providerId="Windows Live" clId="Web-{0E1F6776-DDB9-45B7-B14D-707426E27F34}" dt="2024-03-07T02:24:29.025" v="1020" actId="1076"/>
          <ac:spMkLst>
            <pc:docMk/>
            <pc:sldMk cId="1964469385" sldId="2071590635"/>
            <ac:spMk id="10" creationId="{DDADC0B9-A8CA-2CF6-615C-29D43181E9DF}"/>
          </ac:spMkLst>
        </pc:spChg>
      </pc:sldChg>
      <pc:sldChg chg="del">
        <pc:chgData name="Lívia Fagundes" userId="fcc25cff26b30582" providerId="Windows Live" clId="Web-{0E1F6776-DDB9-45B7-B14D-707426E27F34}" dt="2024-03-07T02:24:47.822" v="1022"/>
        <pc:sldMkLst>
          <pc:docMk/>
          <pc:sldMk cId="3211408470" sldId="2071590636"/>
        </pc:sldMkLst>
      </pc:sldChg>
      <pc:sldChg chg="addSp modSp">
        <pc:chgData name="Lívia Fagundes" userId="fcc25cff26b30582" providerId="Windows Live" clId="Web-{0E1F6776-DDB9-45B7-B14D-707426E27F34}" dt="2024-03-07T02:24:40.697" v="1021"/>
        <pc:sldMkLst>
          <pc:docMk/>
          <pc:sldMk cId="1132905291" sldId="2071590637"/>
        </pc:sldMkLst>
        <pc:spChg chg="mod">
          <ac:chgData name="Lívia Fagundes" userId="fcc25cff26b30582" providerId="Windows Live" clId="Web-{0E1F6776-DDB9-45B7-B14D-707426E27F34}" dt="2024-03-07T02:24:01.540" v="1016" actId="1076"/>
          <ac:spMkLst>
            <pc:docMk/>
            <pc:sldMk cId="1132905291" sldId="2071590637"/>
            <ac:spMk id="4" creationId="{00000000-0000-0000-0000-000000000000}"/>
          </ac:spMkLst>
        </pc:spChg>
        <pc:spChg chg="add mod">
          <ac:chgData name="Lívia Fagundes" userId="fcc25cff26b30582" providerId="Windows Live" clId="Web-{0E1F6776-DDB9-45B7-B14D-707426E27F34}" dt="2024-03-07T02:23:53.993" v="1014" actId="1076"/>
          <ac:spMkLst>
            <pc:docMk/>
            <pc:sldMk cId="1132905291" sldId="2071590637"/>
            <ac:spMk id="7" creationId="{C5C0EE6E-F107-6CFE-A01E-D7845B7C2A3B}"/>
          </ac:spMkLst>
        </pc:spChg>
        <pc:spChg chg="mod">
          <ac:chgData name="Lívia Fagundes" userId="fcc25cff26b30582" providerId="Windows Live" clId="Web-{0E1F6776-DDB9-45B7-B14D-707426E27F34}" dt="2024-03-07T02:23:48.664" v="1012" actId="1076"/>
          <ac:spMkLst>
            <pc:docMk/>
            <pc:sldMk cId="1132905291" sldId="2071590637"/>
            <ac:spMk id="8" creationId="{00000000-0000-0000-0000-000000000000}"/>
          </ac:spMkLst>
        </pc:spChg>
        <pc:spChg chg="add mod">
          <ac:chgData name="Lívia Fagundes" userId="fcc25cff26b30582" providerId="Windows Live" clId="Web-{0E1F6776-DDB9-45B7-B14D-707426E27F34}" dt="2024-03-07T02:24:04.493" v="1017" actId="1076"/>
          <ac:spMkLst>
            <pc:docMk/>
            <pc:sldMk cId="1132905291" sldId="2071590637"/>
            <ac:spMk id="10" creationId="{D0308CEE-7D02-1221-AD3C-A69325B1470D}"/>
          </ac:spMkLst>
        </pc:spChg>
        <pc:spChg chg="add mod">
          <ac:chgData name="Lívia Fagundes" userId="fcc25cff26b30582" providerId="Windows Live" clId="Web-{0E1F6776-DDB9-45B7-B14D-707426E27F34}" dt="2024-03-07T02:23:56.118" v="1015" actId="1076"/>
          <ac:spMkLst>
            <pc:docMk/>
            <pc:sldMk cId="1132905291" sldId="2071590637"/>
            <ac:spMk id="11" creationId="{48CD034E-4724-A915-07CF-5A162BF4ED7C}"/>
          </ac:spMkLst>
        </pc:spChg>
        <pc:spChg chg="add">
          <ac:chgData name="Lívia Fagundes" userId="fcc25cff26b30582" providerId="Windows Live" clId="Web-{0E1F6776-DDB9-45B7-B14D-707426E27F34}" dt="2024-03-07T02:24:40.697" v="1021"/>
          <ac:spMkLst>
            <pc:docMk/>
            <pc:sldMk cId="1132905291" sldId="2071590637"/>
            <ac:spMk id="13" creationId="{E89C33FE-7728-4D0F-9031-71A346443CB3}"/>
          </ac:spMkLst>
        </pc:spChg>
        <pc:picChg chg="mod">
          <ac:chgData name="Lívia Fagundes" userId="fcc25cff26b30582" providerId="Windows Live" clId="Web-{0E1F6776-DDB9-45B7-B14D-707426E27F34}" dt="2024-03-07T02:23:46.774" v="1011" actId="1076"/>
          <ac:picMkLst>
            <pc:docMk/>
            <pc:sldMk cId="1132905291" sldId="2071590637"/>
            <ac:picMk id="5" creationId="{00000000-0000-0000-0000-000000000000}"/>
          </ac:picMkLst>
        </pc:picChg>
        <pc:picChg chg="mod">
          <ac:chgData name="Lívia Fagundes" userId="fcc25cff26b30582" providerId="Windows Live" clId="Web-{0E1F6776-DDB9-45B7-B14D-707426E27F34}" dt="2024-03-07T02:23:53.477" v="1013" actId="1076"/>
          <ac:picMkLst>
            <pc:docMk/>
            <pc:sldMk cId="1132905291" sldId="2071590637"/>
            <ac:picMk id="6" creationId="{00000000-0000-0000-0000-000000000000}"/>
          </ac:picMkLst>
        </pc:picChg>
      </pc:sldChg>
      <pc:sldChg chg="mod modShow">
        <pc:chgData name="Lívia Fagundes" userId="fcc25cff26b30582" providerId="Windows Live" clId="Web-{0E1F6776-DDB9-45B7-B14D-707426E27F34}" dt="2024-03-07T02:14:19.933" v="819"/>
        <pc:sldMkLst>
          <pc:docMk/>
          <pc:sldMk cId="1995968813" sldId="2071590638"/>
        </pc:sldMkLst>
      </pc:sldChg>
      <pc:sldChg chg="modSp ord">
        <pc:chgData name="Lívia Fagundes" userId="fcc25cff26b30582" providerId="Windows Live" clId="Web-{0E1F6776-DDB9-45B7-B14D-707426E27F34}" dt="2024-03-07T02:49:03.277" v="1197"/>
        <pc:sldMkLst>
          <pc:docMk/>
          <pc:sldMk cId="1359328066" sldId="2071590639"/>
        </pc:sldMkLst>
        <pc:picChg chg="mod">
          <ac:chgData name="Lívia Fagundes" userId="fcc25cff26b30582" providerId="Windows Live" clId="Web-{0E1F6776-DDB9-45B7-B14D-707426E27F34}" dt="2024-03-07T02:44:27.568" v="1193" actId="1076"/>
          <ac:picMkLst>
            <pc:docMk/>
            <pc:sldMk cId="1359328066" sldId="2071590639"/>
            <ac:picMk id="4" creationId="{00000000-0000-0000-0000-000000000000}"/>
          </ac:picMkLst>
        </pc:picChg>
      </pc:sldChg>
      <pc:sldChg chg="modSp add ord">
        <pc:chgData name="Lívia Fagundes" userId="fcc25cff26b30582" providerId="Windows Live" clId="Web-{0E1F6776-DDB9-45B7-B14D-707426E27F34}" dt="2024-03-07T02:49:16.824" v="1198"/>
        <pc:sldMkLst>
          <pc:docMk/>
          <pc:sldMk cId="4039899155" sldId="2071590640"/>
        </pc:sldMkLst>
        <pc:spChg chg="mod">
          <ac:chgData name="Lívia Fagundes" userId="fcc25cff26b30582" providerId="Windows Live" clId="Web-{0E1F6776-DDB9-45B7-B14D-707426E27F34}" dt="2024-03-07T02:48:37.073" v="1196" actId="1076"/>
          <ac:spMkLst>
            <pc:docMk/>
            <pc:sldMk cId="4039899155" sldId="2071590640"/>
            <ac:spMk id="2" creationId="{00000000-0000-0000-0000-000000000000}"/>
          </ac:spMkLst>
        </pc:spChg>
      </pc:sldChg>
      <pc:sldChg chg="addSp delSp modSp add del replId">
        <pc:chgData name="Lívia Fagundes" userId="fcc25cff26b30582" providerId="Windows Live" clId="Web-{0E1F6776-DDB9-45B7-B14D-707426E27F34}" dt="2024-03-07T03:01:10.544" v="1263"/>
        <pc:sldMkLst>
          <pc:docMk/>
          <pc:sldMk cId="1726445934" sldId="2071590641"/>
        </pc:sldMkLst>
        <pc:spChg chg="mod">
          <ac:chgData name="Lívia Fagundes" userId="fcc25cff26b30582" providerId="Windows Live" clId="Web-{0E1F6776-DDB9-45B7-B14D-707426E27F34}" dt="2024-03-07T03:01:06.778" v="1262" actId="14100"/>
          <ac:spMkLst>
            <pc:docMk/>
            <pc:sldMk cId="1726445934" sldId="2071590641"/>
            <ac:spMk id="3" creationId="{56F2FDB5-496D-D88F-A6C0-0F691979EB36}"/>
          </ac:spMkLst>
        </pc:spChg>
        <pc:picChg chg="add del mod">
          <ac:chgData name="Lívia Fagundes" userId="fcc25cff26b30582" providerId="Windows Live" clId="Web-{0E1F6776-DDB9-45B7-B14D-707426E27F34}" dt="2024-03-07T03:00:58.075" v="1260"/>
          <ac:picMkLst>
            <pc:docMk/>
            <pc:sldMk cId="1726445934" sldId="2071590641"/>
            <ac:picMk id="6" creationId="{FD219A7B-CE27-7571-4418-FFAADC69A0B1}"/>
          </ac:picMkLst>
        </pc:picChg>
      </pc:sldChg>
    </pc:docChg>
  </pc:docChgLst>
  <pc:docChgLst>
    <pc:chgData name="Lívia Fagundes" userId="fcc25cff26b30582" providerId="Windows Live" clId="Web-{81B51AA8-5833-472B-A00F-72A204DE6D17}"/>
    <pc:docChg chg="modSld">
      <pc:chgData name="Lívia Fagundes" userId="fcc25cff26b30582" providerId="Windows Live" clId="Web-{81B51AA8-5833-472B-A00F-72A204DE6D17}" dt="2024-03-08T16:52:45.792" v="168" actId="20577"/>
      <pc:docMkLst>
        <pc:docMk/>
      </pc:docMkLst>
      <pc:sldChg chg="modSp">
        <pc:chgData name="Lívia Fagundes" userId="fcc25cff26b30582" providerId="Windows Live" clId="Web-{81B51AA8-5833-472B-A00F-72A204DE6D17}" dt="2024-03-08T16:41:23.021" v="126" actId="20577"/>
        <pc:sldMkLst>
          <pc:docMk/>
          <pc:sldMk cId="2023023281" sldId="258"/>
        </pc:sldMkLst>
        <pc:spChg chg="mod">
          <ac:chgData name="Lívia Fagundes" userId="fcc25cff26b30582" providerId="Windows Live" clId="Web-{81B51AA8-5833-472B-A00F-72A204DE6D17}" dt="2024-03-08T16:41:23.021" v="126" actId="20577"/>
          <ac:spMkLst>
            <pc:docMk/>
            <pc:sldMk cId="2023023281" sldId="258"/>
            <ac:spMk id="6" creationId="{D128CECD-7849-67C9-ADC0-32CB943E7E2F}"/>
          </ac:spMkLst>
        </pc:spChg>
      </pc:sldChg>
      <pc:sldChg chg="modSp">
        <pc:chgData name="Lívia Fagundes" userId="fcc25cff26b30582" providerId="Windows Live" clId="Web-{81B51AA8-5833-472B-A00F-72A204DE6D17}" dt="2024-03-08T16:49:34.864" v="129" actId="1076"/>
        <pc:sldMkLst>
          <pc:docMk/>
          <pc:sldMk cId="2751606224" sldId="260"/>
        </pc:sldMkLst>
        <pc:picChg chg="mod">
          <ac:chgData name="Lívia Fagundes" userId="fcc25cff26b30582" providerId="Windows Live" clId="Web-{81B51AA8-5833-472B-A00F-72A204DE6D17}" dt="2024-03-08T16:49:34.864" v="129" actId="1076"/>
          <ac:picMkLst>
            <pc:docMk/>
            <pc:sldMk cId="2751606224" sldId="260"/>
            <ac:picMk id="5" creationId="{473589AF-C521-15C7-7537-AB762A4378CE}"/>
          </ac:picMkLst>
        </pc:picChg>
      </pc:sldChg>
      <pc:sldChg chg="delSp modSp">
        <pc:chgData name="Lívia Fagundes" userId="fcc25cff26b30582" providerId="Windows Live" clId="Web-{81B51AA8-5833-472B-A00F-72A204DE6D17}" dt="2024-03-08T14:35:22.567" v="52"/>
        <pc:sldMkLst>
          <pc:docMk/>
          <pc:sldMk cId="766418445" sldId="261"/>
        </pc:sldMkLst>
        <pc:spChg chg="del">
          <ac:chgData name="Lívia Fagundes" userId="fcc25cff26b30582" providerId="Windows Live" clId="Web-{81B51AA8-5833-472B-A00F-72A204DE6D17}" dt="2024-03-08T14:35:22.567" v="52"/>
          <ac:spMkLst>
            <pc:docMk/>
            <pc:sldMk cId="766418445" sldId="261"/>
            <ac:spMk id="3" creationId="{00000000-0000-0000-0000-000000000000}"/>
          </ac:spMkLst>
        </pc:spChg>
        <pc:picChg chg="mod">
          <ac:chgData name="Lívia Fagundes" userId="fcc25cff26b30582" providerId="Windows Live" clId="Web-{81B51AA8-5833-472B-A00F-72A204DE6D17}" dt="2024-03-08T14:35:17.051" v="51" actId="1076"/>
          <ac:picMkLst>
            <pc:docMk/>
            <pc:sldMk cId="766418445" sldId="261"/>
            <ac:picMk id="5" creationId="{00000000-0000-0000-0000-000000000000}"/>
          </ac:picMkLst>
        </pc:picChg>
      </pc:sldChg>
      <pc:sldChg chg="modSp">
        <pc:chgData name="Lívia Fagundes" userId="fcc25cff26b30582" providerId="Windows Live" clId="Web-{81B51AA8-5833-472B-A00F-72A204DE6D17}" dt="2024-03-08T14:38:28.900" v="99" actId="20577"/>
        <pc:sldMkLst>
          <pc:docMk/>
          <pc:sldMk cId="3029755827" sldId="265"/>
        </pc:sldMkLst>
        <pc:spChg chg="mod">
          <ac:chgData name="Lívia Fagundes" userId="fcc25cff26b30582" providerId="Windows Live" clId="Web-{81B51AA8-5833-472B-A00F-72A204DE6D17}" dt="2024-03-08T14:38:28.900" v="99" actId="20577"/>
          <ac:spMkLst>
            <pc:docMk/>
            <pc:sldMk cId="3029755827" sldId="265"/>
            <ac:spMk id="2" creationId="{FBBA671B-F839-B450-6082-C0175ECE50D5}"/>
          </ac:spMkLst>
        </pc:spChg>
      </pc:sldChg>
      <pc:sldChg chg="modSp">
        <pc:chgData name="Lívia Fagundes" userId="fcc25cff26b30582" providerId="Windows Live" clId="Web-{81B51AA8-5833-472B-A00F-72A204DE6D17}" dt="2024-03-08T14:30:50.528" v="50" actId="1076"/>
        <pc:sldMkLst>
          <pc:docMk/>
          <pc:sldMk cId="181581193" sldId="2071590604"/>
        </pc:sldMkLst>
        <pc:spChg chg="mod">
          <ac:chgData name="Lívia Fagundes" userId="fcc25cff26b30582" providerId="Windows Live" clId="Web-{81B51AA8-5833-472B-A00F-72A204DE6D17}" dt="2024-03-08T14:30:50.528" v="50" actId="1076"/>
          <ac:spMkLst>
            <pc:docMk/>
            <pc:sldMk cId="181581193" sldId="2071590604"/>
            <ac:spMk id="3" creationId="{56F2FDB5-496D-D88F-A6C0-0F691979EB36}"/>
          </ac:spMkLst>
        </pc:spChg>
      </pc:sldChg>
      <pc:sldChg chg="modSp">
        <pc:chgData name="Lívia Fagundes" userId="fcc25cff26b30582" providerId="Windows Live" clId="Web-{81B51AA8-5833-472B-A00F-72A204DE6D17}" dt="2024-03-08T14:11:15.479" v="14" actId="1076"/>
        <pc:sldMkLst>
          <pc:docMk/>
          <pc:sldMk cId="587966255" sldId="2071590607"/>
        </pc:sldMkLst>
        <pc:spChg chg="mod">
          <ac:chgData name="Lívia Fagundes" userId="fcc25cff26b30582" providerId="Windows Live" clId="Web-{81B51AA8-5833-472B-A00F-72A204DE6D17}" dt="2024-03-08T14:11:15.479" v="14" actId="1076"/>
          <ac:spMkLst>
            <pc:docMk/>
            <pc:sldMk cId="587966255" sldId="2071590607"/>
            <ac:spMk id="3" creationId="{3963675D-B99E-D806-7BCF-BEB8A072EF7C}"/>
          </ac:spMkLst>
        </pc:spChg>
      </pc:sldChg>
      <pc:sldChg chg="modSp">
        <pc:chgData name="Lívia Fagundes" userId="fcc25cff26b30582" providerId="Windows Live" clId="Web-{81B51AA8-5833-472B-A00F-72A204DE6D17}" dt="2024-03-08T16:50:24.131" v="130" actId="1076"/>
        <pc:sldMkLst>
          <pc:docMk/>
          <pc:sldMk cId="1205565395" sldId="2071590611"/>
        </pc:sldMkLst>
        <pc:spChg chg="mod">
          <ac:chgData name="Lívia Fagundes" userId="fcc25cff26b30582" providerId="Windows Live" clId="Web-{81B51AA8-5833-472B-A00F-72A204DE6D17}" dt="2024-03-08T16:50:24.131" v="130" actId="1076"/>
          <ac:spMkLst>
            <pc:docMk/>
            <pc:sldMk cId="1205565395" sldId="2071590611"/>
            <ac:spMk id="3" creationId="{00000000-0000-0000-0000-000000000000}"/>
          </ac:spMkLst>
        </pc:spChg>
      </pc:sldChg>
      <pc:sldChg chg="modSp">
        <pc:chgData name="Lívia Fagundes" userId="fcc25cff26b30582" providerId="Windows Live" clId="Web-{81B51AA8-5833-472B-A00F-72A204DE6D17}" dt="2024-03-08T16:52:45.792" v="168" actId="20577"/>
        <pc:sldMkLst>
          <pc:docMk/>
          <pc:sldMk cId="2171675990" sldId="2071590614"/>
        </pc:sldMkLst>
        <pc:spChg chg="mod">
          <ac:chgData name="Lívia Fagundes" userId="fcc25cff26b30582" providerId="Windows Live" clId="Web-{81B51AA8-5833-472B-A00F-72A204DE6D17}" dt="2024-03-08T16:52:45.792" v="168" actId="20577"/>
          <ac:spMkLst>
            <pc:docMk/>
            <pc:sldMk cId="2171675990" sldId="2071590614"/>
            <ac:spMk id="3" creationId="{5A65C197-F9FC-E26D-DF75-91F9A48418A7}"/>
          </ac:spMkLst>
        </pc:spChg>
      </pc:sldChg>
      <pc:sldChg chg="modSp">
        <pc:chgData name="Lívia Fagundes" userId="fcc25cff26b30582" providerId="Windows Live" clId="Web-{81B51AA8-5833-472B-A00F-72A204DE6D17}" dt="2024-03-08T16:29:21.233" v="124" actId="20577"/>
        <pc:sldMkLst>
          <pc:docMk/>
          <pc:sldMk cId="3116564424" sldId="2071590618"/>
        </pc:sldMkLst>
        <pc:spChg chg="mod">
          <ac:chgData name="Lívia Fagundes" userId="fcc25cff26b30582" providerId="Windows Live" clId="Web-{81B51AA8-5833-472B-A00F-72A204DE6D17}" dt="2024-03-08T14:06:27.486" v="8" actId="20577"/>
          <ac:spMkLst>
            <pc:docMk/>
            <pc:sldMk cId="3116564424" sldId="2071590618"/>
            <ac:spMk id="2" creationId="{00000000-0000-0000-0000-000000000000}"/>
          </ac:spMkLst>
        </pc:spChg>
        <pc:spChg chg="mod">
          <ac:chgData name="Lívia Fagundes" userId="fcc25cff26b30582" providerId="Windows Live" clId="Web-{81B51AA8-5833-472B-A00F-72A204DE6D17}" dt="2024-03-08T16:29:21.233" v="124" actId="20577"/>
          <ac:spMkLst>
            <pc:docMk/>
            <pc:sldMk cId="3116564424" sldId="2071590618"/>
            <ac:spMk id="3" creationId="{00000000-0000-0000-0000-000000000000}"/>
          </ac:spMkLst>
        </pc:spChg>
        <pc:spChg chg="mod">
          <ac:chgData name="Lívia Fagundes" userId="fcc25cff26b30582" providerId="Windows Live" clId="Web-{81B51AA8-5833-472B-A00F-72A204DE6D17}" dt="2024-03-08T14:06:30.439" v="9" actId="1076"/>
          <ac:spMkLst>
            <pc:docMk/>
            <pc:sldMk cId="3116564424" sldId="2071590618"/>
            <ac:spMk id="6" creationId="{00000000-0000-0000-0000-000000000000}"/>
          </ac:spMkLst>
        </pc:spChg>
        <pc:picChg chg="mod">
          <ac:chgData name="Lívia Fagundes" userId="fcc25cff26b30582" providerId="Windows Live" clId="Web-{81B51AA8-5833-472B-A00F-72A204DE6D17}" dt="2024-03-08T14:06:31.846" v="10" actId="1076"/>
          <ac:picMkLst>
            <pc:docMk/>
            <pc:sldMk cId="3116564424" sldId="2071590618"/>
            <ac:picMk id="4" creationId="{95164121-D3A1-3161-E390-62E2D656C635}"/>
          </ac:picMkLst>
        </pc:picChg>
      </pc:sldChg>
      <pc:sldChg chg="modSp modNotes">
        <pc:chgData name="Lívia Fagundes" userId="fcc25cff26b30582" providerId="Windows Live" clId="Web-{81B51AA8-5833-472B-A00F-72A204DE6D17}" dt="2024-03-08T14:28:58.337" v="49" actId="1076"/>
        <pc:sldMkLst>
          <pc:docMk/>
          <pc:sldMk cId="1682026588" sldId="2071590622"/>
        </pc:sldMkLst>
        <pc:spChg chg="mod">
          <ac:chgData name="Lívia Fagundes" userId="fcc25cff26b30582" providerId="Windows Live" clId="Web-{81B51AA8-5833-472B-A00F-72A204DE6D17}" dt="2024-03-08T14:28:58.337" v="49" actId="1076"/>
          <ac:spMkLst>
            <pc:docMk/>
            <pc:sldMk cId="1682026588" sldId="2071590622"/>
            <ac:spMk id="3" creationId="{00000000-0000-0000-0000-000000000000}"/>
          </ac:spMkLst>
        </pc:spChg>
      </pc:sldChg>
      <pc:sldChg chg="modSp">
        <pc:chgData name="Lívia Fagundes" userId="fcc25cff26b30582" providerId="Windows Live" clId="Web-{81B51AA8-5833-472B-A00F-72A204DE6D17}" dt="2024-03-08T14:27:11.459" v="32" actId="20577"/>
        <pc:sldMkLst>
          <pc:docMk/>
          <pc:sldMk cId="1044666038" sldId="2071590625"/>
        </pc:sldMkLst>
        <pc:spChg chg="mod">
          <ac:chgData name="Lívia Fagundes" userId="fcc25cff26b30582" providerId="Windows Live" clId="Web-{81B51AA8-5833-472B-A00F-72A204DE6D17}" dt="2024-03-08T14:27:11.459" v="32" actId="20577"/>
          <ac:spMkLst>
            <pc:docMk/>
            <pc:sldMk cId="1044666038" sldId="2071590625"/>
            <ac:spMk id="3" creationId="{00000000-0000-0000-0000-000000000000}"/>
          </ac:spMkLst>
        </pc:spChg>
      </pc:sldChg>
      <pc:sldChg chg="modSp">
        <pc:chgData name="Lívia Fagundes" userId="fcc25cff26b30582" providerId="Windows Live" clId="Web-{81B51AA8-5833-472B-A00F-72A204DE6D17}" dt="2024-03-08T14:11:49.042" v="19" actId="1076"/>
        <pc:sldMkLst>
          <pc:docMk/>
          <pc:sldMk cId="2931801765" sldId="2071590634"/>
        </pc:sldMkLst>
        <pc:spChg chg="mod">
          <ac:chgData name="Lívia Fagundes" userId="fcc25cff26b30582" providerId="Windows Live" clId="Web-{81B51AA8-5833-472B-A00F-72A204DE6D17}" dt="2024-03-08T14:11:49.042" v="19" actId="1076"/>
          <ac:spMkLst>
            <pc:docMk/>
            <pc:sldMk cId="2931801765" sldId="2071590634"/>
            <ac:spMk id="2" creationId="{99163A4B-D71A-3C88-5377-A2BFCD057362}"/>
          </ac:spMkLst>
        </pc:spChg>
      </pc:sldChg>
      <pc:sldChg chg="modSp">
        <pc:chgData name="Lívia Fagundes" userId="fcc25cff26b30582" providerId="Windows Live" clId="Web-{81B51AA8-5833-472B-A00F-72A204DE6D17}" dt="2024-03-08T14:26:00.410" v="30" actId="20577"/>
        <pc:sldMkLst>
          <pc:docMk/>
          <pc:sldMk cId="4039899155" sldId="2071590640"/>
        </pc:sldMkLst>
        <pc:spChg chg="mod">
          <ac:chgData name="Lívia Fagundes" userId="fcc25cff26b30582" providerId="Windows Live" clId="Web-{81B51AA8-5833-472B-A00F-72A204DE6D17}" dt="2024-03-08T14:26:00.410" v="30" actId="20577"/>
          <ac:spMkLst>
            <pc:docMk/>
            <pc:sldMk cId="4039899155" sldId="2071590640"/>
            <ac:spMk id="5" creationId="{00000000-0000-0000-0000-000000000000}"/>
          </ac:spMkLst>
        </pc:spChg>
      </pc:sldChg>
      <pc:sldChg chg="mod modShow">
        <pc:chgData name="Lívia Fagundes" userId="fcc25cff26b30582" providerId="Windows Live" clId="Web-{81B51AA8-5833-472B-A00F-72A204DE6D17}" dt="2024-03-08T16:47:49.502" v="128"/>
        <pc:sldMkLst>
          <pc:docMk/>
          <pc:sldMk cId="2291171513" sldId="2071590641"/>
        </pc:sldMkLst>
      </pc:sldChg>
    </pc:docChg>
  </pc:docChgLst>
  <pc:docChgLst>
    <pc:chgData name="Lívia Fagundes" userId="fcc25cff26b30582" providerId="Windows Live" clId="Web-{6491DD83-BBC0-4F60-B738-1A3A51AA80D4}"/>
    <pc:docChg chg="modSld sldOrd">
      <pc:chgData name="Lívia Fagundes" userId="fcc25cff26b30582" providerId="Windows Live" clId="Web-{6491DD83-BBC0-4F60-B738-1A3A51AA80D4}" dt="2024-03-08T02:33:12.722" v="587" actId="20577"/>
      <pc:docMkLst>
        <pc:docMk/>
      </pc:docMkLst>
      <pc:sldChg chg="modSp">
        <pc:chgData name="Lívia Fagundes" userId="fcc25cff26b30582" providerId="Windows Live" clId="Web-{6491DD83-BBC0-4F60-B738-1A3A51AA80D4}" dt="2024-03-08T02:12:23.889" v="511" actId="1076"/>
        <pc:sldMkLst>
          <pc:docMk/>
          <pc:sldMk cId="2751606224" sldId="260"/>
        </pc:sldMkLst>
        <pc:spChg chg="mod">
          <ac:chgData name="Lívia Fagundes" userId="fcc25cff26b30582" providerId="Windows Live" clId="Web-{6491DD83-BBC0-4F60-B738-1A3A51AA80D4}" dt="2024-03-08T02:12:23.889" v="511" actId="1076"/>
          <ac:spMkLst>
            <pc:docMk/>
            <pc:sldMk cId="2751606224" sldId="260"/>
            <ac:spMk id="3" creationId="{00000000-0000-0000-0000-000000000000}"/>
          </ac:spMkLst>
        </pc:spChg>
      </pc:sldChg>
      <pc:sldChg chg="ord">
        <pc:chgData name="Lívia Fagundes" userId="fcc25cff26b30582" providerId="Windows Live" clId="Web-{6491DD83-BBC0-4F60-B738-1A3A51AA80D4}" dt="2024-03-08T01:49:59.099" v="0"/>
        <pc:sldMkLst>
          <pc:docMk/>
          <pc:sldMk cId="3374261914" sldId="262"/>
        </pc:sldMkLst>
      </pc:sldChg>
      <pc:sldChg chg="addSp delSp modSp">
        <pc:chgData name="Lívia Fagundes" userId="fcc25cff26b30582" providerId="Windows Live" clId="Web-{6491DD83-BBC0-4F60-B738-1A3A51AA80D4}" dt="2024-03-08T02:08:26.632" v="398" actId="1076"/>
        <pc:sldMkLst>
          <pc:docMk/>
          <pc:sldMk cId="3176132760" sldId="2071590595"/>
        </pc:sldMkLst>
        <pc:spChg chg="add del">
          <ac:chgData name="Lívia Fagundes" userId="fcc25cff26b30582" providerId="Windows Live" clId="Web-{6491DD83-BBC0-4F60-B738-1A3A51AA80D4}" dt="2024-03-08T02:06:40.597" v="368"/>
          <ac:spMkLst>
            <pc:docMk/>
            <pc:sldMk cId="3176132760" sldId="2071590595"/>
            <ac:spMk id="6" creationId="{B152C631-4BDB-E451-0260-C4308AD2C092}"/>
          </ac:spMkLst>
        </pc:spChg>
        <pc:spChg chg="add mod">
          <ac:chgData name="Lívia Fagundes" userId="fcc25cff26b30582" providerId="Windows Live" clId="Web-{6491DD83-BBC0-4F60-B738-1A3A51AA80D4}" dt="2024-03-08T02:08:01.506" v="397" actId="1076"/>
          <ac:spMkLst>
            <pc:docMk/>
            <pc:sldMk cId="3176132760" sldId="2071590595"/>
            <ac:spMk id="9" creationId="{33DEDC4D-7EF9-2225-3D71-51004BAF8460}"/>
          </ac:spMkLst>
        </pc:spChg>
        <pc:spChg chg="mod">
          <ac:chgData name="Lívia Fagundes" userId="fcc25cff26b30582" providerId="Windows Live" clId="Web-{6491DD83-BBC0-4F60-B738-1A3A51AA80D4}" dt="2024-03-08T02:08:26.632" v="398" actId="1076"/>
          <ac:spMkLst>
            <pc:docMk/>
            <pc:sldMk cId="3176132760" sldId="2071590595"/>
            <ac:spMk id="25" creationId="{C8CBFDAB-094B-2471-E3E5-061AEEE8ECE3}"/>
          </ac:spMkLst>
        </pc:spChg>
        <pc:picChg chg="mod">
          <ac:chgData name="Lívia Fagundes" userId="fcc25cff26b30582" providerId="Windows Live" clId="Web-{6491DD83-BBC0-4F60-B738-1A3A51AA80D4}" dt="2024-03-08T02:07:57.365" v="396" actId="1076"/>
          <ac:picMkLst>
            <pc:docMk/>
            <pc:sldMk cId="3176132760" sldId="2071590595"/>
            <ac:picMk id="26" creationId="{43A9451F-E023-72F7-185E-E4DF72A4727E}"/>
          </ac:picMkLst>
        </pc:picChg>
      </pc:sldChg>
      <pc:sldChg chg="modSp">
        <pc:chgData name="Lívia Fagundes" userId="fcc25cff26b30582" providerId="Windows Live" clId="Web-{6491DD83-BBC0-4F60-B738-1A3A51AA80D4}" dt="2024-03-08T02:23:52.971" v="518" actId="20577"/>
        <pc:sldMkLst>
          <pc:docMk/>
          <pc:sldMk cId="347820953" sldId="2071590596"/>
        </pc:sldMkLst>
        <pc:spChg chg="mod">
          <ac:chgData name="Lívia Fagundes" userId="fcc25cff26b30582" providerId="Windows Live" clId="Web-{6491DD83-BBC0-4F60-B738-1A3A51AA80D4}" dt="2024-03-08T02:23:42.487" v="517" actId="14100"/>
          <ac:spMkLst>
            <pc:docMk/>
            <pc:sldMk cId="347820953" sldId="2071590596"/>
            <ac:spMk id="14" creationId="{30BB4B71-A201-3909-006E-03A6F3B6EB4D}"/>
          </ac:spMkLst>
        </pc:spChg>
        <pc:spChg chg="mod">
          <ac:chgData name="Lívia Fagundes" userId="fcc25cff26b30582" providerId="Windows Live" clId="Web-{6491DD83-BBC0-4F60-B738-1A3A51AA80D4}" dt="2024-03-08T02:23:52.971" v="518" actId="20577"/>
          <ac:spMkLst>
            <pc:docMk/>
            <pc:sldMk cId="347820953" sldId="2071590596"/>
            <ac:spMk id="25" creationId="{C8CBFDAB-094B-2471-E3E5-061AEEE8ECE3}"/>
          </ac:spMkLst>
        </pc:spChg>
      </pc:sldChg>
      <pc:sldChg chg="modSp">
        <pc:chgData name="Lívia Fagundes" userId="fcc25cff26b30582" providerId="Windows Live" clId="Web-{6491DD83-BBC0-4F60-B738-1A3A51AA80D4}" dt="2024-03-08T02:31:29.906" v="542"/>
        <pc:sldMkLst>
          <pc:docMk/>
          <pc:sldMk cId="181581193" sldId="2071590604"/>
        </pc:sldMkLst>
        <pc:spChg chg="mod">
          <ac:chgData name="Lívia Fagundes" userId="fcc25cff26b30582" providerId="Windows Live" clId="Web-{6491DD83-BBC0-4F60-B738-1A3A51AA80D4}" dt="2024-03-08T02:31:29.906" v="542"/>
          <ac:spMkLst>
            <pc:docMk/>
            <pc:sldMk cId="181581193" sldId="2071590604"/>
            <ac:spMk id="2" creationId="{C2C56F9D-DA0A-B324-3357-DEA7879E8696}"/>
          </ac:spMkLst>
        </pc:spChg>
      </pc:sldChg>
      <pc:sldChg chg="modNotes">
        <pc:chgData name="Lívia Fagundes" userId="fcc25cff26b30582" providerId="Windows Live" clId="Web-{6491DD83-BBC0-4F60-B738-1A3A51AA80D4}" dt="2024-03-08T01:56:36.970" v="358"/>
        <pc:sldMkLst>
          <pc:docMk/>
          <pc:sldMk cId="2687216571" sldId="2071590605"/>
        </pc:sldMkLst>
      </pc:sldChg>
      <pc:sldChg chg="modSp">
        <pc:chgData name="Lívia Fagundes" userId="fcc25cff26b30582" providerId="Windows Live" clId="Web-{6491DD83-BBC0-4F60-B738-1A3A51AA80D4}" dt="2024-03-08T02:33:12.722" v="587" actId="20577"/>
        <pc:sldMkLst>
          <pc:docMk/>
          <pc:sldMk cId="2171675990" sldId="2071590614"/>
        </pc:sldMkLst>
        <pc:spChg chg="mod">
          <ac:chgData name="Lívia Fagundes" userId="fcc25cff26b30582" providerId="Windows Live" clId="Web-{6491DD83-BBC0-4F60-B738-1A3A51AA80D4}" dt="2024-03-08T02:33:12.722" v="587" actId="20577"/>
          <ac:spMkLst>
            <pc:docMk/>
            <pc:sldMk cId="2171675990" sldId="2071590614"/>
            <ac:spMk id="3" creationId="{5A65C197-F9FC-E26D-DF75-91F9A48418A7}"/>
          </ac:spMkLst>
        </pc:spChg>
      </pc:sldChg>
      <pc:sldChg chg="modSp">
        <pc:chgData name="Lívia Fagundes" userId="fcc25cff26b30582" providerId="Windows Live" clId="Web-{6491DD83-BBC0-4F60-B738-1A3A51AA80D4}" dt="2024-03-08T01:55:03.467" v="248" actId="1076"/>
        <pc:sldMkLst>
          <pc:docMk/>
          <pc:sldMk cId="1749193465" sldId="2071590617"/>
        </pc:sldMkLst>
        <pc:spChg chg="mod">
          <ac:chgData name="Lívia Fagundes" userId="fcc25cff26b30582" providerId="Windows Live" clId="Web-{6491DD83-BBC0-4F60-B738-1A3A51AA80D4}" dt="2024-03-08T01:54:55.451" v="245" actId="1076"/>
          <ac:spMkLst>
            <pc:docMk/>
            <pc:sldMk cId="1749193465" sldId="2071590617"/>
            <ac:spMk id="2" creationId="{00000000-0000-0000-0000-000000000000}"/>
          </ac:spMkLst>
        </pc:spChg>
        <pc:picChg chg="mod">
          <ac:chgData name="Lívia Fagundes" userId="fcc25cff26b30582" providerId="Windows Live" clId="Web-{6491DD83-BBC0-4F60-B738-1A3A51AA80D4}" dt="2024-03-08T01:54:59.139" v="246" actId="1076"/>
          <ac:picMkLst>
            <pc:docMk/>
            <pc:sldMk cId="1749193465" sldId="2071590617"/>
            <ac:picMk id="5" creationId="{17C27A07-0BD8-8EFB-418B-ED6C7C3A5E55}"/>
          </ac:picMkLst>
        </pc:picChg>
        <pc:picChg chg="mod">
          <ac:chgData name="Lívia Fagundes" userId="fcc25cff26b30582" providerId="Windows Live" clId="Web-{6491DD83-BBC0-4F60-B738-1A3A51AA80D4}" dt="2024-03-08T01:55:03.467" v="248" actId="1076"/>
          <ac:picMkLst>
            <pc:docMk/>
            <pc:sldMk cId="1749193465" sldId="2071590617"/>
            <ac:picMk id="7" creationId="{23F0BF52-AFFE-29B8-1F95-9DEEEAB2CCD1}"/>
          </ac:picMkLst>
        </pc:picChg>
      </pc:sldChg>
      <pc:sldChg chg="modSp">
        <pc:chgData name="Lívia Fagundes" userId="fcc25cff26b30582" providerId="Windows Live" clId="Web-{6491DD83-BBC0-4F60-B738-1A3A51AA80D4}" dt="2024-03-08T02:31:17.422" v="540" actId="20577"/>
        <pc:sldMkLst>
          <pc:docMk/>
          <pc:sldMk cId="1682026588" sldId="2071590622"/>
        </pc:sldMkLst>
        <pc:spChg chg="mod">
          <ac:chgData name="Lívia Fagundes" userId="fcc25cff26b30582" providerId="Windows Live" clId="Web-{6491DD83-BBC0-4F60-B738-1A3A51AA80D4}" dt="2024-03-08T02:31:17.422" v="540" actId="20577"/>
          <ac:spMkLst>
            <pc:docMk/>
            <pc:sldMk cId="1682026588" sldId="2071590622"/>
            <ac:spMk id="2" creationId="{00000000-0000-0000-0000-000000000000}"/>
          </ac:spMkLst>
        </pc:spChg>
      </pc:sldChg>
      <pc:sldChg chg="modSp">
        <pc:chgData name="Lívia Fagundes" userId="fcc25cff26b30582" providerId="Windows Live" clId="Web-{6491DD83-BBC0-4F60-B738-1A3A51AA80D4}" dt="2024-03-08T02:30:52.780" v="538" actId="1076"/>
        <pc:sldMkLst>
          <pc:docMk/>
          <pc:sldMk cId="1044666038" sldId="2071590625"/>
        </pc:sldMkLst>
        <pc:spChg chg="mod">
          <ac:chgData name="Lívia Fagundes" userId="fcc25cff26b30582" providerId="Windows Live" clId="Web-{6491DD83-BBC0-4F60-B738-1A3A51AA80D4}" dt="2024-03-08T02:30:48.858" v="537" actId="14100"/>
          <ac:spMkLst>
            <pc:docMk/>
            <pc:sldMk cId="1044666038" sldId="2071590625"/>
            <ac:spMk id="2" creationId="{00000000-0000-0000-0000-000000000000}"/>
          </ac:spMkLst>
        </pc:spChg>
        <pc:spChg chg="mod">
          <ac:chgData name="Lívia Fagundes" userId="fcc25cff26b30582" providerId="Windows Live" clId="Web-{6491DD83-BBC0-4F60-B738-1A3A51AA80D4}" dt="2024-03-08T02:30:52.780" v="538" actId="1076"/>
          <ac:spMkLst>
            <pc:docMk/>
            <pc:sldMk cId="1044666038" sldId="2071590625"/>
            <ac:spMk id="3" creationId="{00000000-0000-0000-0000-000000000000}"/>
          </ac:spMkLst>
        </pc:spChg>
      </pc:sldChg>
      <pc:sldChg chg="modSp">
        <pc:chgData name="Lívia Fagundes" userId="fcc25cff26b30582" providerId="Windows Live" clId="Web-{6491DD83-BBC0-4F60-B738-1A3A51AA80D4}" dt="2024-03-08T02:29:07.543" v="524" actId="14100"/>
        <pc:sldMkLst>
          <pc:docMk/>
          <pc:sldMk cId="1107499314" sldId="2071590633"/>
        </pc:sldMkLst>
        <pc:spChg chg="mod">
          <ac:chgData name="Lívia Fagundes" userId="fcc25cff26b30582" providerId="Windows Live" clId="Web-{6491DD83-BBC0-4F60-B738-1A3A51AA80D4}" dt="2024-03-08T02:29:07.543" v="524" actId="14100"/>
          <ac:spMkLst>
            <pc:docMk/>
            <pc:sldMk cId="1107499314" sldId="2071590633"/>
            <ac:spMk id="2" creationId="{00000000-0000-0000-0000-000000000000}"/>
          </ac:spMkLst>
        </pc:spChg>
      </pc:sldChg>
      <pc:sldChg chg="modSp">
        <pc:chgData name="Lívia Fagundes" userId="fcc25cff26b30582" providerId="Windows Live" clId="Web-{6491DD83-BBC0-4F60-B738-1A3A51AA80D4}" dt="2024-03-08T02:28:25.323" v="519" actId="20577"/>
        <pc:sldMkLst>
          <pc:docMk/>
          <pc:sldMk cId="1132905291" sldId="2071590637"/>
        </pc:sldMkLst>
        <pc:spChg chg="mod">
          <ac:chgData name="Lívia Fagundes" userId="fcc25cff26b30582" providerId="Windows Live" clId="Web-{6491DD83-BBC0-4F60-B738-1A3A51AA80D4}" dt="2024-03-08T02:28:25.323" v="519" actId="20577"/>
          <ac:spMkLst>
            <pc:docMk/>
            <pc:sldMk cId="1132905291" sldId="2071590637"/>
            <ac:spMk id="13" creationId="{E89C33FE-7728-4D0F-9031-71A346443CB3}"/>
          </ac:spMkLst>
        </pc:spChg>
      </pc:sldChg>
    </pc:docChg>
  </pc:docChgLst>
  <pc:docChgLst>
    <pc:chgData name="Lívia Fagundes" userId="fcc25cff26b30582" providerId="Windows Live" clId="Web-{7247F5DD-8D3A-4E77-BE98-995117BE2891}"/>
    <pc:docChg chg="modSld">
      <pc:chgData name="Lívia Fagundes" userId="fcc25cff26b30582" providerId="Windows Live" clId="Web-{7247F5DD-8D3A-4E77-BE98-995117BE2891}" dt="2024-02-29T19:36:17.884" v="77" actId="1076"/>
      <pc:docMkLst>
        <pc:docMk/>
      </pc:docMkLst>
      <pc:sldChg chg="modSp">
        <pc:chgData name="Lívia Fagundes" userId="fcc25cff26b30582" providerId="Windows Live" clId="Web-{7247F5DD-8D3A-4E77-BE98-995117BE2891}" dt="2024-02-29T18:24:01.522" v="4" actId="20577"/>
        <pc:sldMkLst>
          <pc:docMk/>
          <pc:sldMk cId="299164470" sldId="2071590603"/>
        </pc:sldMkLst>
        <pc:spChg chg="mod">
          <ac:chgData name="Lívia Fagundes" userId="fcc25cff26b30582" providerId="Windows Live" clId="Web-{7247F5DD-8D3A-4E77-BE98-995117BE2891}" dt="2024-02-29T18:24:01.522" v="4" actId="20577"/>
          <ac:spMkLst>
            <pc:docMk/>
            <pc:sldMk cId="299164470" sldId="2071590603"/>
            <ac:spMk id="3" creationId="{56F2FDB5-496D-D88F-A6C0-0F691979EB36}"/>
          </ac:spMkLst>
        </pc:spChg>
      </pc:sldChg>
      <pc:sldChg chg="modSp modNotes">
        <pc:chgData name="Lívia Fagundes" userId="fcc25cff26b30582" providerId="Windows Live" clId="Web-{7247F5DD-8D3A-4E77-BE98-995117BE2891}" dt="2024-02-29T19:36:17.884" v="77" actId="1076"/>
        <pc:sldMkLst>
          <pc:docMk/>
          <pc:sldMk cId="1867696178" sldId="2071590606"/>
        </pc:sldMkLst>
        <pc:spChg chg="mod">
          <ac:chgData name="Lívia Fagundes" userId="fcc25cff26b30582" providerId="Windows Live" clId="Web-{7247F5DD-8D3A-4E77-BE98-995117BE2891}" dt="2024-02-29T18:07:49.080" v="2" actId="20577"/>
          <ac:spMkLst>
            <pc:docMk/>
            <pc:sldMk cId="1867696178" sldId="2071590606"/>
            <ac:spMk id="3" creationId="{00000000-0000-0000-0000-000000000000}"/>
          </ac:spMkLst>
        </pc:spChg>
        <pc:spChg chg="mod">
          <ac:chgData name="Lívia Fagundes" userId="fcc25cff26b30582" providerId="Windows Live" clId="Web-{7247F5DD-8D3A-4E77-BE98-995117BE2891}" dt="2024-02-29T19:36:17.884" v="77" actId="1076"/>
          <ac:spMkLst>
            <pc:docMk/>
            <pc:sldMk cId="1867696178" sldId="2071590606"/>
            <ac:spMk id="5" creationId="{F3FFF0A1-2F15-8FAF-D655-297144E0EF0A}"/>
          </ac:spMkLst>
        </pc:spChg>
      </pc:sldChg>
    </pc:docChg>
  </pc:docChgLst>
  <pc:docChgLst>
    <pc:chgData name="Lívia Fagundes" userId="fcc25cff26b30582" providerId="Windows Live" clId="Web-{866745E0-1E14-4943-88FA-0FA296E0E4E8}"/>
    <pc:docChg chg="addSld delSld modSld sldOrd">
      <pc:chgData name="Lívia Fagundes" userId="fcc25cff26b30582" providerId="Windows Live" clId="Web-{866745E0-1E14-4943-88FA-0FA296E0E4E8}" dt="2024-03-08T01:27:42.148" v="720" actId="20577"/>
      <pc:docMkLst>
        <pc:docMk/>
      </pc:docMkLst>
      <pc:sldChg chg="modSp">
        <pc:chgData name="Lívia Fagundes" userId="fcc25cff26b30582" providerId="Windows Live" clId="Web-{866745E0-1E14-4943-88FA-0FA296E0E4E8}" dt="2024-03-08T01:19:43.356" v="689" actId="14100"/>
        <pc:sldMkLst>
          <pc:docMk/>
          <pc:sldMk cId="4209823196" sldId="257"/>
        </pc:sldMkLst>
        <pc:spChg chg="mod">
          <ac:chgData name="Lívia Fagundes" userId="fcc25cff26b30582" providerId="Windows Live" clId="Web-{866745E0-1E14-4943-88FA-0FA296E0E4E8}" dt="2024-03-08T01:19:43.356" v="689" actId="14100"/>
          <ac:spMkLst>
            <pc:docMk/>
            <pc:sldMk cId="4209823196" sldId="257"/>
            <ac:spMk id="2" creationId="{00000000-0000-0000-0000-000000000000}"/>
          </ac:spMkLst>
        </pc:spChg>
      </pc:sldChg>
      <pc:sldChg chg="del">
        <pc:chgData name="Lívia Fagundes" userId="fcc25cff26b30582" providerId="Windows Live" clId="Web-{866745E0-1E14-4943-88FA-0FA296E0E4E8}" dt="2024-03-07T22:10:50.205" v="552"/>
        <pc:sldMkLst>
          <pc:docMk/>
          <pc:sldMk cId="2311407056" sldId="259"/>
        </pc:sldMkLst>
      </pc:sldChg>
      <pc:sldChg chg="modSp">
        <pc:chgData name="Lívia Fagundes" userId="fcc25cff26b30582" providerId="Windows Live" clId="Web-{866745E0-1E14-4943-88FA-0FA296E0E4E8}" dt="2024-03-07T21:58:43.069" v="235" actId="14100"/>
        <pc:sldMkLst>
          <pc:docMk/>
          <pc:sldMk cId="2751606224" sldId="260"/>
        </pc:sldMkLst>
        <pc:spChg chg="mod">
          <ac:chgData name="Lívia Fagundes" userId="fcc25cff26b30582" providerId="Windows Live" clId="Web-{866745E0-1E14-4943-88FA-0FA296E0E4E8}" dt="2024-03-07T21:57:46.067" v="206" actId="20577"/>
          <ac:spMkLst>
            <pc:docMk/>
            <pc:sldMk cId="2751606224" sldId="260"/>
            <ac:spMk id="2" creationId="{00000000-0000-0000-0000-000000000000}"/>
          </ac:spMkLst>
        </pc:spChg>
        <pc:spChg chg="mod">
          <ac:chgData name="Lívia Fagundes" userId="fcc25cff26b30582" providerId="Windows Live" clId="Web-{866745E0-1E14-4943-88FA-0FA296E0E4E8}" dt="2024-03-07T21:58:39.678" v="234" actId="1076"/>
          <ac:spMkLst>
            <pc:docMk/>
            <pc:sldMk cId="2751606224" sldId="260"/>
            <ac:spMk id="3" creationId="{00000000-0000-0000-0000-000000000000}"/>
          </ac:spMkLst>
        </pc:spChg>
        <pc:picChg chg="mod">
          <ac:chgData name="Lívia Fagundes" userId="fcc25cff26b30582" providerId="Windows Live" clId="Web-{866745E0-1E14-4943-88FA-0FA296E0E4E8}" dt="2024-03-07T21:58:43.069" v="235" actId="14100"/>
          <ac:picMkLst>
            <pc:docMk/>
            <pc:sldMk cId="2751606224" sldId="260"/>
            <ac:picMk id="5" creationId="{473589AF-C521-15C7-7537-AB762A4378CE}"/>
          </ac:picMkLst>
        </pc:picChg>
      </pc:sldChg>
      <pc:sldChg chg="modSp">
        <pc:chgData name="Lívia Fagundes" userId="fcc25cff26b30582" providerId="Windows Live" clId="Web-{866745E0-1E14-4943-88FA-0FA296E0E4E8}" dt="2024-03-07T22:16:27.140" v="590" actId="1076"/>
        <pc:sldMkLst>
          <pc:docMk/>
          <pc:sldMk cId="766418445" sldId="261"/>
        </pc:sldMkLst>
        <pc:picChg chg="mod">
          <ac:chgData name="Lívia Fagundes" userId="fcc25cff26b30582" providerId="Windows Live" clId="Web-{866745E0-1E14-4943-88FA-0FA296E0E4E8}" dt="2024-03-07T22:16:27.140" v="590" actId="1076"/>
          <ac:picMkLst>
            <pc:docMk/>
            <pc:sldMk cId="766418445" sldId="261"/>
            <ac:picMk id="5" creationId="{00000000-0000-0000-0000-000000000000}"/>
          </ac:picMkLst>
        </pc:picChg>
      </pc:sldChg>
      <pc:sldChg chg="ord">
        <pc:chgData name="Lívia Fagundes" userId="fcc25cff26b30582" providerId="Windows Live" clId="Web-{866745E0-1E14-4943-88FA-0FA296E0E4E8}" dt="2024-03-07T22:11:47.864" v="557"/>
        <pc:sldMkLst>
          <pc:docMk/>
          <pc:sldMk cId="1338483519" sldId="285"/>
        </pc:sldMkLst>
      </pc:sldChg>
      <pc:sldChg chg="add del">
        <pc:chgData name="Lívia Fagundes" userId="fcc25cff26b30582" providerId="Windows Live" clId="Web-{866745E0-1E14-4943-88FA-0FA296E0E4E8}" dt="2024-03-07T22:13:09.710" v="573"/>
        <pc:sldMkLst>
          <pc:docMk/>
          <pc:sldMk cId="1973121083" sldId="286"/>
        </pc:sldMkLst>
      </pc:sldChg>
      <pc:sldChg chg="add del">
        <pc:chgData name="Lívia Fagundes" userId="fcc25cff26b30582" providerId="Windows Live" clId="Web-{866745E0-1E14-4943-88FA-0FA296E0E4E8}" dt="2024-03-07T22:13:09.335" v="572"/>
        <pc:sldMkLst>
          <pc:docMk/>
          <pc:sldMk cId="1294095937" sldId="287"/>
        </pc:sldMkLst>
      </pc:sldChg>
      <pc:sldChg chg="add del">
        <pc:chgData name="Lívia Fagundes" userId="fcc25cff26b30582" providerId="Windows Live" clId="Web-{866745E0-1E14-4943-88FA-0FA296E0E4E8}" dt="2024-03-07T22:13:08.460" v="570"/>
        <pc:sldMkLst>
          <pc:docMk/>
          <pc:sldMk cId="4275546251" sldId="288"/>
        </pc:sldMkLst>
      </pc:sldChg>
      <pc:sldChg chg="modSp ord">
        <pc:chgData name="Lívia Fagundes" userId="fcc25cff26b30582" providerId="Windows Live" clId="Web-{866745E0-1E14-4943-88FA-0FA296E0E4E8}" dt="2024-03-07T22:14:22.963" v="583"/>
        <pc:sldMkLst>
          <pc:docMk/>
          <pc:sldMk cId="4102095447" sldId="289"/>
        </pc:sldMkLst>
        <pc:spChg chg="mod">
          <ac:chgData name="Lívia Fagundes" userId="fcc25cff26b30582" providerId="Windows Live" clId="Web-{866745E0-1E14-4943-88FA-0FA296E0E4E8}" dt="2024-03-07T21:57:26.004" v="204" actId="20577"/>
          <ac:spMkLst>
            <pc:docMk/>
            <pc:sldMk cId="4102095447" sldId="289"/>
            <ac:spMk id="2" creationId="{582B2C5E-D0A6-4E5F-962B-1B575A707F85}"/>
          </ac:spMkLst>
        </pc:spChg>
      </pc:sldChg>
      <pc:sldChg chg="add del">
        <pc:chgData name="Lívia Fagundes" userId="fcc25cff26b30582" providerId="Windows Live" clId="Web-{866745E0-1E14-4943-88FA-0FA296E0E4E8}" dt="2024-03-07T22:13:08.976" v="571"/>
        <pc:sldMkLst>
          <pc:docMk/>
          <pc:sldMk cId="2217731877" sldId="292"/>
        </pc:sldMkLst>
      </pc:sldChg>
      <pc:sldChg chg="ord">
        <pc:chgData name="Lívia Fagundes" userId="fcc25cff26b30582" providerId="Windows Live" clId="Web-{866745E0-1E14-4943-88FA-0FA296E0E4E8}" dt="2024-03-07T22:11:47.864" v="554"/>
        <pc:sldMkLst>
          <pc:docMk/>
          <pc:sldMk cId="3700566572" sldId="2071590585"/>
        </pc:sldMkLst>
      </pc:sldChg>
      <pc:sldChg chg="add del">
        <pc:chgData name="Lívia Fagundes" userId="fcc25cff26b30582" providerId="Windows Live" clId="Web-{866745E0-1E14-4943-88FA-0FA296E0E4E8}" dt="2024-03-07T22:12:37.397" v="563"/>
        <pc:sldMkLst>
          <pc:docMk/>
          <pc:sldMk cId="2375955965" sldId="2071590586"/>
        </pc:sldMkLst>
      </pc:sldChg>
      <pc:sldChg chg="add del">
        <pc:chgData name="Lívia Fagundes" userId="fcc25cff26b30582" providerId="Windows Live" clId="Web-{866745E0-1E14-4943-88FA-0FA296E0E4E8}" dt="2024-03-07T22:12:37.756" v="564"/>
        <pc:sldMkLst>
          <pc:docMk/>
          <pc:sldMk cId="3903024723" sldId="2071590598"/>
        </pc:sldMkLst>
      </pc:sldChg>
      <pc:sldChg chg="add del">
        <pc:chgData name="Lívia Fagundes" userId="fcc25cff26b30582" providerId="Windows Live" clId="Web-{866745E0-1E14-4943-88FA-0FA296E0E4E8}" dt="2024-03-07T22:12:37.022" v="562"/>
        <pc:sldMkLst>
          <pc:docMk/>
          <pc:sldMk cId="2762051192" sldId="2071590599"/>
        </pc:sldMkLst>
      </pc:sldChg>
      <pc:sldChg chg="modSp">
        <pc:chgData name="Lívia Fagundes" userId="fcc25cff26b30582" providerId="Windows Live" clId="Web-{866745E0-1E14-4943-88FA-0FA296E0E4E8}" dt="2024-03-08T01:24:56.176" v="716" actId="1076"/>
        <pc:sldMkLst>
          <pc:docMk/>
          <pc:sldMk cId="1108977892" sldId="2071590601"/>
        </pc:sldMkLst>
        <pc:spChg chg="mod">
          <ac:chgData name="Lívia Fagundes" userId="fcc25cff26b30582" providerId="Windows Live" clId="Web-{866745E0-1E14-4943-88FA-0FA296E0E4E8}" dt="2024-03-08T01:24:39.722" v="714" actId="1076"/>
          <ac:spMkLst>
            <pc:docMk/>
            <pc:sldMk cId="1108977892" sldId="2071590601"/>
            <ac:spMk id="2" creationId="{45CC7A1C-8545-F25F-3EE2-5749CB2D0D3B}"/>
          </ac:spMkLst>
        </pc:spChg>
        <pc:picChg chg="mod">
          <ac:chgData name="Lívia Fagundes" userId="fcc25cff26b30582" providerId="Windows Live" clId="Web-{866745E0-1E14-4943-88FA-0FA296E0E4E8}" dt="2024-03-08T01:24:56.176" v="716" actId="1076"/>
          <ac:picMkLst>
            <pc:docMk/>
            <pc:sldMk cId="1108977892" sldId="2071590601"/>
            <ac:picMk id="7" creationId="{00000000-0000-0000-0000-000000000000}"/>
          </ac:picMkLst>
        </pc:picChg>
        <pc:picChg chg="mod">
          <ac:chgData name="Lívia Fagundes" userId="fcc25cff26b30582" providerId="Windows Live" clId="Web-{866745E0-1E14-4943-88FA-0FA296E0E4E8}" dt="2024-03-08T01:24:53.910" v="715" actId="1076"/>
          <ac:picMkLst>
            <pc:docMk/>
            <pc:sldMk cId="1108977892" sldId="2071590601"/>
            <ac:picMk id="8" creationId="{D6C19AAF-BA72-55CB-CE98-BD8AF7B9FE2E}"/>
          </ac:picMkLst>
        </pc:picChg>
      </pc:sldChg>
      <pc:sldChg chg="modSp">
        <pc:chgData name="Lívia Fagundes" userId="fcc25cff26b30582" providerId="Windows Live" clId="Web-{866745E0-1E14-4943-88FA-0FA296E0E4E8}" dt="2024-03-07T21:47:08.215" v="54" actId="1076"/>
        <pc:sldMkLst>
          <pc:docMk/>
          <pc:sldMk cId="299164470" sldId="2071590603"/>
        </pc:sldMkLst>
        <pc:spChg chg="mod">
          <ac:chgData name="Lívia Fagundes" userId="fcc25cff26b30582" providerId="Windows Live" clId="Web-{866745E0-1E14-4943-88FA-0FA296E0E4E8}" dt="2024-03-07T21:47:00.856" v="53" actId="14100"/>
          <ac:spMkLst>
            <pc:docMk/>
            <pc:sldMk cId="299164470" sldId="2071590603"/>
            <ac:spMk id="2" creationId="{C2C56F9D-DA0A-B324-3357-DEA7879E8696}"/>
          </ac:spMkLst>
        </pc:spChg>
        <pc:spChg chg="mod">
          <ac:chgData name="Lívia Fagundes" userId="fcc25cff26b30582" providerId="Windows Live" clId="Web-{866745E0-1E14-4943-88FA-0FA296E0E4E8}" dt="2024-03-07T21:47:08.215" v="54" actId="1076"/>
          <ac:spMkLst>
            <pc:docMk/>
            <pc:sldMk cId="299164470" sldId="2071590603"/>
            <ac:spMk id="3" creationId="{56F2FDB5-496D-D88F-A6C0-0F691979EB36}"/>
          </ac:spMkLst>
        </pc:spChg>
      </pc:sldChg>
      <pc:sldChg chg="modSp">
        <pc:chgData name="Lívia Fagundes" userId="fcc25cff26b30582" providerId="Windows Live" clId="Web-{866745E0-1E14-4943-88FA-0FA296E0E4E8}" dt="2024-03-07T21:48:07.514" v="59" actId="1076"/>
        <pc:sldMkLst>
          <pc:docMk/>
          <pc:sldMk cId="181581193" sldId="2071590604"/>
        </pc:sldMkLst>
        <pc:spChg chg="mod">
          <ac:chgData name="Lívia Fagundes" userId="fcc25cff26b30582" providerId="Windows Live" clId="Web-{866745E0-1E14-4943-88FA-0FA296E0E4E8}" dt="2024-03-07T21:48:07.514" v="59" actId="1076"/>
          <ac:spMkLst>
            <pc:docMk/>
            <pc:sldMk cId="181581193" sldId="2071590604"/>
            <ac:spMk id="2" creationId="{C2C56F9D-DA0A-B324-3357-DEA7879E8696}"/>
          </ac:spMkLst>
        </pc:spChg>
        <pc:spChg chg="mod">
          <ac:chgData name="Lívia Fagundes" userId="fcc25cff26b30582" providerId="Windows Live" clId="Web-{866745E0-1E14-4943-88FA-0FA296E0E4E8}" dt="2024-03-07T21:45:57.306" v="44" actId="1076"/>
          <ac:spMkLst>
            <pc:docMk/>
            <pc:sldMk cId="181581193" sldId="2071590604"/>
            <ac:spMk id="3" creationId="{56F2FDB5-496D-D88F-A6C0-0F691979EB36}"/>
          </ac:spMkLst>
        </pc:spChg>
      </pc:sldChg>
      <pc:sldChg chg="modSp">
        <pc:chgData name="Lívia Fagundes" userId="fcc25cff26b30582" providerId="Windows Live" clId="Web-{866745E0-1E14-4943-88FA-0FA296E0E4E8}" dt="2024-03-08T01:27:42.148" v="720" actId="20577"/>
        <pc:sldMkLst>
          <pc:docMk/>
          <pc:sldMk cId="2687216571" sldId="2071590605"/>
        </pc:sldMkLst>
        <pc:spChg chg="mod">
          <ac:chgData name="Lívia Fagundes" userId="fcc25cff26b30582" providerId="Windows Live" clId="Web-{866745E0-1E14-4943-88FA-0FA296E0E4E8}" dt="2024-03-08T01:27:42.148" v="720" actId="20577"/>
          <ac:spMkLst>
            <pc:docMk/>
            <pc:sldMk cId="2687216571" sldId="2071590605"/>
            <ac:spMk id="7" creationId="{45CC7A1C-8545-F25F-3EE2-5749CB2D0D3B}"/>
          </ac:spMkLst>
        </pc:spChg>
        <pc:picChg chg="mod">
          <ac:chgData name="Lívia Fagundes" userId="fcc25cff26b30582" providerId="Windows Live" clId="Web-{866745E0-1E14-4943-88FA-0FA296E0E4E8}" dt="2024-03-08T01:25:49.974" v="717" actId="1076"/>
          <ac:picMkLst>
            <pc:docMk/>
            <pc:sldMk cId="2687216571" sldId="2071590605"/>
            <ac:picMk id="6" creationId="{23F0BF52-AFFE-29B8-1F95-9DEEEAB2CCD1}"/>
          </ac:picMkLst>
        </pc:picChg>
      </pc:sldChg>
      <pc:sldChg chg="modSp">
        <pc:chgData name="Lívia Fagundes" userId="fcc25cff26b30582" providerId="Windows Live" clId="Web-{866745E0-1E14-4943-88FA-0FA296E0E4E8}" dt="2024-03-07T21:50:47.567" v="81" actId="1076"/>
        <pc:sldMkLst>
          <pc:docMk/>
          <pc:sldMk cId="1867696178" sldId="2071590606"/>
        </pc:sldMkLst>
        <pc:spChg chg="mod">
          <ac:chgData name="Lívia Fagundes" userId="fcc25cff26b30582" providerId="Windows Live" clId="Web-{866745E0-1E14-4943-88FA-0FA296E0E4E8}" dt="2024-03-07T21:49:03.298" v="66" actId="14100"/>
          <ac:spMkLst>
            <pc:docMk/>
            <pc:sldMk cId="1867696178" sldId="2071590606"/>
            <ac:spMk id="2" creationId="{00000000-0000-0000-0000-000000000000}"/>
          </ac:spMkLst>
        </pc:spChg>
        <pc:spChg chg="mod">
          <ac:chgData name="Lívia Fagundes" userId="fcc25cff26b30582" providerId="Windows Live" clId="Web-{866745E0-1E14-4943-88FA-0FA296E0E4E8}" dt="2024-03-07T21:50:40.879" v="80" actId="20577"/>
          <ac:spMkLst>
            <pc:docMk/>
            <pc:sldMk cId="1867696178" sldId="2071590606"/>
            <ac:spMk id="3" creationId="{00000000-0000-0000-0000-000000000000}"/>
          </ac:spMkLst>
        </pc:spChg>
        <pc:spChg chg="mod">
          <ac:chgData name="Lívia Fagundes" userId="fcc25cff26b30582" providerId="Windows Live" clId="Web-{866745E0-1E14-4943-88FA-0FA296E0E4E8}" dt="2024-03-07T21:50:47.567" v="81" actId="1076"/>
          <ac:spMkLst>
            <pc:docMk/>
            <pc:sldMk cId="1867696178" sldId="2071590606"/>
            <ac:spMk id="5" creationId="{F3FFF0A1-2F15-8FAF-D655-297144E0EF0A}"/>
          </ac:spMkLst>
        </pc:spChg>
      </pc:sldChg>
      <pc:sldChg chg="mod modShow">
        <pc:chgData name="Lívia Fagundes" userId="fcc25cff26b30582" providerId="Windows Live" clId="Web-{866745E0-1E14-4943-88FA-0FA296E0E4E8}" dt="2024-03-08T01:19:15.762" v="684"/>
        <pc:sldMkLst>
          <pc:docMk/>
          <pc:sldMk cId="1926839448" sldId="2071590609"/>
        </pc:sldMkLst>
      </pc:sldChg>
      <pc:sldChg chg="add del">
        <pc:chgData name="Lívia Fagundes" userId="fcc25cff26b30582" providerId="Windows Live" clId="Web-{866745E0-1E14-4943-88FA-0FA296E0E4E8}" dt="2024-03-07T22:13:10.007" v="574"/>
        <pc:sldMkLst>
          <pc:docMk/>
          <pc:sldMk cId="2156083236" sldId="2071590610"/>
        </pc:sldMkLst>
      </pc:sldChg>
      <pc:sldChg chg="ord">
        <pc:chgData name="Lívia Fagundes" userId="fcc25cff26b30582" providerId="Windows Live" clId="Web-{866745E0-1E14-4943-88FA-0FA296E0E4E8}" dt="2024-03-07T21:59:05.007" v="237"/>
        <pc:sldMkLst>
          <pc:docMk/>
          <pc:sldMk cId="1205565395" sldId="2071590611"/>
        </pc:sldMkLst>
      </pc:sldChg>
      <pc:sldChg chg="ord">
        <pc:chgData name="Lívia Fagundes" userId="fcc25cff26b30582" providerId="Windows Live" clId="Web-{866745E0-1E14-4943-88FA-0FA296E0E4E8}" dt="2024-03-07T22:11:47.864" v="555"/>
        <pc:sldMkLst>
          <pc:docMk/>
          <pc:sldMk cId="2742477336" sldId="2071590613"/>
        </pc:sldMkLst>
      </pc:sldChg>
      <pc:sldChg chg="modSp">
        <pc:chgData name="Lívia Fagundes" userId="fcc25cff26b30582" providerId="Windows Live" clId="Web-{866745E0-1E14-4943-88FA-0FA296E0E4E8}" dt="2024-03-07T22:14:40.823" v="584" actId="1076"/>
        <pc:sldMkLst>
          <pc:docMk/>
          <pc:sldMk cId="2171675990" sldId="2071590614"/>
        </pc:sldMkLst>
        <pc:spChg chg="mod">
          <ac:chgData name="Lívia Fagundes" userId="fcc25cff26b30582" providerId="Windows Live" clId="Web-{866745E0-1E14-4943-88FA-0FA296E0E4E8}" dt="2024-03-07T22:14:40.823" v="584" actId="1076"/>
          <ac:spMkLst>
            <pc:docMk/>
            <pc:sldMk cId="2171675990" sldId="2071590614"/>
            <ac:spMk id="3" creationId="{5A65C197-F9FC-E26D-DF75-91F9A48418A7}"/>
          </ac:spMkLst>
        </pc:spChg>
      </pc:sldChg>
      <pc:sldChg chg="modSp">
        <pc:chgData name="Lívia Fagundes" userId="fcc25cff26b30582" providerId="Windows Live" clId="Web-{866745E0-1E14-4943-88FA-0FA296E0E4E8}" dt="2024-03-08T01:23:01.189" v="708" actId="20577"/>
        <pc:sldMkLst>
          <pc:docMk/>
          <pc:sldMk cId="3116564424" sldId="2071590618"/>
        </pc:sldMkLst>
        <pc:spChg chg="mod">
          <ac:chgData name="Lívia Fagundes" userId="fcc25cff26b30582" providerId="Windows Live" clId="Web-{866745E0-1E14-4943-88FA-0FA296E0E4E8}" dt="2024-03-08T01:23:01.189" v="708" actId="20577"/>
          <ac:spMkLst>
            <pc:docMk/>
            <pc:sldMk cId="3116564424" sldId="2071590618"/>
            <ac:spMk id="2" creationId="{00000000-0000-0000-0000-000000000000}"/>
          </ac:spMkLst>
        </pc:spChg>
        <pc:spChg chg="mod">
          <ac:chgData name="Lívia Fagundes" userId="fcc25cff26b30582" providerId="Windows Live" clId="Web-{866745E0-1E14-4943-88FA-0FA296E0E4E8}" dt="2024-03-08T01:22:51.204" v="707" actId="20577"/>
          <ac:spMkLst>
            <pc:docMk/>
            <pc:sldMk cId="3116564424" sldId="2071590618"/>
            <ac:spMk id="3" creationId="{00000000-0000-0000-0000-000000000000}"/>
          </ac:spMkLst>
        </pc:spChg>
        <pc:picChg chg="mod">
          <ac:chgData name="Lívia Fagundes" userId="fcc25cff26b30582" providerId="Windows Live" clId="Web-{866745E0-1E14-4943-88FA-0FA296E0E4E8}" dt="2024-03-08T01:20:20.029" v="694" actId="1076"/>
          <ac:picMkLst>
            <pc:docMk/>
            <pc:sldMk cId="3116564424" sldId="2071590618"/>
            <ac:picMk id="4" creationId="{95164121-D3A1-3161-E390-62E2D656C635}"/>
          </ac:picMkLst>
        </pc:picChg>
      </pc:sldChg>
      <pc:sldChg chg="ord">
        <pc:chgData name="Lívia Fagundes" userId="fcc25cff26b30582" providerId="Windows Live" clId="Web-{866745E0-1E14-4943-88FA-0FA296E0E4E8}" dt="2024-03-07T22:11:47.864" v="556"/>
        <pc:sldMkLst>
          <pc:docMk/>
          <pc:sldMk cId="1269908871" sldId="2071590619"/>
        </pc:sldMkLst>
      </pc:sldChg>
      <pc:sldChg chg="del">
        <pc:chgData name="Lívia Fagundes" userId="fcc25cff26b30582" providerId="Windows Live" clId="Web-{866745E0-1E14-4943-88FA-0FA296E0E4E8}" dt="2024-03-07T22:10:53.112" v="553"/>
        <pc:sldMkLst>
          <pc:docMk/>
          <pc:sldMk cId="3796755283" sldId="2071590620"/>
        </pc:sldMkLst>
      </pc:sldChg>
      <pc:sldChg chg="addSp delSp modSp">
        <pc:chgData name="Lívia Fagundes" userId="fcc25cff26b30582" providerId="Windows Live" clId="Web-{866745E0-1E14-4943-88FA-0FA296E0E4E8}" dt="2024-03-07T22:26:45.319" v="683" actId="1076"/>
        <pc:sldMkLst>
          <pc:docMk/>
          <pc:sldMk cId="3792929927" sldId="2071590621"/>
        </pc:sldMkLst>
        <pc:spChg chg="mod">
          <ac:chgData name="Lívia Fagundes" userId="fcc25cff26b30582" providerId="Windows Live" clId="Web-{866745E0-1E14-4943-88FA-0FA296E0E4E8}" dt="2024-03-07T22:25:07.690" v="673" actId="1076"/>
          <ac:spMkLst>
            <pc:docMk/>
            <pc:sldMk cId="3792929927" sldId="2071590621"/>
            <ac:spMk id="2" creationId="{00000000-0000-0000-0000-000000000000}"/>
          </ac:spMkLst>
        </pc:spChg>
        <pc:spChg chg="mod">
          <ac:chgData name="Lívia Fagundes" userId="fcc25cff26b30582" providerId="Windows Live" clId="Web-{866745E0-1E14-4943-88FA-0FA296E0E4E8}" dt="2024-03-07T22:25:17.878" v="674" actId="1076"/>
          <ac:spMkLst>
            <pc:docMk/>
            <pc:sldMk cId="3792929927" sldId="2071590621"/>
            <ac:spMk id="3" creationId="{00000000-0000-0000-0000-000000000000}"/>
          </ac:spMkLst>
        </pc:spChg>
        <pc:spChg chg="add del">
          <ac:chgData name="Lívia Fagundes" userId="fcc25cff26b30582" providerId="Windows Live" clId="Web-{866745E0-1E14-4943-88FA-0FA296E0E4E8}" dt="2024-03-07T22:22:19.028" v="594"/>
          <ac:spMkLst>
            <pc:docMk/>
            <pc:sldMk cId="3792929927" sldId="2071590621"/>
            <ac:spMk id="4" creationId="{0AFE3525-8D70-5E38-3AAC-3BBE87C47DDF}"/>
          </ac:spMkLst>
        </pc:spChg>
        <pc:spChg chg="add mod">
          <ac:chgData name="Lívia Fagundes" userId="fcc25cff26b30582" providerId="Windows Live" clId="Web-{866745E0-1E14-4943-88FA-0FA296E0E4E8}" dt="2024-03-07T22:26:26.349" v="681" actId="20577"/>
          <ac:spMkLst>
            <pc:docMk/>
            <pc:sldMk cId="3792929927" sldId="2071590621"/>
            <ac:spMk id="5" creationId="{877618B1-D219-E738-F799-8610443B6AFA}"/>
          </ac:spMkLst>
        </pc:spChg>
        <pc:spChg chg="mod">
          <ac:chgData name="Lívia Fagundes" userId="fcc25cff26b30582" providerId="Windows Live" clId="Web-{866745E0-1E14-4943-88FA-0FA296E0E4E8}" dt="2024-03-07T22:26:45.319" v="683" actId="1076"/>
          <ac:spMkLst>
            <pc:docMk/>
            <pc:sldMk cId="3792929927" sldId="2071590621"/>
            <ac:spMk id="8" creationId="{F0476733-A995-3747-B66E-51598188EBA6}"/>
          </ac:spMkLst>
        </pc:spChg>
        <pc:picChg chg="mod">
          <ac:chgData name="Lívia Fagundes" userId="fcc25cff26b30582" providerId="Windows Live" clId="Web-{866745E0-1E14-4943-88FA-0FA296E0E4E8}" dt="2024-03-07T22:22:09.715" v="592" actId="1076"/>
          <ac:picMkLst>
            <pc:docMk/>
            <pc:sldMk cId="3792929927" sldId="2071590621"/>
            <ac:picMk id="7" creationId="{2324146F-49D7-A62B-0AFB-3DFA4BA9FD44}"/>
          </ac:picMkLst>
        </pc:picChg>
        <pc:picChg chg="mod">
          <ac:chgData name="Lívia Fagundes" userId="fcc25cff26b30582" providerId="Windows Live" clId="Web-{866745E0-1E14-4943-88FA-0FA296E0E4E8}" dt="2024-03-07T22:25:21.097" v="675" actId="1076"/>
          <ac:picMkLst>
            <pc:docMk/>
            <pc:sldMk cId="3792929927" sldId="2071590621"/>
            <ac:picMk id="9" creationId="{7819ACD6-355F-134B-AB59-A4FBA8057CCE}"/>
          </ac:picMkLst>
        </pc:picChg>
      </pc:sldChg>
      <pc:sldChg chg="del ord">
        <pc:chgData name="Lívia Fagundes" userId="fcc25cff26b30582" providerId="Windows Live" clId="Web-{866745E0-1E14-4943-88FA-0FA296E0E4E8}" dt="2024-03-07T22:12:08.958" v="558"/>
        <pc:sldMkLst>
          <pc:docMk/>
          <pc:sldMk cId="477448191" sldId="2071590626"/>
        </pc:sldMkLst>
      </pc:sldChg>
      <pc:sldChg chg="modSp ord">
        <pc:chgData name="Lívia Fagundes" userId="fcc25cff26b30582" providerId="Windows Live" clId="Web-{866745E0-1E14-4943-88FA-0FA296E0E4E8}" dt="2024-03-07T22:10:08.141" v="547" actId="20577"/>
        <pc:sldMkLst>
          <pc:docMk/>
          <pc:sldMk cId="3040608504" sldId="2071590627"/>
        </pc:sldMkLst>
        <pc:spChg chg="mod">
          <ac:chgData name="Lívia Fagundes" userId="fcc25cff26b30582" providerId="Windows Live" clId="Web-{866745E0-1E14-4943-88FA-0FA296E0E4E8}" dt="2024-03-07T21:52:59.385" v="130" actId="20577"/>
          <ac:spMkLst>
            <pc:docMk/>
            <pc:sldMk cId="3040608504" sldId="2071590627"/>
            <ac:spMk id="2" creationId="{00000000-0000-0000-0000-000000000000}"/>
          </ac:spMkLst>
        </pc:spChg>
        <pc:spChg chg="mod">
          <ac:chgData name="Lívia Fagundes" userId="fcc25cff26b30582" providerId="Windows Live" clId="Web-{866745E0-1E14-4943-88FA-0FA296E0E4E8}" dt="2024-03-07T22:10:08.141" v="547" actId="20577"/>
          <ac:spMkLst>
            <pc:docMk/>
            <pc:sldMk cId="3040608504" sldId="2071590627"/>
            <ac:spMk id="3" creationId="{00000000-0000-0000-0000-000000000000}"/>
          </ac:spMkLst>
        </pc:spChg>
      </pc:sldChg>
      <pc:sldChg chg="modSp del">
        <pc:chgData name="Lívia Fagundes" userId="fcc25cff26b30582" providerId="Windows Live" clId="Web-{866745E0-1E14-4943-88FA-0FA296E0E4E8}" dt="2024-03-07T22:10:39.533" v="548"/>
        <pc:sldMkLst>
          <pc:docMk/>
          <pc:sldMk cId="2723801409" sldId="2071590629"/>
        </pc:sldMkLst>
        <pc:picChg chg="mod">
          <ac:chgData name="Lívia Fagundes" userId="fcc25cff26b30582" providerId="Windows Live" clId="Web-{866745E0-1E14-4943-88FA-0FA296E0E4E8}" dt="2024-03-07T22:05:52.132" v="490" actId="1076"/>
          <ac:picMkLst>
            <pc:docMk/>
            <pc:sldMk cId="2723801409" sldId="2071590629"/>
            <ac:picMk id="7" creationId="{98C61302-D31F-6BA7-DF04-AA0D18589162}"/>
          </ac:picMkLst>
        </pc:picChg>
        <pc:picChg chg="mod">
          <ac:chgData name="Lívia Fagundes" userId="fcc25cff26b30582" providerId="Windows Live" clId="Web-{866745E0-1E14-4943-88FA-0FA296E0E4E8}" dt="2024-03-07T22:06:53.900" v="495" actId="1076"/>
          <ac:picMkLst>
            <pc:docMk/>
            <pc:sldMk cId="2723801409" sldId="2071590629"/>
            <ac:picMk id="11" creationId="{5567E1A4-7D9A-42BF-8BD4-4E2E34A5A8E1}"/>
          </ac:picMkLst>
        </pc:picChg>
      </pc:sldChg>
      <pc:sldChg chg="modSp del">
        <pc:chgData name="Lívia Fagundes" userId="fcc25cff26b30582" providerId="Windows Live" clId="Web-{866745E0-1E14-4943-88FA-0FA296E0E4E8}" dt="2024-03-07T22:10:41.596" v="549"/>
        <pc:sldMkLst>
          <pc:docMk/>
          <pc:sldMk cId="1640950711" sldId="2071590630"/>
        </pc:sldMkLst>
        <pc:picChg chg="mod">
          <ac:chgData name="Lívia Fagundes" userId="fcc25cff26b30582" providerId="Windows Live" clId="Web-{866745E0-1E14-4943-88FA-0FA296E0E4E8}" dt="2024-03-07T22:06:28.289" v="493" actId="14100"/>
          <ac:picMkLst>
            <pc:docMk/>
            <pc:sldMk cId="1640950711" sldId="2071590630"/>
            <ac:picMk id="5" creationId="{11940033-1975-64BE-3244-8E64F1CBFC6A}"/>
          </ac:picMkLst>
        </pc:picChg>
        <pc:picChg chg="mod">
          <ac:chgData name="Lívia Fagundes" userId="fcc25cff26b30582" providerId="Windows Live" clId="Web-{866745E0-1E14-4943-88FA-0FA296E0E4E8}" dt="2024-03-07T22:06:32.477" v="494" actId="14100"/>
          <ac:picMkLst>
            <pc:docMk/>
            <pc:sldMk cId="1640950711" sldId="2071590630"/>
            <ac:picMk id="6" creationId="{12817E93-05A1-8E44-7B4B-94450520CF8B}"/>
          </ac:picMkLst>
        </pc:picChg>
      </pc:sldChg>
      <pc:sldChg chg="del">
        <pc:chgData name="Lívia Fagundes" userId="fcc25cff26b30582" providerId="Windows Live" clId="Web-{866745E0-1E14-4943-88FA-0FA296E0E4E8}" dt="2024-03-07T22:10:43.346" v="550"/>
        <pc:sldMkLst>
          <pc:docMk/>
          <pc:sldMk cId="2131192647" sldId="2071590631"/>
        </pc:sldMkLst>
      </pc:sldChg>
      <pc:sldChg chg="del">
        <pc:chgData name="Lívia Fagundes" userId="fcc25cff26b30582" providerId="Windows Live" clId="Web-{866745E0-1E14-4943-88FA-0FA296E0E4E8}" dt="2024-03-07T22:10:45.221" v="551"/>
        <pc:sldMkLst>
          <pc:docMk/>
          <pc:sldMk cId="2683115250" sldId="2071590632"/>
        </pc:sldMkLst>
      </pc:sldChg>
      <pc:sldChg chg="modSp">
        <pc:chgData name="Lívia Fagundes" userId="fcc25cff26b30582" providerId="Windows Live" clId="Web-{866745E0-1E14-4943-88FA-0FA296E0E4E8}" dt="2024-03-07T22:14:04.103" v="582" actId="1076"/>
        <pc:sldMkLst>
          <pc:docMk/>
          <pc:sldMk cId="2291171513" sldId="2071590641"/>
        </pc:sldMkLst>
        <pc:spChg chg="mod">
          <ac:chgData name="Lívia Fagundes" userId="fcc25cff26b30582" providerId="Windows Live" clId="Web-{866745E0-1E14-4943-88FA-0FA296E0E4E8}" dt="2024-03-07T21:49:55.940" v="74" actId="1076"/>
          <ac:spMkLst>
            <pc:docMk/>
            <pc:sldMk cId="2291171513" sldId="2071590641"/>
            <ac:spMk id="2" creationId="{00000000-0000-0000-0000-000000000000}"/>
          </ac:spMkLst>
        </pc:spChg>
        <pc:spChg chg="mod">
          <ac:chgData name="Lívia Fagundes" userId="fcc25cff26b30582" providerId="Windows Live" clId="Web-{866745E0-1E14-4943-88FA-0FA296E0E4E8}" dt="2024-03-07T22:14:04.103" v="582" actId="1076"/>
          <ac:spMkLst>
            <pc:docMk/>
            <pc:sldMk cId="2291171513" sldId="2071590641"/>
            <ac:spMk id="3" creationId="{00000000-0000-0000-0000-000000000000}"/>
          </ac:spMkLst>
        </pc:spChg>
        <pc:picChg chg="mod">
          <ac:chgData name="Lívia Fagundes" userId="fcc25cff26b30582" providerId="Windows Live" clId="Web-{866745E0-1E14-4943-88FA-0FA296E0E4E8}" dt="2024-03-07T22:13:33.946" v="575" actId="1076"/>
          <ac:picMkLst>
            <pc:docMk/>
            <pc:sldMk cId="2291171513" sldId="2071590641"/>
            <ac:picMk id="4" creationId="{00000000-0000-0000-0000-000000000000}"/>
          </ac:picMkLst>
        </pc:picChg>
        <pc:picChg chg="mod">
          <ac:chgData name="Lívia Fagundes" userId="fcc25cff26b30582" providerId="Windows Live" clId="Web-{866745E0-1E14-4943-88FA-0FA296E0E4E8}" dt="2024-03-07T22:13:47.306" v="578" actId="1076"/>
          <ac:picMkLst>
            <pc:docMk/>
            <pc:sldMk cId="2291171513" sldId="2071590641"/>
            <ac:picMk id="6" creationId="{64AB46B1-9A74-6CAB-8238-CB76BF1215AF}"/>
          </ac:picMkLst>
        </pc:picChg>
      </pc:sldChg>
    </pc:docChg>
  </pc:docChgLst>
  <pc:docChgLst>
    <pc:chgData name="Lívia Fagundes" userId="fcc25cff26b30582" providerId="Windows Live" clId="Web-{4C862F69-39DE-4BFF-93FB-56312BD9D0CB}"/>
    <pc:docChg chg="delSld modSld sldOrd">
      <pc:chgData name="Lívia Fagundes" userId="fcc25cff26b30582" providerId="Windows Live" clId="Web-{4C862F69-39DE-4BFF-93FB-56312BD9D0CB}" dt="2024-03-07T19:50:24.906" v="645" actId="1076"/>
      <pc:docMkLst>
        <pc:docMk/>
      </pc:docMkLst>
      <pc:sldChg chg="modSp">
        <pc:chgData name="Lívia Fagundes" userId="fcc25cff26b30582" providerId="Windows Live" clId="Web-{4C862F69-39DE-4BFF-93FB-56312BD9D0CB}" dt="2024-03-07T18:37:26.729" v="63" actId="1076"/>
        <pc:sldMkLst>
          <pc:docMk/>
          <pc:sldMk cId="2023023281" sldId="258"/>
        </pc:sldMkLst>
        <pc:spChg chg="mod">
          <ac:chgData name="Lívia Fagundes" userId="fcc25cff26b30582" providerId="Windows Live" clId="Web-{4C862F69-39DE-4BFF-93FB-56312BD9D0CB}" dt="2024-03-07T18:30:55.172" v="16" actId="1076"/>
          <ac:spMkLst>
            <pc:docMk/>
            <pc:sldMk cId="2023023281" sldId="258"/>
            <ac:spMk id="2" creationId="{00000000-0000-0000-0000-000000000000}"/>
          </ac:spMkLst>
        </pc:spChg>
        <pc:spChg chg="mod">
          <ac:chgData name="Lívia Fagundes" userId="fcc25cff26b30582" providerId="Windows Live" clId="Web-{4C862F69-39DE-4BFF-93FB-56312BD9D0CB}" dt="2024-03-07T18:37:26.729" v="63" actId="1076"/>
          <ac:spMkLst>
            <pc:docMk/>
            <pc:sldMk cId="2023023281" sldId="258"/>
            <ac:spMk id="3" creationId="{91A21B0C-C7BF-B611-ADFF-D44F51E9AB70}"/>
          </ac:spMkLst>
        </pc:spChg>
        <pc:spChg chg="mod">
          <ac:chgData name="Lívia Fagundes" userId="fcc25cff26b30582" providerId="Windows Live" clId="Web-{4C862F69-39DE-4BFF-93FB-56312BD9D0CB}" dt="2024-03-07T18:37:07.869" v="62" actId="1076"/>
          <ac:spMkLst>
            <pc:docMk/>
            <pc:sldMk cId="2023023281" sldId="258"/>
            <ac:spMk id="6" creationId="{D128CECD-7849-67C9-ADC0-32CB943E7E2F}"/>
          </ac:spMkLst>
        </pc:spChg>
      </pc:sldChg>
      <pc:sldChg chg="addSp modSp">
        <pc:chgData name="Lívia Fagundes" userId="fcc25cff26b30582" providerId="Windows Live" clId="Web-{4C862F69-39DE-4BFF-93FB-56312BD9D0CB}" dt="2024-03-07T19:50:24.906" v="645" actId="1076"/>
        <pc:sldMkLst>
          <pc:docMk/>
          <pc:sldMk cId="2751606224" sldId="260"/>
        </pc:sldMkLst>
        <pc:spChg chg="mod">
          <ac:chgData name="Lívia Fagundes" userId="fcc25cff26b30582" providerId="Windows Live" clId="Web-{4C862F69-39DE-4BFF-93FB-56312BD9D0CB}" dt="2024-03-07T19:49:12.748" v="630" actId="1076"/>
          <ac:spMkLst>
            <pc:docMk/>
            <pc:sldMk cId="2751606224" sldId="260"/>
            <ac:spMk id="2" creationId="{00000000-0000-0000-0000-000000000000}"/>
          </ac:spMkLst>
        </pc:spChg>
        <pc:spChg chg="mod">
          <ac:chgData name="Lívia Fagundes" userId="fcc25cff26b30582" providerId="Windows Live" clId="Web-{4C862F69-39DE-4BFF-93FB-56312BD9D0CB}" dt="2024-03-07T19:49:45.186" v="641" actId="20577"/>
          <ac:spMkLst>
            <pc:docMk/>
            <pc:sldMk cId="2751606224" sldId="260"/>
            <ac:spMk id="3" creationId="{00000000-0000-0000-0000-000000000000}"/>
          </ac:spMkLst>
        </pc:spChg>
        <pc:picChg chg="add mod">
          <ac:chgData name="Lívia Fagundes" userId="fcc25cff26b30582" providerId="Windows Live" clId="Web-{4C862F69-39DE-4BFF-93FB-56312BD9D0CB}" dt="2024-03-07T19:50:24.906" v="645" actId="1076"/>
          <ac:picMkLst>
            <pc:docMk/>
            <pc:sldMk cId="2751606224" sldId="260"/>
            <ac:picMk id="5" creationId="{473589AF-C521-15C7-7537-AB762A4378CE}"/>
          </ac:picMkLst>
        </pc:picChg>
      </pc:sldChg>
      <pc:sldChg chg="modSp ord">
        <pc:chgData name="Lívia Fagundes" userId="fcc25cff26b30582" providerId="Windows Live" clId="Web-{4C862F69-39DE-4BFF-93FB-56312BD9D0CB}" dt="2024-03-07T19:40:00.030" v="609"/>
        <pc:sldMkLst>
          <pc:docMk/>
          <pc:sldMk cId="766418445" sldId="261"/>
        </pc:sldMkLst>
        <pc:spChg chg="mod">
          <ac:chgData name="Lívia Fagundes" userId="fcc25cff26b30582" providerId="Windows Live" clId="Web-{4C862F69-39DE-4BFF-93FB-56312BD9D0CB}" dt="2024-03-07T19:31:50.033" v="582" actId="20577"/>
          <ac:spMkLst>
            <pc:docMk/>
            <pc:sldMk cId="766418445" sldId="261"/>
            <ac:spMk id="3" creationId="{00000000-0000-0000-0000-000000000000}"/>
          </ac:spMkLst>
        </pc:spChg>
        <pc:picChg chg="mod">
          <ac:chgData name="Lívia Fagundes" userId="fcc25cff26b30582" providerId="Windows Live" clId="Web-{4C862F69-39DE-4BFF-93FB-56312BD9D0CB}" dt="2024-03-07T19:31:57.002" v="584" actId="1076"/>
          <ac:picMkLst>
            <pc:docMk/>
            <pc:sldMk cId="766418445" sldId="261"/>
            <ac:picMk id="5" creationId="{00000000-0000-0000-0000-000000000000}"/>
          </ac:picMkLst>
        </pc:picChg>
      </pc:sldChg>
      <pc:sldChg chg="modSp">
        <pc:chgData name="Lívia Fagundes" userId="fcc25cff26b30582" providerId="Windows Live" clId="Web-{4C862F69-39DE-4BFF-93FB-56312BD9D0CB}" dt="2024-03-07T19:26:57.026" v="555" actId="20577"/>
        <pc:sldMkLst>
          <pc:docMk/>
          <pc:sldMk cId="1338483519" sldId="285"/>
        </pc:sldMkLst>
        <pc:spChg chg="mod">
          <ac:chgData name="Lívia Fagundes" userId="fcc25cff26b30582" providerId="Windows Live" clId="Web-{4C862F69-39DE-4BFF-93FB-56312BD9D0CB}" dt="2024-03-07T19:26:57.026" v="555" actId="20577"/>
          <ac:spMkLst>
            <pc:docMk/>
            <pc:sldMk cId="1338483519" sldId="285"/>
            <ac:spMk id="2" creationId="{582B2C5E-D0A6-4E5F-962B-1B575A707F85}"/>
          </ac:spMkLst>
        </pc:spChg>
      </pc:sldChg>
      <pc:sldChg chg="del">
        <pc:chgData name="Lívia Fagundes" userId="fcc25cff26b30582" providerId="Windows Live" clId="Web-{4C862F69-39DE-4BFF-93FB-56312BD9D0CB}" dt="2024-03-07T19:38:43.700" v="602"/>
        <pc:sldMkLst>
          <pc:docMk/>
          <pc:sldMk cId="3012059093" sldId="294"/>
        </pc:sldMkLst>
      </pc:sldChg>
      <pc:sldChg chg="modSp">
        <pc:chgData name="Lívia Fagundes" userId="fcc25cff26b30582" providerId="Windows Live" clId="Web-{4C862F69-39DE-4BFF-93FB-56312BD9D0CB}" dt="2024-03-07T18:26:22.165" v="12" actId="1076"/>
        <pc:sldMkLst>
          <pc:docMk/>
          <pc:sldMk cId="3176132760" sldId="2071590595"/>
        </pc:sldMkLst>
        <pc:spChg chg="mod">
          <ac:chgData name="Lívia Fagundes" userId="fcc25cff26b30582" providerId="Windows Live" clId="Web-{4C862F69-39DE-4BFF-93FB-56312BD9D0CB}" dt="2024-03-07T18:26:22.165" v="12" actId="1076"/>
          <ac:spMkLst>
            <pc:docMk/>
            <pc:sldMk cId="3176132760" sldId="2071590595"/>
            <ac:spMk id="2" creationId="{A28C634F-6D68-A9D2-24AD-DD1061ED04B9}"/>
          </ac:spMkLst>
        </pc:spChg>
        <pc:spChg chg="mod">
          <ac:chgData name="Lívia Fagundes" userId="fcc25cff26b30582" providerId="Windows Live" clId="Web-{4C862F69-39DE-4BFF-93FB-56312BD9D0CB}" dt="2024-03-07T18:25:56.070" v="9" actId="1076"/>
          <ac:spMkLst>
            <pc:docMk/>
            <pc:sldMk cId="3176132760" sldId="2071590595"/>
            <ac:spMk id="3" creationId="{6EB64F80-80D9-ACBB-DCAD-F13E971EAFA7}"/>
          </ac:spMkLst>
        </pc:spChg>
        <pc:spChg chg="mod">
          <ac:chgData name="Lívia Fagundes" userId="fcc25cff26b30582" providerId="Windows Live" clId="Web-{4C862F69-39DE-4BFF-93FB-56312BD9D0CB}" dt="2024-03-07T18:23:52.473" v="3" actId="20577"/>
          <ac:spMkLst>
            <pc:docMk/>
            <pc:sldMk cId="3176132760" sldId="2071590595"/>
            <ac:spMk id="13" creationId="{8EA4B9D6-B653-46A0-E4CE-39C887AC4A48}"/>
          </ac:spMkLst>
        </pc:spChg>
        <pc:spChg chg="mod">
          <ac:chgData name="Lívia Fagundes" userId="fcc25cff26b30582" providerId="Windows Live" clId="Web-{4C862F69-39DE-4BFF-93FB-56312BD9D0CB}" dt="2024-03-07T18:25:47.414" v="7" actId="1076"/>
          <ac:spMkLst>
            <pc:docMk/>
            <pc:sldMk cId="3176132760" sldId="2071590595"/>
            <ac:spMk id="30" creationId="{49371EB3-74B9-3C59-5961-B15C3B4D9DB4}"/>
          </ac:spMkLst>
        </pc:spChg>
        <pc:picChg chg="mod">
          <ac:chgData name="Lívia Fagundes" userId="fcc25cff26b30582" providerId="Windows Live" clId="Web-{4C862F69-39DE-4BFF-93FB-56312BD9D0CB}" dt="2024-03-07T18:25:40.335" v="6" actId="1076"/>
          <ac:picMkLst>
            <pc:docMk/>
            <pc:sldMk cId="3176132760" sldId="2071590595"/>
            <ac:picMk id="26" creationId="{43A9451F-E023-72F7-185E-E4DF72A4727E}"/>
          </ac:picMkLst>
        </pc:picChg>
        <pc:picChg chg="mod">
          <ac:chgData name="Lívia Fagundes" userId="fcc25cff26b30582" providerId="Windows Live" clId="Web-{4C862F69-39DE-4BFF-93FB-56312BD9D0CB}" dt="2024-03-07T18:25:51.633" v="8" actId="1076"/>
          <ac:picMkLst>
            <pc:docMk/>
            <pc:sldMk cId="3176132760" sldId="2071590595"/>
            <ac:picMk id="27" creationId="{13CD23A9-4500-72CB-B7BD-BD92CF338A22}"/>
          </ac:picMkLst>
        </pc:picChg>
      </pc:sldChg>
      <pc:sldChg chg="ord">
        <pc:chgData name="Lívia Fagundes" userId="fcc25cff26b30582" providerId="Windows Live" clId="Web-{4C862F69-39DE-4BFF-93FB-56312BD9D0CB}" dt="2024-03-07T19:32:33.612" v="586"/>
        <pc:sldMkLst>
          <pc:docMk/>
          <pc:sldMk cId="299164470" sldId="2071590603"/>
        </pc:sldMkLst>
      </pc:sldChg>
      <pc:sldChg chg="ord">
        <pc:chgData name="Lívia Fagundes" userId="fcc25cff26b30582" providerId="Windows Live" clId="Web-{4C862F69-39DE-4BFF-93FB-56312BD9D0CB}" dt="2024-03-07T19:34:38.553" v="599"/>
        <pc:sldMkLst>
          <pc:docMk/>
          <pc:sldMk cId="181581193" sldId="2071590604"/>
        </pc:sldMkLst>
      </pc:sldChg>
      <pc:sldChg chg="ord">
        <pc:chgData name="Lívia Fagundes" userId="fcc25cff26b30582" providerId="Windows Live" clId="Web-{4C862F69-39DE-4BFF-93FB-56312BD9D0CB}" dt="2024-03-07T19:34:24.365" v="598"/>
        <pc:sldMkLst>
          <pc:docMk/>
          <pc:sldMk cId="1867696178" sldId="2071590606"/>
        </pc:sldMkLst>
      </pc:sldChg>
      <pc:sldChg chg="modSp ord">
        <pc:chgData name="Lívia Fagundes" userId="fcc25cff26b30582" providerId="Windows Live" clId="Web-{4C862F69-39DE-4BFF-93FB-56312BD9D0CB}" dt="2024-03-07T19:40:00.030" v="608"/>
        <pc:sldMkLst>
          <pc:docMk/>
          <pc:sldMk cId="1205565395" sldId="2071590611"/>
        </pc:sldMkLst>
        <pc:spChg chg="mod">
          <ac:chgData name="Lívia Fagundes" userId="fcc25cff26b30582" providerId="Windows Live" clId="Web-{4C862F69-39DE-4BFF-93FB-56312BD9D0CB}" dt="2024-03-07T19:26:08.696" v="553" actId="14100"/>
          <ac:spMkLst>
            <pc:docMk/>
            <pc:sldMk cId="1205565395" sldId="2071590611"/>
            <ac:spMk id="2" creationId="{00000000-0000-0000-0000-000000000000}"/>
          </ac:spMkLst>
        </pc:spChg>
      </pc:sldChg>
      <pc:sldChg chg="mod modShow">
        <pc:chgData name="Lívia Fagundes" userId="fcc25cff26b30582" providerId="Windows Live" clId="Web-{4C862F69-39DE-4BFF-93FB-56312BD9D0CB}" dt="2024-03-07T19:27:10.276" v="556"/>
        <pc:sldMkLst>
          <pc:docMk/>
          <pc:sldMk cId="1269908871" sldId="2071590619"/>
        </pc:sldMkLst>
      </pc:sldChg>
      <pc:sldChg chg="ord">
        <pc:chgData name="Lívia Fagundes" userId="fcc25cff26b30582" providerId="Windows Live" clId="Web-{4C862F69-39DE-4BFF-93FB-56312BD9D0CB}" dt="2024-03-07T19:39:17.732" v="607"/>
        <pc:sldMkLst>
          <pc:docMk/>
          <pc:sldMk cId="3792929927" sldId="2071590621"/>
        </pc:sldMkLst>
      </pc:sldChg>
      <pc:sldChg chg="del">
        <pc:chgData name="Lívia Fagundes" userId="fcc25cff26b30582" providerId="Windows Live" clId="Web-{4C862F69-39DE-4BFF-93FB-56312BD9D0CB}" dt="2024-03-07T19:23:54.411" v="543"/>
        <pc:sldMkLst>
          <pc:docMk/>
          <pc:sldMk cId="2831220325" sldId="2071590623"/>
        </pc:sldMkLst>
      </pc:sldChg>
      <pc:sldChg chg="addSp delSp modSp ord">
        <pc:chgData name="Lívia Fagundes" userId="fcc25cff26b30582" providerId="Windows Live" clId="Web-{4C862F69-39DE-4BFF-93FB-56312BD9D0CB}" dt="2024-03-07T19:25:21.804" v="551" actId="20577"/>
        <pc:sldMkLst>
          <pc:docMk/>
          <pc:sldMk cId="1044666038" sldId="2071590625"/>
        </pc:sldMkLst>
        <pc:spChg chg="mod">
          <ac:chgData name="Lívia Fagundes" userId="fcc25cff26b30582" providerId="Windows Live" clId="Web-{4C862F69-39DE-4BFF-93FB-56312BD9D0CB}" dt="2024-03-07T19:25:21.804" v="551" actId="20577"/>
          <ac:spMkLst>
            <pc:docMk/>
            <pc:sldMk cId="1044666038" sldId="2071590625"/>
            <ac:spMk id="2" creationId="{00000000-0000-0000-0000-000000000000}"/>
          </ac:spMkLst>
        </pc:spChg>
        <pc:spChg chg="mod">
          <ac:chgData name="Lívia Fagundes" userId="fcc25cff26b30582" providerId="Windows Live" clId="Web-{4C862F69-39DE-4BFF-93FB-56312BD9D0CB}" dt="2024-03-07T19:20:15.296" v="516" actId="20577"/>
          <ac:spMkLst>
            <pc:docMk/>
            <pc:sldMk cId="1044666038" sldId="2071590625"/>
            <ac:spMk id="3" creationId="{00000000-0000-0000-0000-000000000000}"/>
          </ac:spMkLst>
        </pc:spChg>
        <pc:spChg chg="add mod">
          <ac:chgData name="Lívia Fagundes" userId="fcc25cff26b30582" providerId="Windows Live" clId="Web-{4C862F69-39DE-4BFF-93FB-56312BD9D0CB}" dt="2024-03-07T19:07:13.385" v="405" actId="20577"/>
          <ac:spMkLst>
            <pc:docMk/>
            <pc:sldMk cId="1044666038" sldId="2071590625"/>
            <ac:spMk id="7" creationId="{13F22CAB-8D10-BBD0-4453-3515659F16F0}"/>
          </ac:spMkLst>
        </pc:spChg>
        <pc:picChg chg="del mod">
          <ac:chgData name="Lívia Fagundes" userId="fcc25cff26b30582" providerId="Windows Live" clId="Web-{4C862F69-39DE-4BFF-93FB-56312BD9D0CB}" dt="2024-03-07T19:07:14.901" v="406"/>
          <ac:picMkLst>
            <pc:docMk/>
            <pc:sldMk cId="1044666038" sldId="2071590625"/>
            <ac:picMk id="4" creationId="{00000000-0000-0000-0000-000000000000}"/>
          </ac:picMkLst>
        </pc:picChg>
        <pc:picChg chg="add del">
          <ac:chgData name="Lívia Fagundes" userId="fcc25cff26b30582" providerId="Windows Live" clId="Web-{4C862F69-39DE-4BFF-93FB-56312BD9D0CB}" dt="2024-03-07T19:05:52.445" v="375"/>
          <ac:picMkLst>
            <pc:docMk/>
            <pc:sldMk cId="1044666038" sldId="2071590625"/>
            <ac:picMk id="6" creationId="{43CE823B-1F06-1BB1-B696-E1AAED92BA85}"/>
          </ac:picMkLst>
        </pc:picChg>
      </pc:sldChg>
      <pc:sldChg chg="ord">
        <pc:chgData name="Lívia Fagundes" userId="fcc25cff26b30582" providerId="Windows Live" clId="Web-{4C862F69-39DE-4BFF-93FB-56312BD9D0CB}" dt="2024-03-07T19:33:54.115" v="593"/>
        <pc:sldMkLst>
          <pc:docMk/>
          <pc:sldMk cId="3040608504" sldId="2071590627"/>
        </pc:sldMkLst>
      </pc:sldChg>
      <pc:sldChg chg="delSp modSp del">
        <pc:chgData name="Lívia Fagundes" userId="fcc25cff26b30582" providerId="Windows Live" clId="Web-{4C862F69-39DE-4BFF-93FB-56312BD9D0CB}" dt="2024-03-07T19:28:24.278" v="559"/>
        <pc:sldMkLst>
          <pc:docMk/>
          <pc:sldMk cId="2453736257" sldId="2071590628"/>
        </pc:sldMkLst>
        <pc:picChg chg="mod">
          <ac:chgData name="Lívia Fagundes" userId="fcc25cff26b30582" providerId="Windows Live" clId="Web-{4C862F69-39DE-4BFF-93FB-56312BD9D0CB}" dt="2024-03-07T19:00:36.984" v="111" actId="1076"/>
          <ac:picMkLst>
            <pc:docMk/>
            <pc:sldMk cId="2453736257" sldId="2071590628"/>
            <ac:picMk id="6" creationId="{B12C2C89-DDAB-3770-F307-FE97CF6BA826}"/>
          </ac:picMkLst>
        </pc:picChg>
        <pc:picChg chg="mod">
          <ac:chgData name="Lívia Fagundes" userId="fcc25cff26b30582" providerId="Windows Live" clId="Web-{4C862F69-39DE-4BFF-93FB-56312BD9D0CB}" dt="2024-03-07T18:59:23.670" v="107" actId="1076"/>
          <ac:picMkLst>
            <pc:docMk/>
            <pc:sldMk cId="2453736257" sldId="2071590628"/>
            <ac:picMk id="8" creationId="{7C12BE25-8798-F075-E977-7DBB563CB9A6}"/>
          </ac:picMkLst>
        </pc:picChg>
        <pc:picChg chg="del mod">
          <ac:chgData name="Lívia Fagundes" userId="fcc25cff26b30582" providerId="Windows Live" clId="Web-{4C862F69-39DE-4BFF-93FB-56312BD9D0CB}" dt="2024-03-07T19:28:20.371" v="558"/>
          <ac:picMkLst>
            <pc:docMk/>
            <pc:sldMk cId="2453736257" sldId="2071590628"/>
            <ac:picMk id="10" creationId="{611DEBF3-B307-BA92-C5E3-84A36A540BB6}"/>
          </ac:picMkLst>
        </pc:picChg>
      </pc:sldChg>
      <pc:sldChg chg="modSp ord">
        <pc:chgData name="Lívia Fagundes" userId="fcc25cff26b30582" providerId="Windows Live" clId="Web-{4C862F69-39DE-4BFF-93FB-56312BD9D0CB}" dt="2024-03-07T19:41:20.439" v="610" actId="1076"/>
        <pc:sldMkLst>
          <pc:docMk/>
          <pc:sldMk cId="2723801409" sldId="2071590629"/>
        </pc:sldMkLst>
        <pc:picChg chg="mod modCrop">
          <ac:chgData name="Lívia Fagundes" userId="fcc25cff26b30582" providerId="Windows Live" clId="Web-{4C862F69-39DE-4BFF-93FB-56312BD9D0CB}" dt="2024-03-07T19:41:20.439" v="610" actId="1076"/>
          <ac:picMkLst>
            <pc:docMk/>
            <pc:sldMk cId="2723801409" sldId="2071590629"/>
            <ac:picMk id="9" creationId="{25572656-F51B-0D32-10AE-56C02C1A945E}"/>
          </ac:picMkLst>
        </pc:picChg>
        <pc:picChg chg="mod">
          <ac:chgData name="Lívia Fagundes" userId="fcc25cff26b30582" providerId="Windows Live" clId="Web-{4C862F69-39DE-4BFF-93FB-56312BD9D0CB}" dt="2024-03-07T19:18:55.950" v="482" actId="1076"/>
          <ac:picMkLst>
            <pc:docMk/>
            <pc:sldMk cId="2723801409" sldId="2071590629"/>
            <ac:picMk id="11" creationId="{5567E1A4-7D9A-42BF-8BD4-4E2E34A5A8E1}"/>
          </ac:picMkLst>
        </pc:picChg>
      </pc:sldChg>
      <pc:sldChg chg="modSp">
        <pc:chgData name="Lívia Fagundes" userId="fcc25cff26b30582" providerId="Windows Live" clId="Web-{4C862F69-39DE-4BFF-93FB-56312BD9D0CB}" dt="2024-03-07T19:43:37.567" v="627" actId="20577"/>
        <pc:sldMkLst>
          <pc:docMk/>
          <pc:sldMk cId="2131192647" sldId="2071590631"/>
        </pc:sldMkLst>
        <pc:spChg chg="mod">
          <ac:chgData name="Lívia Fagundes" userId="fcc25cff26b30582" providerId="Windows Live" clId="Web-{4C862F69-39DE-4BFF-93FB-56312BD9D0CB}" dt="2024-03-07T19:43:37.567" v="627" actId="20577"/>
          <ac:spMkLst>
            <pc:docMk/>
            <pc:sldMk cId="2131192647" sldId="2071590631"/>
            <ac:spMk id="2" creationId="{00000000-0000-0000-0000-000000000000}"/>
          </ac:spMkLst>
        </pc:spChg>
        <pc:picChg chg="mod">
          <ac:chgData name="Lívia Fagundes" userId="fcc25cff26b30582" providerId="Windows Live" clId="Web-{4C862F69-39DE-4BFF-93FB-56312BD9D0CB}" dt="2024-03-07T19:42:49.426" v="611" actId="1076"/>
          <ac:picMkLst>
            <pc:docMk/>
            <pc:sldMk cId="2131192647" sldId="2071590631"/>
            <ac:picMk id="11" creationId="{10565568-3C00-C08E-607E-54603F1E85CB}"/>
          </ac:picMkLst>
        </pc:picChg>
      </pc:sldChg>
      <pc:sldChg chg="modSp">
        <pc:chgData name="Lívia Fagundes" userId="fcc25cff26b30582" providerId="Windows Live" clId="Web-{4C862F69-39DE-4BFF-93FB-56312BD9D0CB}" dt="2024-03-07T19:23:21.942" v="542" actId="14100"/>
        <pc:sldMkLst>
          <pc:docMk/>
          <pc:sldMk cId="2683115250" sldId="2071590632"/>
        </pc:sldMkLst>
        <pc:picChg chg="mod">
          <ac:chgData name="Lívia Fagundes" userId="fcc25cff26b30582" providerId="Windows Live" clId="Web-{4C862F69-39DE-4BFF-93FB-56312BD9D0CB}" dt="2024-03-07T19:23:21.942" v="542" actId="14100"/>
          <ac:picMkLst>
            <pc:docMk/>
            <pc:sldMk cId="2683115250" sldId="2071590632"/>
            <ac:picMk id="7" creationId="{73F58FAF-958E-31FB-506D-2482656BB164}"/>
          </ac:picMkLst>
        </pc:picChg>
      </pc:sldChg>
      <pc:sldChg chg="ord">
        <pc:chgData name="Lívia Fagundes" userId="fcc25cff26b30582" providerId="Windows Live" clId="Web-{4C862F69-39DE-4BFF-93FB-56312BD9D0CB}" dt="2024-03-07T18:49:38.607" v="94"/>
        <pc:sldMkLst>
          <pc:docMk/>
          <pc:sldMk cId="1107499314" sldId="2071590633"/>
        </pc:sldMkLst>
      </pc:sldChg>
      <pc:sldChg chg="modSp">
        <pc:chgData name="Lívia Fagundes" userId="fcc25cff26b30582" providerId="Windows Live" clId="Web-{4C862F69-39DE-4BFF-93FB-56312BD9D0CB}" dt="2024-03-07T18:41:42.126" v="82" actId="20577"/>
        <pc:sldMkLst>
          <pc:docMk/>
          <pc:sldMk cId="1964469385" sldId="2071590635"/>
        </pc:sldMkLst>
        <pc:spChg chg="mod">
          <ac:chgData name="Lívia Fagundes" userId="fcc25cff26b30582" providerId="Windows Live" clId="Web-{4C862F69-39DE-4BFF-93FB-56312BD9D0CB}" dt="2024-03-07T18:41:42.126" v="82" actId="20577"/>
          <ac:spMkLst>
            <pc:docMk/>
            <pc:sldMk cId="1964469385" sldId="2071590635"/>
            <ac:spMk id="2" creationId="{00000000-0000-0000-0000-000000000000}"/>
          </ac:spMkLst>
        </pc:spChg>
        <pc:spChg chg="mod">
          <ac:chgData name="Lívia Fagundes" userId="fcc25cff26b30582" providerId="Windows Live" clId="Web-{4C862F69-39DE-4BFF-93FB-56312BD9D0CB}" dt="2024-03-07T18:39:37.826" v="67" actId="20577"/>
          <ac:spMkLst>
            <pc:docMk/>
            <pc:sldMk cId="1964469385" sldId="2071590635"/>
            <ac:spMk id="3" creationId="{00000000-0000-0000-0000-000000000000}"/>
          </ac:spMkLst>
        </pc:spChg>
      </pc:sldChg>
      <pc:sldChg chg="addSp delSp modSp">
        <pc:chgData name="Lívia Fagundes" userId="fcc25cff26b30582" providerId="Windows Live" clId="Web-{4C862F69-39DE-4BFF-93FB-56312BD9D0CB}" dt="2024-03-07T18:43:38.832" v="93" actId="1076"/>
        <pc:sldMkLst>
          <pc:docMk/>
          <pc:sldMk cId="1132905291" sldId="2071590637"/>
        </pc:sldMkLst>
        <pc:spChg chg="del">
          <ac:chgData name="Lívia Fagundes" userId="fcc25cff26b30582" providerId="Windows Live" clId="Web-{4C862F69-39DE-4BFF-93FB-56312BD9D0CB}" dt="2024-03-07T18:41:58.767" v="83"/>
          <ac:spMkLst>
            <pc:docMk/>
            <pc:sldMk cId="1132905291" sldId="2071590637"/>
            <ac:spMk id="2" creationId="{00000000-0000-0000-0000-000000000000}"/>
          </ac:spMkLst>
        </pc:spChg>
        <pc:spChg chg="add del mod">
          <ac:chgData name="Lívia Fagundes" userId="fcc25cff26b30582" providerId="Windows Live" clId="Web-{4C862F69-39DE-4BFF-93FB-56312BD9D0CB}" dt="2024-03-07T18:42:49.831" v="88"/>
          <ac:spMkLst>
            <pc:docMk/>
            <pc:sldMk cId="1132905291" sldId="2071590637"/>
            <ac:spMk id="12" creationId="{342AA6AB-C704-45ED-CD2B-E8257C3F33EE}"/>
          </ac:spMkLst>
        </pc:spChg>
        <pc:spChg chg="add del">
          <ac:chgData name="Lívia Fagundes" userId="fcc25cff26b30582" providerId="Windows Live" clId="Web-{4C862F69-39DE-4BFF-93FB-56312BD9D0CB}" dt="2024-03-07T18:42:04.033" v="85"/>
          <ac:spMkLst>
            <pc:docMk/>
            <pc:sldMk cId="1132905291" sldId="2071590637"/>
            <ac:spMk id="15" creationId="{14DAF18B-2715-AFA0-8F23-418D39E415C1}"/>
          </ac:spMkLst>
        </pc:spChg>
        <pc:spChg chg="add del">
          <ac:chgData name="Lívia Fagundes" userId="fcc25cff26b30582" providerId="Windows Live" clId="Web-{4C862F69-39DE-4BFF-93FB-56312BD9D0CB}" dt="2024-03-07T18:42:42.471" v="87"/>
          <ac:spMkLst>
            <pc:docMk/>
            <pc:sldMk cId="1132905291" sldId="2071590637"/>
            <ac:spMk id="17" creationId="{03DE1D99-F7A5-AA5E-3156-1FDEBA7120F8}"/>
          </ac:spMkLst>
        </pc:spChg>
        <pc:spChg chg="add mod">
          <ac:chgData name="Lívia Fagundes" userId="fcc25cff26b30582" providerId="Windows Live" clId="Web-{4C862F69-39DE-4BFF-93FB-56312BD9D0CB}" dt="2024-03-07T18:43:38.832" v="93" actId="1076"/>
          <ac:spMkLst>
            <pc:docMk/>
            <pc:sldMk cId="1132905291" sldId="2071590637"/>
            <ac:spMk id="18" creationId="{BA358855-3E28-C31E-B902-58411066BA80}"/>
          </ac:spMkLst>
        </pc:spChg>
      </pc:sldChg>
      <pc:sldChg chg="addSp modSp ord">
        <pc:chgData name="Lívia Fagundes" userId="fcc25cff26b30582" providerId="Windows Live" clId="Web-{4C862F69-39DE-4BFF-93FB-56312BD9D0CB}" dt="2024-03-07T19:31:22.220" v="580"/>
        <pc:sldMkLst>
          <pc:docMk/>
          <pc:sldMk cId="1359328066" sldId="2071590639"/>
        </pc:sldMkLst>
        <pc:spChg chg="mod">
          <ac:chgData name="Lívia Fagundes" userId="fcc25cff26b30582" providerId="Windows Live" clId="Web-{4C862F69-39DE-4BFF-93FB-56312BD9D0CB}" dt="2024-03-07T19:30:48.657" v="574" actId="1076"/>
          <ac:spMkLst>
            <pc:docMk/>
            <pc:sldMk cId="1359328066" sldId="2071590639"/>
            <ac:spMk id="2" creationId="{00000000-0000-0000-0000-000000000000}"/>
          </ac:spMkLst>
        </pc:spChg>
        <pc:spChg chg="mod">
          <ac:chgData name="Lívia Fagundes" userId="fcc25cff26b30582" providerId="Windows Live" clId="Web-{4C862F69-39DE-4BFF-93FB-56312BD9D0CB}" dt="2024-03-07T19:31:22.220" v="580"/>
          <ac:spMkLst>
            <pc:docMk/>
            <pc:sldMk cId="1359328066" sldId="2071590639"/>
            <ac:spMk id="3" creationId="{00000000-0000-0000-0000-000000000000}"/>
          </ac:spMkLst>
        </pc:spChg>
        <pc:picChg chg="mod modCrop">
          <ac:chgData name="Lívia Fagundes" userId="fcc25cff26b30582" providerId="Windows Live" clId="Web-{4C862F69-39DE-4BFF-93FB-56312BD9D0CB}" dt="2024-03-07T19:31:12.188" v="578" actId="1076"/>
          <ac:picMkLst>
            <pc:docMk/>
            <pc:sldMk cId="1359328066" sldId="2071590639"/>
            <ac:picMk id="4" creationId="{00000000-0000-0000-0000-000000000000}"/>
          </ac:picMkLst>
        </pc:picChg>
        <pc:picChg chg="add mod">
          <ac:chgData name="Lívia Fagundes" userId="fcc25cff26b30582" providerId="Windows Live" clId="Web-{4C862F69-39DE-4BFF-93FB-56312BD9D0CB}" dt="2024-03-07T19:31:19.173" v="579" actId="1076"/>
          <ac:picMkLst>
            <pc:docMk/>
            <pc:sldMk cId="1359328066" sldId="2071590639"/>
            <ac:picMk id="6" creationId="{64AB46B1-9A74-6CAB-8238-CB76BF1215AF}"/>
          </ac:picMkLst>
        </pc:picChg>
      </pc:sldChg>
      <pc:sldChg chg="modSp">
        <pc:chgData name="Lívia Fagundes" userId="fcc25cff26b30582" providerId="Windows Live" clId="Web-{4C862F69-39DE-4BFF-93FB-56312BD9D0CB}" dt="2024-03-07T18:50:04.452" v="95" actId="1076"/>
        <pc:sldMkLst>
          <pc:docMk/>
          <pc:sldMk cId="4039899155" sldId="2071590640"/>
        </pc:sldMkLst>
        <pc:spChg chg="mod">
          <ac:chgData name="Lívia Fagundes" userId="fcc25cff26b30582" providerId="Windows Live" clId="Web-{4C862F69-39DE-4BFF-93FB-56312BD9D0CB}" dt="2024-03-07T18:50:04.452" v="95" actId="1076"/>
          <ac:spMkLst>
            <pc:docMk/>
            <pc:sldMk cId="4039899155" sldId="2071590640"/>
            <ac:spMk id="6" creationId="{00000000-0000-0000-0000-000000000000}"/>
          </ac:spMkLst>
        </pc:spChg>
      </pc:sldChg>
    </pc:docChg>
  </pc:docChgLst>
  <pc:docChgLst>
    <pc:chgData name="Lívia Fagundes" userId="fcc25cff26b30582" providerId="Windows Live" clId="Web-{5C1576BB-E760-455F-9AA4-82F28608CF5A}"/>
    <pc:docChg chg="modSld sldOrd">
      <pc:chgData name="Lívia Fagundes" userId="fcc25cff26b30582" providerId="Windows Live" clId="Web-{5C1576BB-E760-455F-9AA4-82F28608CF5A}" dt="2024-03-07T18:18:22.875" v="9" actId="20577"/>
      <pc:docMkLst>
        <pc:docMk/>
      </pc:docMkLst>
      <pc:sldChg chg="modSp">
        <pc:chgData name="Lívia Fagundes" userId="fcc25cff26b30582" providerId="Windows Live" clId="Web-{5C1576BB-E760-455F-9AA4-82F28608CF5A}" dt="2024-03-07T18:18:22.875" v="9" actId="20577"/>
        <pc:sldMkLst>
          <pc:docMk/>
          <pc:sldMk cId="587966255" sldId="2071590607"/>
        </pc:sldMkLst>
        <pc:spChg chg="mod">
          <ac:chgData name="Lívia Fagundes" userId="fcc25cff26b30582" providerId="Windows Live" clId="Web-{5C1576BB-E760-455F-9AA4-82F28608CF5A}" dt="2024-03-07T18:18:22.875" v="9" actId="20577"/>
          <ac:spMkLst>
            <pc:docMk/>
            <pc:sldMk cId="587966255" sldId="2071590607"/>
            <ac:spMk id="3" creationId="{3963675D-B99E-D806-7BCF-BEB8A072EF7C}"/>
          </ac:spMkLst>
        </pc:spChg>
        <pc:spChg chg="mod">
          <ac:chgData name="Lívia Fagundes" userId="fcc25cff26b30582" providerId="Windows Live" clId="Web-{5C1576BB-E760-455F-9AA4-82F28608CF5A}" dt="2024-03-07T18:17:45.812" v="5" actId="20577"/>
          <ac:spMkLst>
            <pc:docMk/>
            <pc:sldMk cId="587966255" sldId="2071590607"/>
            <ac:spMk id="4" creationId="{FD798FC3-4C86-4163-5E77-4B7003574A77}"/>
          </ac:spMkLst>
        </pc:spChg>
      </pc:sldChg>
      <pc:sldChg chg="modSp">
        <pc:chgData name="Lívia Fagundes" userId="fcc25cff26b30582" providerId="Windows Live" clId="Web-{5C1576BB-E760-455F-9AA4-82F28608CF5A}" dt="2024-03-07T18:16:58.295" v="3" actId="1076"/>
        <pc:sldMkLst>
          <pc:docMk/>
          <pc:sldMk cId="931176325" sldId="2071590608"/>
        </pc:sldMkLst>
        <pc:picChg chg="mod">
          <ac:chgData name="Lívia Fagundes" userId="fcc25cff26b30582" providerId="Windows Live" clId="Web-{5C1576BB-E760-455F-9AA4-82F28608CF5A}" dt="2024-03-07T18:16:58.295" v="3" actId="1076"/>
          <ac:picMkLst>
            <pc:docMk/>
            <pc:sldMk cId="931176325" sldId="2071590608"/>
            <ac:picMk id="5" creationId="{74F14550-F4A5-6F9E-7CD1-204A6A2DB10C}"/>
          </ac:picMkLst>
        </pc:picChg>
      </pc:sldChg>
      <pc:sldChg chg="ord">
        <pc:chgData name="Lívia Fagundes" userId="fcc25cff26b30582" providerId="Windows Live" clId="Web-{5C1576BB-E760-455F-9AA4-82F28608CF5A}" dt="2024-03-07T18:15:10.980" v="2"/>
        <pc:sldMkLst>
          <pc:docMk/>
          <pc:sldMk cId="1926839448" sldId="2071590609"/>
        </pc:sldMkLst>
      </pc:sldChg>
      <pc:sldChg chg="modSp">
        <pc:chgData name="Lívia Fagundes" userId="fcc25cff26b30582" providerId="Windows Live" clId="Web-{5C1576BB-E760-455F-9AA4-82F28608CF5A}" dt="2024-03-07T18:14:57.105" v="1" actId="20577"/>
        <pc:sldMkLst>
          <pc:docMk/>
          <pc:sldMk cId="3116564424" sldId="2071590618"/>
        </pc:sldMkLst>
        <pc:spChg chg="mod">
          <ac:chgData name="Lívia Fagundes" userId="fcc25cff26b30582" providerId="Windows Live" clId="Web-{5C1576BB-E760-455F-9AA4-82F28608CF5A}" dt="2024-03-07T18:14:57.105" v="1" actId="20577"/>
          <ac:spMkLst>
            <pc:docMk/>
            <pc:sldMk cId="3116564424" sldId="2071590618"/>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C8BE2B-A25D-A24C-BBCD-DB9A8B8E6AD7}" type="datetimeFigureOut">
              <a:rPr lang="en-US" smtClean="0"/>
              <a:t>3/8/2024</a:t>
            </a:fld>
            <a:endParaRPr lang="en-US"/>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472EE6-EA77-2449-93A8-3B7FA9383A35}" type="slidenum">
              <a:rPr lang="en-US" smtClean="0"/>
              <a:t>‹nº›</a:t>
            </a:fld>
            <a:endParaRPr lang="en-US"/>
          </a:p>
        </p:txBody>
      </p:sp>
    </p:spTree>
    <p:extLst>
      <p:ext uri="{BB962C8B-B14F-4D97-AF65-F5344CB8AC3E}">
        <p14:creationId xmlns:p14="http://schemas.microsoft.com/office/powerpoint/2010/main" val="1319011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a:t>Especificação das fontes:</a:t>
            </a:r>
          </a:p>
          <a:p>
            <a:r>
              <a:rPr lang="pt-BR" i="1"/>
              <a:t>Título: </a:t>
            </a:r>
            <a:r>
              <a:rPr lang="pt-BR"/>
              <a:t>Montserrat, negrito ativado, tamanho 52.</a:t>
            </a:r>
          </a:p>
          <a:p>
            <a:pPr marL="0" marR="0" lvl="0" indent="0" algn="l" defTabSz="914400" rtl="0" eaLnBrk="1" fontAlgn="auto" latinLnBrk="0" hangingPunct="1">
              <a:lnSpc>
                <a:spcPct val="100000"/>
              </a:lnSpc>
              <a:spcBef>
                <a:spcPts val="0"/>
              </a:spcBef>
              <a:spcAft>
                <a:spcPts val="0"/>
              </a:spcAft>
              <a:buClrTx/>
              <a:buSzTx/>
              <a:buFontTx/>
              <a:buNone/>
              <a:tabLst/>
              <a:defRPr/>
            </a:pPr>
            <a:r>
              <a:rPr lang="pt-BR" i="1"/>
              <a:t>Nome: </a:t>
            </a:r>
            <a:r>
              <a:rPr lang="pt-BR"/>
              <a:t>Montserrat, tamanho 36.</a:t>
            </a:r>
          </a:p>
          <a:p>
            <a:pPr marL="0" marR="0" lvl="0" indent="0" algn="l" defTabSz="914400" rtl="0" eaLnBrk="1" fontAlgn="auto" latinLnBrk="0" hangingPunct="1">
              <a:lnSpc>
                <a:spcPct val="100000"/>
              </a:lnSpc>
              <a:spcBef>
                <a:spcPts val="0"/>
              </a:spcBef>
              <a:spcAft>
                <a:spcPts val="0"/>
              </a:spcAft>
              <a:buClrTx/>
              <a:buSzTx/>
              <a:buFontTx/>
              <a:buNone/>
              <a:tabLst/>
              <a:defRPr/>
            </a:pPr>
            <a:r>
              <a:rPr lang="pt-BR" i="1"/>
              <a:t>Cargo: </a:t>
            </a:r>
            <a:r>
              <a:rPr lang="pt-BR"/>
              <a:t>Montserrat, </a:t>
            </a:r>
            <a:r>
              <a:rPr lang="pt-BR" err="1"/>
              <a:t>italic</a:t>
            </a:r>
            <a:r>
              <a:rPr lang="pt-BR"/>
              <a:t>, tamanho 28.</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1"/>
              <a:t>Como baixar e instalar a fonte:</a:t>
            </a:r>
          </a:p>
          <a:p>
            <a:r>
              <a:rPr lang="pt-BR"/>
              <a:t>A fonte Montserrat está disponível para baixar em: https://fonts.google.com/specimen/Montserrat</a:t>
            </a:r>
          </a:p>
          <a:p>
            <a:r>
              <a:rPr lang="pt-BR"/>
              <a:t>Para instalar as fontes é só seguir o simples e rápido passo-a-passo em: https://www.tecmundo.com.br/word/2351-instalando-novos-tipos-de-letras-fontes-.htm</a:t>
            </a:r>
          </a:p>
        </p:txBody>
      </p:sp>
      <p:sp>
        <p:nvSpPr>
          <p:cNvPr id="4" name="Espaço Reservado para Número de Slide 3"/>
          <p:cNvSpPr>
            <a:spLocks noGrp="1"/>
          </p:cNvSpPr>
          <p:nvPr>
            <p:ph type="sldNum" sz="quarter" idx="5"/>
          </p:nvPr>
        </p:nvSpPr>
        <p:spPr/>
        <p:txBody>
          <a:bodyPr/>
          <a:lstStyle/>
          <a:p>
            <a:fld id="{30C18D9C-0CF8-423C-82AE-5204B97B8249}" type="slidenum">
              <a:rPr lang="pt-BR" smtClean="0"/>
              <a:t>1</a:t>
            </a:fld>
            <a:endParaRPr lang="pt-BR"/>
          </a:p>
        </p:txBody>
      </p:sp>
    </p:spTree>
    <p:extLst>
      <p:ext uri="{BB962C8B-B14F-4D97-AF65-F5344CB8AC3E}">
        <p14:creationId xmlns:p14="http://schemas.microsoft.com/office/powerpoint/2010/main" val="3559121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dirty="0">
                <a:cs typeface="Calibri"/>
              </a:rPr>
              <a:t>Nao </a:t>
            </a:r>
            <a:r>
              <a:rPr lang="en-US" dirty="0" err="1">
                <a:cs typeface="Calibri"/>
              </a:rPr>
              <a:t>temos</a:t>
            </a:r>
            <a:r>
              <a:rPr lang="en-US" dirty="0">
                <a:cs typeface="Calibri"/>
              </a:rPr>
              <a:t> </a:t>
            </a:r>
            <a:r>
              <a:rPr lang="en-US" dirty="0" err="1">
                <a:cs typeface="Calibri"/>
              </a:rPr>
              <a:t>estudos</a:t>
            </a:r>
            <a:r>
              <a:rPr lang="en-US" dirty="0">
                <a:cs typeface="Calibri"/>
              </a:rPr>
              <a:t> </a:t>
            </a:r>
            <a:r>
              <a:rPr lang="en-US" dirty="0" err="1">
                <a:cs typeface="Calibri"/>
              </a:rPr>
              <a:t>randomizados</a:t>
            </a:r>
            <a:r>
              <a:rPr lang="en-US" dirty="0">
                <a:cs typeface="Calibri"/>
              </a:rPr>
              <a:t> </a:t>
            </a:r>
            <a:r>
              <a:rPr lang="en-US" dirty="0" err="1">
                <a:cs typeface="Calibri"/>
              </a:rPr>
              <a:t>fase</a:t>
            </a:r>
            <a:r>
              <a:rPr lang="en-US" dirty="0">
                <a:cs typeface="Calibri"/>
              </a:rPr>
              <a:t> 3 e </a:t>
            </a:r>
            <a:r>
              <a:rPr lang="en-US" dirty="0" err="1">
                <a:cs typeface="Calibri"/>
              </a:rPr>
              <a:t>muitas</a:t>
            </a:r>
            <a:r>
              <a:rPr lang="en-US" dirty="0">
                <a:cs typeface="Calibri"/>
              </a:rPr>
              <a:t> </a:t>
            </a:r>
            <a:r>
              <a:rPr lang="en-US" dirty="0" err="1">
                <a:cs typeface="Calibri"/>
              </a:rPr>
              <a:t>evidencias</a:t>
            </a:r>
            <a:r>
              <a:rPr lang="en-US" dirty="0">
                <a:cs typeface="Calibri"/>
              </a:rPr>
              <a:t> </a:t>
            </a:r>
            <a:r>
              <a:rPr lang="en-US" dirty="0" err="1">
                <a:cs typeface="Calibri"/>
              </a:rPr>
              <a:t>sao</a:t>
            </a:r>
            <a:r>
              <a:rPr lang="en-US" dirty="0">
                <a:cs typeface="Calibri"/>
              </a:rPr>
              <a:t> de </a:t>
            </a:r>
            <a:r>
              <a:rPr lang="en-US" dirty="0" err="1">
                <a:cs typeface="Calibri"/>
              </a:rPr>
              <a:t>pacientes</a:t>
            </a:r>
            <a:r>
              <a:rPr lang="en-US" dirty="0">
                <a:cs typeface="Calibri"/>
              </a:rPr>
              <a:t> com metastases </a:t>
            </a:r>
            <a:r>
              <a:rPr lang="en-US" dirty="0" err="1">
                <a:cs typeface="Calibri"/>
              </a:rPr>
              <a:t>sincronicas</a:t>
            </a:r>
            <a:r>
              <a:rPr lang="en-US" dirty="0">
                <a:cs typeface="Calibri"/>
              </a:rPr>
              <a:t> de novo mas e </a:t>
            </a:r>
            <a:r>
              <a:rPr lang="en-US" dirty="0" err="1">
                <a:cs typeface="Calibri"/>
              </a:rPr>
              <a:t>apesar</a:t>
            </a:r>
            <a:r>
              <a:rPr lang="en-US" dirty="0">
                <a:cs typeface="Calibri"/>
              </a:rPr>
              <a:t> de haver </a:t>
            </a:r>
            <a:r>
              <a:rPr lang="en-US" dirty="0" err="1">
                <a:cs typeface="Calibri"/>
              </a:rPr>
              <a:t>uma</a:t>
            </a:r>
            <a:r>
              <a:rPr lang="en-US" dirty="0">
                <a:cs typeface="Calibri"/>
              </a:rPr>
              <a:t> </a:t>
            </a:r>
            <a:r>
              <a:rPr lang="en-US" dirty="0" err="1">
                <a:cs typeface="Calibri"/>
              </a:rPr>
              <a:t>distincao</a:t>
            </a:r>
            <a:r>
              <a:rPr lang="en-US" dirty="0">
                <a:cs typeface="Calibri"/>
              </a:rPr>
              <a:t> de metastases </a:t>
            </a:r>
            <a:r>
              <a:rPr lang="en-US" dirty="0" err="1">
                <a:cs typeface="Calibri"/>
              </a:rPr>
              <a:t>metacronicas</a:t>
            </a:r>
            <a:r>
              <a:rPr lang="en-US" dirty="0">
                <a:cs typeface="Calibri"/>
              </a:rPr>
              <a:t> </a:t>
            </a:r>
            <a:r>
              <a:rPr lang="en-US" dirty="0" err="1">
                <a:cs typeface="Calibri"/>
              </a:rPr>
              <a:t>separadas</a:t>
            </a:r>
            <a:r>
              <a:rPr lang="en-US" dirty="0">
                <a:cs typeface="Calibri"/>
              </a:rPr>
              <a:t> </a:t>
            </a:r>
            <a:r>
              <a:rPr lang="en-US" dirty="0" err="1">
                <a:cs typeface="Calibri"/>
              </a:rPr>
              <a:t>por</a:t>
            </a:r>
            <a:r>
              <a:rPr lang="en-US" dirty="0">
                <a:cs typeface="Calibri"/>
              </a:rPr>
              <a:t> um </a:t>
            </a:r>
            <a:r>
              <a:rPr lang="en-US" dirty="0" err="1">
                <a:cs typeface="Calibri"/>
              </a:rPr>
              <a:t>intervalo</a:t>
            </a:r>
            <a:r>
              <a:rPr lang="en-US" dirty="0">
                <a:cs typeface="Calibri"/>
              </a:rPr>
              <a:t> de tempo </a:t>
            </a:r>
            <a:r>
              <a:rPr lang="en-US" dirty="0" err="1">
                <a:cs typeface="Calibri"/>
              </a:rPr>
              <a:t>nao</a:t>
            </a:r>
            <a:r>
              <a:rPr lang="en-US" dirty="0">
                <a:cs typeface="Calibri"/>
              </a:rPr>
              <a:t> </a:t>
            </a:r>
            <a:r>
              <a:rPr lang="en-US" dirty="0" err="1">
                <a:cs typeface="Calibri"/>
              </a:rPr>
              <a:t>existe</a:t>
            </a:r>
            <a:r>
              <a:rPr lang="en-US" dirty="0">
                <a:cs typeface="Calibri"/>
              </a:rPr>
              <a:t> </a:t>
            </a:r>
            <a:r>
              <a:rPr lang="en-US" dirty="0" err="1">
                <a:cs typeface="Calibri"/>
              </a:rPr>
              <a:t>uma</a:t>
            </a:r>
            <a:r>
              <a:rPr lang="en-US" dirty="0">
                <a:cs typeface="Calibri"/>
              </a:rPr>
              <a:t> </a:t>
            </a:r>
            <a:r>
              <a:rPr lang="en-US" dirty="0" err="1">
                <a:cs typeface="Calibri"/>
              </a:rPr>
              <a:t>definicao</a:t>
            </a:r>
            <a:r>
              <a:rPr lang="en-US" dirty="0">
                <a:cs typeface="Calibri"/>
              </a:rPr>
              <a:t> </a:t>
            </a:r>
            <a:r>
              <a:rPr lang="en-US" dirty="0" err="1">
                <a:cs typeface="Calibri"/>
              </a:rPr>
              <a:t>tao</a:t>
            </a:r>
            <a:r>
              <a:rPr lang="en-US" dirty="0">
                <a:cs typeface="Calibri"/>
              </a:rPr>
              <a:t> </a:t>
            </a:r>
            <a:r>
              <a:rPr lang="en-US" dirty="0" err="1">
                <a:cs typeface="Calibri"/>
              </a:rPr>
              <a:t>pontual</a:t>
            </a:r>
            <a:r>
              <a:rPr lang="en-US" dirty="0">
                <a:cs typeface="Calibri"/>
              </a:rPr>
              <a:t> do tempo entre </a:t>
            </a:r>
            <a:r>
              <a:rPr lang="en-US" dirty="0" err="1">
                <a:cs typeface="Calibri"/>
              </a:rPr>
              <a:t>elas</a:t>
            </a:r>
            <a:r>
              <a:rPr lang="en-US" dirty="0">
                <a:cs typeface="Calibri"/>
              </a:rPr>
              <a:t>, 3 6 meses e </a:t>
            </a:r>
            <a:r>
              <a:rPr lang="en-US" dirty="0" err="1">
                <a:cs typeface="Calibri"/>
              </a:rPr>
              <a:t>os</a:t>
            </a:r>
            <a:r>
              <a:rPr lang="en-US" dirty="0">
                <a:cs typeface="Calibri"/>
              </a:rPr>
              <a:t> </a:t>
            </a:r>
            <a:r>
              <a:rPr lang="en-US" dirty="0" err="1">
                <a:cs typeface="Calibri"/>
              </a:rPr>
              <a:t>paientes</a:t>
            </a:r>
            <a:r>
              <a:rPr lang="en-US" dirty="0">
                <a:cs typeface="Calibri"/>
              </a:rPr>
              <a:t> dos </a:t>
            </a:r>
            <a:r>
              <a:rPr lang="en-US" dirty="0" err="1">
                <a:cs typeface="Calibri"/>
              </a:rPr>
              <a:t>estudos</a:t>
            </a:r>
            <a:r>
              <a:rPr lang="en-US" dirty="0">
                <a:cs typeface="Calibri"/>
              </a:rPr>
              <a:t> </a:t>
            </a:r>
            <a:r>
              <a:rPr lang="en-US" dirty="0" err="1">
                <a:cs typeface="Calibri"/>
              </a:rPr>
              <a:t>acabam</a:t>
            </a:r>
            <a:r>
              <a:rPr lang="en-US" dirty="0">
                <a:cs typeface="Calibri"/>
              </a:rPr>
              <a:t> se </a:t>
            </a:r>
            <a:r>
              <a:rPr lang="en-US" dirty="0" err="1">
                <a:cs typeface="Calibri"/>
              </a:rPr>
              <a:t>misturando</a:t>
            </a:r>
            <a:r>
              <a:rPr lang="en-US" dirty="0">
                <a:cs typeface="Calibri"/>
              </a:rPr>
              <a:t> entre </a:t>
            </a:r>
            <a:r>
              <a:rPr lang="en-US" dirty="0" err="1">
                <a:cs typeface="Calibri"/>
              </a:rPr>
              <a:t>elas</a:t>
            </a:r>
            <a:r>
              <a:rPr lang="en-US" dirty="0">
                <a:cs typeface="Calibri"/>
              </a:rPr>
              <a:t> </a:t>
            </a:r>
            <a:r>
              <a:rPr lang="en-US" dirty="0" err="1">
                <a:cs typeface="Calibri"/>
              </a:rPr>
              <a:t>evidencias</a:t>
            </a:r>
            <a:r>
              <a:rPr lang="en-US" dirty="0">
                <a:cs typeface="Calibri"/>
              </a:rPr>
              <a:t> </a:t>
            </a:r>
          </a:p>
          <a:p>
            <a:r>
              <a:rPr lang="en-US" dirty="0" err="1">
                <a:cs typeface="Calibri"/>
              </a:rPr>
              <a:t>Estudos</a:t>
            </a:r>
            <a:r>
              <a:rPr lang="en-US" dirty="0">
                <a:cs typeface="Calibri"/>
              </a:rPr>
              <a:t> </a:t>
            </a:r>
            <a:r>
              <a:rPr lang="en-US" dirty="0" err="1">
                <a:cs typeface="Calibri"/>
              </a:rPr>
              <a:t>mistutam</a:t>
            </a:r>
            <a:r>
              <a:rPr lang="en-US" dirty="0">
                <a:cs typeface="Calibri"/>
              </a:rPr>
              <a:t> </a:t>
            </a:r>
            <a:r>
              <a:rPr lang="en-US" dirty="0" err="1">
                <a:cs typeface="Calibri"/>
              </a:rPr>
              <a:t>tambem</a:t>
            </a:r>
            <a:r>
              <a:rPr lang="en-US" dirty="0">
                <a:cs typeface="Calibri"/>
              </a:rPr>
              <a:t> </a:t>
            </a:r>
            <a:r>
              <a:rPr lang="en-US" dirty="0" err="1">
                <a:cs typeface="Calibri"/>
              </a:rPr>
              <a:t>pactes</a:t>
            </a:r>
            <a:r>
              <a:rPr lang="en-US" dirty="0">
                <a:cs typeface="Calibri"/>
              </a:rPr>
              <a:t> </a:t>
            </a:r>
            <a:r>
              <a:rPr lang="en-US" dirty="0" err="1">
                <a:cs typeface="Calibri"/>
              </a:rPr>
              <a:t>oligopeprsistente</a:t>
            </a:r>
          </a:p>
          <a:p>
            <a:r>
              <a:rPr lang="en-US" dirty="0">
                <a:cs typeface="Calibri"/>
              </a:rPr>
              <a:t>Agora </a:t>
            </a:r>
            <a:r>
              <a:rPr lang="en-US" dirty="0" err="1">
                <a:cs typeface="Calibri"/>
              </a:rPr>
              <a:t>qye</a:t>
            </a:r>
            <a:r>
              <a:rPr lang="en-US" dirty="0">
                <a:cs typeface="Calibri"/>
              </a:rPr>
              <a:t> </a:t>
            </a:r>
            <a:r>
              <a:rPr lang="en-US" dirty="0" err="1">
                <a:cs typeface="Calibri"/>
              </a:rPr>
              <a:t>estao</a:t>
            </a:r>
            <a:r>
              <a:rPr lang="en-US" dirty="0">
                <a:cs typeface="Calibri"/>
              </a:rPr>
              <a:t> </a:t>
            </a:r>
            <a:r>
              <a:rPr lang="en-US" dirty="0" err="1">
                <a:cs typeface="Calibri"/>
              </a:rPr>
              <a:t>definindo</a:t>
            </a:r>
            <a:r>
              <a:rPr lang="en-US" dirty="0">
                <a:cs typeface="Calibri"/>
              </a:rPr>
              <a:t> </a:t>
            </a:r>
            <a:r>
              <a:rPr lang="en-US" dirty="0" err="1">
                <a:cs typeface="Calibri"/>
              </a:rPr>
              <a:t>melhor</a:t>
            </a:r>
            <a:r>
              <a:rPr lang="en-US" dirty="0">
                <a:cs typeface="Calibri"/>
              </a:rPr>
              <a:t> </a:t>
            </a:r>
            <a:r>
              <a:rPr lang="en-US" dirty="0" err="1">
                <a:cs typeface="Calibri"/>
              </a:rPr>
              <a:t>nos</a:t>
            </a:r>
            <a:r>
              <a:rPr lang="en-US" dirty="0">
                <a:cs typeface="Calibri"/>
              </a:rPr>
              <a:t> </a:t>
            </a:r>
            <a:r>
              <a:rPr lang="en-US" dirty="0" err="1">
                <a:cs typeface="Calibri"/>
              </a:rPr>
              <a:t>estudoa</a:t>
            </a:r>
            <a:r>
              <a:rPr lang="en-US" dirty="0">
                <a:cs typeface="Calibri"/>
              </a:rPr>
              <a:t> </a:t>
            </a:r>
            <a:r>
              <a:rPr lang="en-US" dirty="0" err="1">
                <a:cs typeface="Calibri"/>
              </a:rPr>
              <a:t>atuais</a:t>
            </a:r>
            <a:r>
              <a:rPr lang="en-US" dirty="0">
                <a:cs typeface="Calibri"/>
              </a:rPr>
              <a:t> se </a:t>
            </a:r>
            <a:r>
              <a:rPr lang="en-US" dirty="0" err="1">
                <a:cs typeface="Calibri"/>
              </a:rPr>
              <a:t>sao</a:t>
            </a:r>
            <a:r>
              <a:rPr lang="en-US" dirty="0">
                <a:cs typeface="Calibri"/>
              </a:rPr>
              <a:t> </a:t>
            </a:r>
            <a:r>
              <a:rPr lang="en-US" dirty="0" err="1">
                <a:cs typeface="Calibri"/>
              </a:rPr>
              <a:t>sincronicos</a:t>
            </a:r>
            <a:r>
              <a:rPr lang="en-US" dirty="0">
                <a:cs typeface="Calibri"/>
              </a:rPr>
              <a:t> , </a:t>
            </a:r>
            <a:r>
              <a:rPr lang="en-US" dirty="0" err="1">
                <a:cs typeface="Calibri"/>
              </a:rPr>
              <a:t>metacronicos</a:t>
            </a:r>
            <a:r>
              <a:rPr lang="en-US" dirty="0">
                <a:cs typeface="Calibri"/>
              </a:rPr>
              <a:t> </a:t>
            </a:r>
            <a:r>
              <a:rPr lang="en-US" dirty="0" err="1">
                <a:cs typeface="Calibri"/>
              </a:rPr>
              <a:t>etc</a:t>
            </a:r>
          </a:p>
        </p:txBody>
      </p:sp>
      <p:sp>
        <p:nvSpPr>
          <p:cNvPr id="4" name="Espaço Reservado para Número de Slide 3"/>
          <p:cNvSpPr>
            <a:spLocks noGrp="1"/>
          </p:cNvSpPr>
          <p:nvPr>
            <p:ph type="sldNum" sz="quarter" idx="5"/>
          </p:nvPr>
        </p:nvSpPr>
        <p:spPr/>
        <p:txBody>
          <a:bodyPr/>
          <a:lstStyle/>
          <a:p>
            <a:fld id="{7D472EE6-EA77-2449-93A8-3B7FA9383A35}" type="slidenum">
              <a:rPr lang="en-US" smtClean="0"/>
              <a:t>6</a:t>
            </a:fld>
            <a:endParaRPr lang="en-US"/>
          </a:p>
        </p:txBody>
      </p:sp>
    </p:spTree>
    <p:extLst>
      <p:ext uri="{BB962C8B-B14F-4D97-AF65-F5344CB8AC3E}">
        <p14:creationId xmlns:p14="http://schemas.microsoft.com/office/powerpoint/2010/main" val="1212950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defRPr/>
            </a:pPr>
            <a:r>
              <a:rPr lang="en-US"/>
              <a:t>As </a:t>
            </a:r>
            <a:r>
              <a:rPr lang="en-US" err="1"/>
              <a:t>lesoes</a:t>
            </a:r>
            <a:r>
              <a:rPr lang="en-US"/>
              <a:t> no </a:t>
            </a:r>
            <a:r>
              <a:rPr lang="en-US" err="1"/>
              <a:t>estudo</a:t>
            </a:r>
            <a:r>
              <a:rPr lang="en-US"/>
              <a:t> do Gomez </a:t>
            </a:r>
            <a:r>
              <a:rPr lang="en-US" err="1"/>
              <a:t>eram</a:t>
            </a:r>
            <a:r>
              <a:rPr lang="en-US"/>
              <a:t> </a:t>
            </a:r>
            <a:r>
              <a:rPr lang="en-US" err="1"/>
              <a:t>contadas</a:t>
            </a:r>
            <a:r>
              <a:rPr lang="en-US"/>
              <a:t> </a:t>
            </a:r>
            <a:r>
              <a:rPr lang="en-US" err="1"/>
              <a:t>após</a:t>
            </a:r>
            <a:r>
              <a:rPr lang="en-US"/>
              <a:t> o </a:t>
            </a:r>
            <a:r>
              <a:rPr lang="en-US" err="1"/>
              <a:t>tratamento</a:t>
            </a:r>
            <a:r>
              <a:rPr lang="en-US"/>
              <a:t> </a:t>
            </a:r>
            <a:r>
              <a:rPr lang="en-US" err="1"/>
              <a:t>sistêmico</a:t>
            </a:r>
            <a:r>
              <a:rPr lang="en-US"/>
              <a:t> e se </a:t>
            </a:r>
            <a:r>
              <a:rPr lang="en-US" err="1"/>
              <a:t>uma</a:t>
            </a:r>
            <a:r>
              <a:rPr lang="en-US"/>
              <a:t> </a:t>
            </a:r>
            <a:r>
              <a:rPr lang="en-US" err="1"/>
              <a:t>lesao</a:t>
            </a:r>
            <a:r>
              <a:rPr lang="en-US"/>
              <a:t> </a:t>
            </a:r>
            <a:r>
              <a:rPr lang="en-US" err="1"/>
              <a:t>respondeu</a:t>
            </a:r>
            <a:r>
              <a:rPr lang="en-US"/>
              <a:t> </a:t>
            </a:r>
            <a:r>
              <a:rPr lang="en-US" err="1"/>
              <a:t>nao</a:t>
            </a:r>
            <a:r>
              <a:rPr lang="en-US"/>
              <a:t> er </a:t>
            </a:r>
            <a:r>
              <a:rPr lang="en-US" err="1"/>
              <a:t>acontada</a:t>
            </a:r>
            <a:r>
              <a:rPr lang="en-US"/>
              <a:t> no </a:t>
            </a:r>
            <a:r>
              <a:rPr lang="en-US" err="1"/>
              <a:t>numero</a:t>
            </a:r>
            <a:r>
              <a:rPr lang="en-US"/>
              <a:t> total de </a:t>
            </a:r>
            <a:r>
              <a:rPr lang="en-US" err="1"/>
              <a:t>lesoes</a:t>
            </a:r>
            <a:r>
              <a:rPr lang="en-US"/>
              <a:t>. </a:t>
            </a:r>
            <a:endParaRPr lang="pt-BR" sz="1050" err="1">
              <a:solidFill>
                <a:srgbClr val="FFFFFF"/>
              </a:solidFill>
            </a:endParaRPr>
          </a:p>
          <a:p>
            <a:pPr>
              <a:defRPr/>
            </a:pPr>
            <a:r>
              <a:rPr lang="en-US">
                <a:cs typeface="Calibri"/>
              </a:rPr>
              <a:t>NO </a:t>
            </a:r>
            <a:r>
              <a:rPr lang="en-US" err="1">
                <a:cs typeface="Calibri"/>
              </a:rPr>
              <a:t>tratamento</a:t>
            </a:r>
            <a:r>
              <a:rPr lang="en-US">
                <a:cs typeface="Calibri"/>
              </a:rPr>
              <a:t> de </a:t>
            </a:r>
            <a:r>
              <a:rPr lang="en-US" err="1">
                <a:cs typeface="Calibri"/>
              </a:rPr>
              <a:t>manutencao</a:t>
            </a:r>
            <a:r>
              <a:rPr lang="en-US">
                <a:cs typeface="Calibri"/>
              </a:rPr>
              <a:t> </a:t>
            </a:r>
            <a:r>
              <a:rPr lang="en-US" err="1">
                <a:cs typeface="Calibri"/>
              </a:rPr>
              <a:t>permitido</a:t>
            </a:r>
            <a:r>
              <a:rPr lang="en-US">
                <a:cs typeface="Calibri"/>
              </a:rPr>
              <a:t> </a:t>
            </a:r>
            <a:r>
              <a:rPr lang="en-US" err="1">
                <a:cs typeface="Calibri"/>
              </a:rPr>
              <a:t>variosÇ</a:t>
            </a:r>
            <a:r>
              <a:rPr lang="en-US">
                <a:cs typeface="Calibri"/>
              </a:rPr>
              <a:t> </a:t>
            </a:r>
            <a:r>
              <a:rPr lang="en-US" err="1">
                <a:cs typeface="Calibri"/>
              </a:rPr>
              <a:t>droga</a:t>
            </a:r>
            <a:r>
              <a:rPr lang="en-US">
                <a:cs typeface="Calibri"/>
              </a:rPr>
              <a:t> </a:t>
            </a:r>
            <a:r>
              <a:rPr lang="en-US" err="1">
                <a:cs typeface="Calibri"/>
              </a:rPr>
              <a:t>alvo</a:t>
            </a:r>
            <a:r>
              <a:rPr lang="en-US">
                <a:cs typeface="Calibri"/>
              </a:rPr>
              <a:t>, </a:t>
            </a:r>
            <a:r>
              <a:rPr lang="en-US" err="1">
                <a:cs typeface="Calibri"/>
              </a:rPr>
              <a:t>premetrexed</a:t>
            </a:r>
            <a:r>
              <a:rPr lang="en-US">
                <a:cs typeface="Calibri"/>
              </a:rPr>
              <a:t> </a:t>
            </a:r>
            <a:r>
              <a:rPr lang="en-US" err="1">
                <a:cs typeface="Calibri"/>
              </a:rPr>
              <a:t>menos</a:t>
            </a:r>
            <a:r>
              <a:rPr lang="en-US">
                <a:cs typeface="Calibri"/>
              </a:rPr>
              <a:t> QT </a:t>
            </a:r>
            <a:r>
              <a:rPr lang="en-US" err="1">
                <a:cs typeface="Calibri"/>
              </a:rPr>
              <a:t>citotoxica</a:t>
            </a:r>
            <a:endParaRPr lang="en-US" err="1"/>
          </a:p>
          <a:p>
            <a:pPr>
              <a:defRPr/>
            </a:pPr>
            <a:r>
              <a:rPr lang="en-US" err="1"/>
              <a:t>Ivengar:Metastáticos</a:t>
            </a:r>
            <a:r>
              <a:rPr lang="en-US"/>
              <a:t> </a:t>
            </a:r>
            <a:r>
              <a:rPr lang="en-US" err="1"/>
              <a:t>comprovado</a:t>
            </a:r>
            <a:r>
              <a:rPr lang="en-US"/>
              <a:t> </a:t>
            </a:r>
            <a:r>
              <a:rPr lang="en-US" err="1"/>
              <a:t>por</a:t>
            </a:r>
            <a:r>
              <a:rPr lang="en-US"/>
              <a:t> </a:t>
            </a:r>
            <a:r>
              <a:rPr lang="en-US" err="1"/>
              <a:t>bióspia</a:t>
            </a:r>
            <a:r>
              <a:rPr lang="en-US"/>
              <a:t> </a:t>
            </a:r>
            <a:r>
              <a:rPr lang="en-US" err="1"/>
              <a:t>em</a:t>
            </a:r>
            <a:r>
              <a:rPr lang="en-US"/>
              <a:t> </a:t>
            </a:r>
            <a:r>
              <a:rPr lang="en-US" err="1"/>
              <a:t>até</a:t>
            </a:r>
            <a:r>
              <a:rPr lang="en-US"/>
              <a:t> 6 </a:t>
            </a:r>
            <a:r>
              <a:rPr lang="en-US" err="1"/>
              <a:t>sítios</a:t>
            </a:r>
            <a:r>
              <a:rPr lang="en-US"/>
              <a:t> (3 </a:t>
            </a:r>
            <a:r>
              <a:rPr lang="en-US" err="1"/>
              <a:t>ou</a:t>
            </a:r>
            <a:r>
              <a:rPr lang="en-US"/>
              <a:t> </a:t>
            </a:r>
            <a:r>
              <a:rPr lang="en-US" err="1"/>
              <a:t>menos</a:t>
            </a:r>
            <a:r>
              <a:rPr lang="en-US"/>
              <a:t> no </a:t>
            </a:r>
            <a:r>
              <a:rPr lang="en-US" err="1"/>
              <a:t>fígado</a:t>
            </a:r>
            <a:r>
              <a:rPr lang="en-US"/>
              <a:t> e 3 no </a:t>
            </a:r>
            <a:r>
              <a:rPr lang="en-US" err="1"/>
              <a:t>pulmão</a:t>
            </a:r>
            <a:r>
              <a:rPr lang="en-US"/>
              <a:t>) com </a:t>
            </a:r>
            <a:r>
              <a:rPr lang="en-US" err="1"/>
              <a:t>doença</a:t>
            </a:r>
            <a:r>
              <a:rPr lang="en-US"/>
              <a:t> </a:t>
            </a:r>
            <a:r>
              <a:rPr lang="en-US" err="1"/>
              <a:t>estável</a:t>
            </a:r>
            <a:r>
              <a:rPr lang="en-US"/>
              <a:t> </a:t>
            </a:r>
            <a:r>
              <a:rPr lang="en-US" err="1"/>
              <a:t>ou</a:t>
            </a:r>
            <a:r>
              <a:rPr lang="en-US"/>
              <a:t> </a:t>
            </a:r>
            <a:r>
              <a:rPr lang="en-US" err="1"/>
              <a:t>resposta</a:t>
            </a:r>
            <a:r>
              <a:rPr lang="en-US"/>
              <a:t> </a:t>
            </a:r>
            <a:r>
              <a:rPr lang="en-US" err="1"/>
              <a:t>parcial</a:t>
            </a:r>
            <a:r>
              <a:rPr lang="en-US"/>
              <a:t> (RECIST) 4 a 6 </a:t>
            </a:r>
            <a:r>
              <a:rPr lang="en-US" err="1"/>
              <a:t>ciclos</a:t>
            </a:r>
            <a:r>
              <a:rPr lang="en-US"/>
              <a:t> de QT de </a:t>
            </a:r>
            <a:r>
              <a:rPr lang="en-US" err="1"/>
              <a:t>primeira</a:t>
            </a:r>
            <a:r>
              <a:rPr lang="en-US"/>
              <a:t> </a:t>
            </a:r>
            <a:r>
              <a:rPr lang="en-US" err="1"/>
              <a:t>linha</a:t>
            </a:r>
            <a:r>
              <a:rPr lang="en-US"/>
              <a:t>. Choices of first-line and maintenance chemotherapy were determined by the medical oncology team. Maintenance chemotherapy included erlotinib, pemetrexed, docetaxel, gemcitabine, or bevacizumab. Maintenance chemotherapy was</a:t>
            </a:r>
            <a:endParaRPr lang="en-US">
              <a:cs typeface="Calibri"/>
            </a:endParaRPr>
          </a:p>
          <a:p>
            <a:pPr>
              <a:defRPr/>
            </a:pPr>
            <a:r>
              <a:rPr lang="en-US"/>
              <a:t>given until disease progression, intolerable toxic effects, or death</a:t>
            </a:r>
            <a:endParaRPr lang="en-US">
              <a:cs typeface="Calibri"/>
            </a:endParaRPr>
          </a:p>
          <a:p>
            <a:pPr>
              <a:defRPr/>
            </a:pPr>
            <a:endParaRPr lang="en-US">
              <a:cs typeface="Calibri"/>
            </a:endParaRPr>
          </a:p>
          <a:p>
            <a:pPr>
              <a:defRPr/>
            </a:pPr>
            <a:endParaRPr lang="pt-BR">
              <a:cs typeface="Calibri" panose="020F0502020204030204"/>
            </a:endParaRPr>
          </a:p>
        </p:txBody>
      </p:sp>
      <p:sp>
        <p:nvSpPr>
          <p:cNvPr id="4" name="Espaço Reservado para Número de Slide 3"/>
          <p:cNvSpPr>
            <a:spLocks noGrp="1"/>
          </p:cNvSpPr>
          <p:nvPr>
            <p:ph type="sldNum" sz="quarter" idx="10"/>
          </p:nvPr>
        </p:nvSpPr>
        <p:spPr/>
        <p:txBody>
          <a:bodyPr/>
          <a:lstStyle/>
          <a:p>
            <a:fld id="{50A4FE8A-A94C-408C-ADEF-2124A8176868}" type="slidenum">
              <a:rPr lang="pt-BR" smtClean="0"/>
              <a:t>13</a:t>
            </a:fld>
            <a:endParaRPr lang="pt-BR"/>
          </a:p>
        </p:txBody>
      </p:sp>
    </p:spTree>
    <p:extLst>
      <p:ext uri="{BB962C8B-B14F-4D97-AF65-F5344CB8AC3E}">
        <p14:creationId xmlns:p14="http://schemas.microsoft.com/office/powerpoint/2010/main" val="3091407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err="1">
                <a:solidFill>
                  <a:schemeClr val="bg1"/>
                </a:solidFill>
              </a:rPr>
              <a:t>Ivengar:Metastáticos</a:t>
            </a:r>
            <a:r>
              <a:rPr lang="en-US" sz="1200">
                <a:solidFill>
                  <a:schemeClr val="bg1"/>
                </a:solidFill>
              </a:rPr>
              <a:t> </a:t>
            </a:r>
            <a:r>
              <a:rPr lang="en-US" sz="1200" err="1">
                <a:solidFill>
                  <a:schemeClr val="bg1"/>
                </a:solidFill>
              </a:rPr>
              <a:t>comprovado</a:t>
            </a:r>
            <a:r>
              <a:rPr lang="en-US" sz="1200">
                <a:solidFill>
                  <a:schemeClr val="bg1"/>
                </a:solidFill>
              </a:rPr>
              <a:t> </a:t>
            </a:r>
            <a:r>
              <a:rPr lang="en-US" sz="1200" err="1">
                <a:solidFill>
                  <a:schemeClr val="bg1"/>
                </a:solidFill>
              </a:rPr>
              <a:t>por</a:t>
            </a:r>
            <a:r>
              <a:rPr lang="en-US" sz="1200">
                <a:solidFill>
                  <a:schemeClr val="bg1"/>
                </a:solidFill>
              </a:rPr>
              <a:t> </a:t>
            </a:r>
            <a:r>
              <a:rPr lang="en-US" sz="1200" err="1">
                <a:solidFill>
                  <a:schemeClr val="bg1"/>
                </a:solidFill>
              </a:rPr>
              <a:t>bióspia</a:t>
            </a:r>
            <a:r>
              <a:rPr lang="en-US" sz="1200">
                <a:solidFill>
                  <a:schemeClr val="bg1"/>
                </a:solidFill>
              </a:rPr>
              <a:t> </a:t>
            </a:r>
            <a:r>
              <a:rPr lang="en-US" sz="1200" err="1">
                <a:solidFill>
                  <a:schemeClr val="bg1"/>
                </a:solidFill>
              </a:rPr>
              <a:t>em</a:t>
            </a:r>
            <a:r>
              <a:rPr lang="en-US" sz="1200">
                <a:solidFill>
                  <a:schemeClr val="bg1"/>
                </a:solidFill>
              </a:rPr>
              <a:t> </a:t>
            </a:r>
            <a:r>
              <a:rPr lang="en-US" sz="1200" err="1">
                <a:solidFill>
                  <a:schemeClr val="bg1"/>
                </a:solidFill>
              </a:rPr>
              <a:t>até</a:t>
            </a:r>
            <a:r>
              <a:rPr lang="en-US" sz="1200">
                <a:solidFill>
                  <a:schemeClr val="bg1"/>
                </a:solidFill>
              </a:rPr>
              <a:t> 6 </a:t>
            </a:r>
            <a:r>
              <a:rPr lang="en-US" sz="1200" err="1">
                <a:solidFill>
                  <a:schemeClr val="bg1"/>
                </a:solidFill>
              </a:rPr>
              <a:t>sítios</a:t>
            </a:r>
            <a:r>
              <a:rPr lang="en-US" sz="1200">
                <a:solidFill>
                  <a:schemeClr val="bg1"/>
                </a:solidFill>
              </a:rPr>
              <a:t> (3 </a:t>
            </a:r>
            <a:r>
              <a:rPr lang="en-US" sz="1200" err="1">
                <a:solidFill>
                  <a:schemeClr val="bg1"/>
                </a:solidFill>
              </a:rPr>
              <a:t>ou</a:t>
            </a:r>
            <a:r>
              <a:rPr lang="en-US" sz="1200">
                <a:solidFill>
                  <a:schemeClr val="bg1"/>
                </a:solidFill>
              </a:rPr>
              <a:t> </a:t>
            </a:r>
            <a:r>
              <a:rPr lang="en-US" sz="1200" err="1">
                <a:solidFill>
                  <a:schemeClr val="bg1"/>
                </a:solidFill>
              </a:rPr>
              <a:t>menos</a:t>
            </a:r>
            <a:r>
              <a:rPr lang="en-US" sz="1200">
                <a:solidFill>
                  <a:schemeClr val="bg1"/>
                </a:solidFill>
              </a:rPr>
              <a:t> no </a:t>
            </a:r>
            <a:r>
              <a:rPr lang="en-US" sz="1200" err="1">
                <a:solidFill>
                  <a:schemeClr val="bg1"/>
                </a:solidFill>
              </a:rPr>
              <a:t>fígado</a:t>
            </a:r>
            <a:r>
              <a:rPr lang="en-US" sz="1200">
                <a:solidFill>
                  <a:schemeClr val="bg1"/>
                </a:solidFill>
              </a:rPr>
              <a:t> e 3 no </a:t>
            </a:r>
            <a:r>
              <a:rPr lang="en-US" sz="1200" err="1">
                <a:solidFill>
                  <a:schemeClr val="bg1"/>
                </a:solidFill>
              </a:rPr>
              <a:t>pulmão</a:t>
            </a:r>
            <a:r>
              <a:rPr lang="en-US" sz="1200">
                <a:solidFill>
                  <a:schemeClr val="bg1"/>
                </a:solidFill>
              </a:rPr>
              <a:t>) com </a:t>
            </a:r>
            <a:r>
              <a:rPr lang="en-US" sz="1200" err="1">
                <a:solidFill>
                  <a:schemeClr val="bg1"/>
                </a:solidFill>
              </a:rPr>
              <a:t>doença</a:t>
            </a:r>
            <a:r>
              <a:rPr lang="en-US" sz="1200">
                <a:solidFill>
                  <a:schemeClr val="bg1"/>
                </a:solidFill>
              </a:rPr>
              <a:t> </a:t>
            </a:r>
            <a:r>
              <a:rPr lang="en-US" sz="1200" err="1">
                <a:solidFill>
                  <a:schemeClr val="bg1"/>
                </a:solidFill>
              </a:rPr>
              <a:t>estável</a:t>
            </a:r>
            <a:r>
              <a:rPr lang="en-US" sz="1200">
                <a:solidFill>
                  <a:schemeClr val="bg1"/>
                </a:solidFill>
              </a:rPr>
              <a:t> </a:t>
            </a:r>
            <a:r>
              <a:rPr lang="en-US" sz="1200" err="1">
                <a:solidFill>
                  <a:schemeClr val="bg1"/>
                </a:solidFill>
              </a:rPr>
              <a:t>ou</a:t>
            </a:r>
            <a:r>
              <a:rPr lang="en-US" sz="1200">
                <a:solidFill>
                  <a:schemeClr val="bg1"/>
                </a:solidFill>
              </a:rPr>
              <a:t> </a:t>
            </a:r>
            <a:r>
              <a:rPr lang="en-US" sz="1200" err="1">
                <a:solidFill>
                  <a:schemeClr val="bg1"/>
                </a:solidFill>
              </a:rPr>
              <a:t>resposta</a:t>
            </a:r>
            <a:r>
              <a:rPr lang="en-US" sz="1200">
                <a:solidFill>
                  <a:schemeClr val="bg1"/>
                </a:solidFill>
              </a:rPr>
              <a:t> </a:t>
            </a:r>
            <a:r>
              <a:rPr lang="en-US" sz="1200" err="1">
                <a:solidFill>
                  <a:schemeClr val="bg1"/>
                </a:solidFill>
              </a:rPr>
              <a:t>parcial</a:t>
            </a:r>
            <a:r>
              <a:rPr lang="en-US" sz="1200">
                <a:solidFill>
                  <a:schemeClr val="bg1"/>
                </a:solidFill>
              </a:rPr>
              <a:t> (RECIST) 4 a 6 </a:t>
            </a:r>
            <a:r>
              <a:rPr lang="en-US" sz="1200" err="1">
                <a:solidFill>
                  <a:schemeClr val="bg1"/>
                </a:solidFill>
              </a:rPr>
              <a:t>ciclos</a:t>
            </a:r>
            <a:r>
              <a:rPr lang="en-US" sz="1200">
                <a:solidFill>
                  <a:schemeClr val="bg1"/>
                </a:solidFill>
              </a:rPr>
              <a:t> de QT de </a:t>
            </a:r>
            <a:r>
              <a:rPr lang="en-US" sz="1200" err="1">
                <a:solidFill>
                  <a:schemeClr val="bg1"/>
                </a:solidFill>
              </a:rPr>
              <a:t>primeira</a:t>
            </a:r>
            <a:r>
              <a:rPr lang="en-US" sz="1200">
                <a:solidFill>
                  <a:schemeClr val="bg1"/>
                </a:solidFill>
              </a:rPr>
              <a:t> </a:t>
            </a:r>
            <a:r>
              <a:rPr lang="en-US" sz="1200" err="1">
                <a:solidFill>
                  <a:schemeClr val="bg1"/>
                </a:solidFill>
              </a:rPr>
              <a:t>linha</a:t>
            </a:r>
            <a:endParaRPr lang="pt-BR" sz="1050">
              <a:solidFill>
                <a:schemeClr val="bg1"/>
              </a:solidFill>
            </a:endParaRPr>
          </a:p>
          <a:p>
            <a:endParaRPr lang="pt-BR"/>
          </a:p>
        </p:txBody>
      </p:sp>
      <p:sp>
        <p:nvSpPr>
          <p:cNvPr id="4" name="Espaço Reservado para Número de Slide 3"/>
          <p:cNvSpPr>
            <a:spLocks noGrp="1"/>
          </p:cNvSpPr>
          <p:nvPr>
            <p:ph type="sldNum" sz="quarter" idx="10"/>
          </p:nvPr>
        </p:nvSpPr>
        <p:spPr/>
        <p:txBody>
          <a:bodyPr/>
          <a:lstStyle/>
          <a:p>
            <a:fld id="{50A4FE8A-A94C-408C-ADEF-2124A8176868}" type="slidenum">
              <a:rPr lang="pt-BR" smtClean="0"/>
              <a:t>14</a:t>
            </a:fld>
            <a:endParaRPr lang="pt-BR"/>
          </a:p>
        </p:txBody>
      </p:sp>
    </p:spTree>
    <p:extLst>
      <p:ext uri="{BB962C8B-B14F-4D97-AF65-F5344CB8AC3E}">
        <p14:creationId xmlns:p14="http://schemas.microsoft.com/office/powerpoint/2010/main" val="2216802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err="1">
                <a:cs typeface="Calibri"/>
              </a:rPr>
              <a:t>Mecanismos</a:t>
            </a:r>
            <a:r>
              <a:rPr lang="en-US">
                <a:cs typeface="Calibri"/>
              </a:rPr>
              <a:t>: </a:t>
            </a:r>
            <a:r>
              <a:rPr lang="en-US"/>
              <a:t>First,</a:t>
            </a:r>
            <a:endParaRPr lang="pt-BR"/>
          </a:p>
          <a:p>
            <a:r>
              <a:rPr lang="en-US"/>
              <a:t>initial systemic therapy that leads to stable or responsive</a:t>
            </a:r>
          </a:p>
          <a:p>
            <a:r>
              <a:rPr lang="en-US"/>
              <a:t>disease leaves behind treatment-resistant malignant cells</a:t>
            </a:r>
          </a:p>
          <a:p>
            <a:r>
              <a:rPr lang="en-US"/>
              <a:t>that are less likely to be eliminated by subsequent maintenance therapy and could serve as a source for subsequent metastatic spread, even in the absence of</a:t>
            </a:r>
            <a:endParaRPr lang="en-US">
              <a:cs typeface="Calibri"/>
            </a:endParaRPr>
          </a:p>
          <a:p>
            <a:r>
              <a:rPr lang="en-US"/>
              <a:t>radiographic progression. In that case, LCT would reduce</a:t>
            </a:r>
            <a:endParaRPr lang="en-US">
              <a:cs typeface="Calibri"/>
            </a:endParaRPr>
          </a:p>
          <a:p>
            <a:r>
              <a:rPr lang="en-US"/>
              <a:t>the burden of treatment-resistant cells. Thus, in this scenario, delaying LCT to the time of radiographic progression</a:t>
            </a:r>
            <a:endParaRPr lang="en-US">
              <a:cs typeface="Calibri"/>
            </a:endParaRPr>
          </a:p>
          <a:p>
            <a:r>
              <a:rPr lang="en-US"/>
              <a:t>would be less effective than early LCT, because it would not</a:t>
            </a:r>
            <a:endParaRPr lang="en-US">
              <a:cs typeface="Calibri"/>
            </a:endParaRPr>
          </a:p>
          <a:p>
            <a:r>
              <a:rPr lang="en-US"/>
              <a:t>address distant </a:t>
            </a:r>
            <a:r>
              <a:rPr lang="en-US" err="1"/>
              <a:t>micrometastatic</a:t>
            </a:r>
            <a:r>
              <a:rPr lang="en-US"/>
              <a:t> disease that developed</a:t>
            </a:r>
            <a:endParaRPr lang="en-US">
              <a:cs typeface="Calibri"/>
            </a:endParaRPr>
          </a:p>
          <a:p>
            <a:r>
              <a:rPr lang="en-US"/>
              <a:t>during maintenance therapy.15,16 Second, LCT may potentiate the effects of systemic therapy; for example,</a:t>
            </a:r>
            <a:endParaRPr lang="en-US">
              <a:cs typeface="Calibri"/>
            </a:endParaRPr>
          </a:p>
          <a:p>
            <a:r>
              <a:rPr lang="en-US"/>
              <a:t>consolidative radiotherapy could render residual disease</a:t>
            </a:r>
            <a:endParaRPr lang="en-US">
              <a:cs typeface="Calibri"/>
            </a:endParaRPr>
          </a:p>
          <a:p>
            <a:r>
              <a:rPr lang="en-US"/>
              <a:t>more sensitive to subsequent maintenance therapy. A third</a:t>
            </a:r>
            <a:endParaRPr lang="en-US">
              <a:cs typeface="Calibri"/>
            </a:endParaRPr>
          </a:p>
          <a:p>
            <a:r>
              <a:rPr lang="en-US"/>
              <a:t>possibility is that residual tumor after initial systemic</a:t>
            </a:r>
            <a:endParaRPr lang="en-US">
              <a:cs typeface="Calibri"/>
            </a:endParaRPr>
          </a:p>
          <a:p>
            <a:r>
              <a:rPr lang="en-US"/>
              <a:t>therapy promotes the growth of distant </a:t>
            </a:r>
            <a:r>
              <a:rPr lang="en-US" err="1"/>
              <a:t>micrometastatic</a:t>
            </a:r>
            <a:endParaRPr lang="en-US" err="1">
              <a:cs typeface="Calibri"/>
            </a:endParaRPr>
          </a:p>
        </p:txBody>
      </p:sp>
      <p:sp>
        <p:nvSpPr>
          <p:cNvPr id="4" name="Espaço Reservado para Número de Slide 3"/>
          <p:cNvSpPr>
            <a:spLocks noGrp="1"/>
          </p:cNvSpPr>
          <p:nvPr>
            <p:ph type="sldNum" sz="quarter" idx="5"/>
          </p:nvPr>
        </p:nvSpPr>
        <p:spPr/>
        <p:txBody>
          <a:bodyPr/>
          <a:lstStyle/>
          <a:p>
            <a:fld id="{7D472EE6-EA77-2449-93A8-3B7FA9383A35}" type="slidenum">
              <a:rPr lang="en-US" smtClean="0"/>
              <a:t>15</a:t>
            </a:fld>
            <a:endParaRPr lang="en-US"/>
          </a:p>
        </p:txBody>
      </p:sp>
    </p:spTree>
    <p:extLst>
      <p:ext uri="{BB962C8B-B14F-4D97-AF65-F5344CB8AC3E}">
        <p14:creationId xmlns:p14="http://schemas.microsoft.com/office/powerpoint/2010/main" val="2694488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1085850" lvl="1" indent="-171450">
              <a:buFont typeface="Arial"/>
              <a:buChar char="•"/>
            </a:pPr>
            <a:r>
              <a:rPr lang="pt-BR"/>
              <a:t>The </a:t>
            </a:r>
            <a:r>
              <a:rPr lang="pt-BR" err="1"/>
              <a:t>primary</a:t>
            </a:r>
            <a:r>
              <a:rPr lang="pt-BR"/>
              <a:t> tumor was also treated in 5 fractions using constraints of a mean dose less than 16.5 Gy for the trachea and large bronchus and a V30 less than 5cc for the heart, ribs, and esophagus.</a:t>
            </a:r>
            <a:endParaRPr lang="pt-BR" dirty="0">
              <a:cs typeface="Calibri" panose="020F0502020204030204"/>
            </a:endParaRPr>
          </a:p>
          <a:p>
            <a:pPr lvl="1">
              <a:buFont typeface="Arial"/>
              <a:buChar char="•"/>
            </a:pPr>
            <a:endParaRPr lang="pt-BR" dirty="0">
              <a:cs typeface="Calibri" panose="020F0502020204030204"/>
            </a:endParaRPr>
          </a:p>
          <a:p>
            <a:pPr lvl="1">
              <a:buFont typeface="Arial"/>
              <a:buChar char="•"/>
            </a:pPr>
            <a:endParaRPr lang="en-US"/>
          </a:p>
        </p:txBody>
      </p:sp>
      <p:sp>
        <p:nvSpPr>
          <p:cNvPr id="4" name="Espaço Reservado para Número de Slide 3"/>
          <p:cNvSpPr>
            <a:spLocks noGrp="1"/>
          </p:cNvSpPr>
          <p:nvPr>
            <p:ph type="sldNum" sz="quarter" idx="5"/>
          </p:nvPr>
        </p:nvSpPr>
        <p:spPr/>
        <p:txBody>
          <a:bodyPr/>
          <a:lstStyle/>
          <a:p>
            <a:fld id="{7D472EE6-EA77-2449-93A8-3B7FA9383A35}" type="slidenum">
              <a:rPr lang="en-US" smtClean="0"/>
              <a:t>17</a:t>
            </a:fld>
            <a:endParaRPr lang="en-US"/>
          </a:p>
        </p:txBody>
      </p:sp>
    </p:spTree>
    <p:extLst>
      <p:ext uri="{BB962C8B-B14F-4D97-AF65-F5344CB8AC3E}">
        <p14:creationId xmlns:p14="http://schemas.microsoft.com/office/powerpoint/2010/main" val="4201962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50A4FE8A-A94C-408C-ADEF-2124A8176868}" type="slidenum">
              <a:rPr lang="pt-BR" smtClean="0"/>
              <a:t>18</a:t>
            </a:fld>
            <a:endParaRPr lang="pt-BR"/>
          </a:p>
        </p:txBody>
      </p:sp>
    </p:spTree>
    <p:extLst>
      <p:ext uri="{BB962C8B-B14F-4D97-AF65-F5344CB8AC3E}">
        <p14:creationId xmlns:p14="http://schemas.microsoft.com/office/powerpoint/2010/main" val="769953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t>Themedian</a:t>
            </a:r>
            <a:r>
              <a:rPr lang="en-US"/>
              <a:t> lung V5, V20, and mean lung dose (MLD) were 29.9%(range 17.9–47.1%), 10.9% (range 6.3–28.1%), and 6.4 </a:t>
            </a:r>
            <a:r>
              <a:rPr lang="en-US" err="1"/>
              <a:t>Gy</a:t>
            </a:r>
            <a:r>
              <a:rPr lang="en-US"/>
              <a:t> (range4.2–14.8 </a:t>
            </a:r>
            <a:r>
              <a:rPr lang="en-US" err="1"/>
              <a:t>Gy</a:t>
            </a:r>
            <a:r>
              <a:rPr lang="en-US"/>
              <a:t>), respectively</a:t>
            </a:r>
          </a:p>
          <a:p>
            <a:r>
              <a:rPr lang="en-US"/>
              <a:t> In this study, the third-generation EGFR-TKI </a:t>
            </a:r>
            <a:r>
              <a:rPr lang="en-US" err="1"/>
              <a:t>Osimer-tinib</a:t>
            </a:r>
            <a:r>
              <a:rPr lang="en-US"/>
              <a:t> with simultaneous TRT, exhibited a higher rate of grade 2or worse RP (63.6%) compared to the combination of </a:t>
            </a:r>
            <a:r>
              <a:rPr lang="en-US" err="1"/>
              <a:t>erlotiniband</a:t>
            </a:r>
            <a:r>
              <a:rPr lang="en-US"/>
              <a:t> TRT. Meanwhile, the rate of grade 3 or worse RP was 54.5%(6/11), markedly higher than the 7.7% reported by Xu et al. </a:t>
            </a:r>
            <a:r>
              <a:rPr lang="en-US" err="1"/>
              <a:t>Whenreviewing</a:t>
            </a:r>
            <a:r>
              <a:rPr lang="en-US"/>
              <a:t> the DVH, we found that median total-lung V5 (29.9%),median V20 (10.9%), and median MLD (6.4 </a:t>
            </a:r>
            <a:r>
              <a:rPr lang="en-US" err="1"/>
              <a:t>Gy</a:t>
            </a:r>
            <a:r>
              <a:rPr lang="en-US"/>
              <a:t>), were lower </a:t>
            </a:r>
            <a:r>
              <a:rPr lang="en-US" err="1"/>
              <a:t>thanin</a:t>
            </a:r>
            <a:r>
              <a:rPr lang="en-US"/>
              <a:t> patients who developed symptomatic RP in previous studies[8,9]. </a:t>
            </a:r>
          </a:p>
          <a:p>
            <a:endParaRPr lang="en-US"/>
          </a:p>
          <a:p>
            <a:endParaRPr lang="en-US"/>
          </a:p>
          <a:p>
            <a:r>
              <a:rPr lang="pt-BR"/>
              <a:t>Some </a:t>
            </a:r>
            <a:r>
              <a:rPr lang="pt-BR" err="1"/>
              <a:t>therapeutic</a:t>
            </a:r>
            <a:r>
              <a:rPr lang="pt-BR"/>
              <a:t> </a:t>
            </a:r>
            <a:r>
              <a:rPr lang="pt-BR" err="1"/>
              <a:t>mechanism</a:t>
            </a:r>
            <a:r>
              <a:rPr lang="pt-BR"/>
              <a:t> </a:t>
            </a:r>
            <a:r>
              <a:rPr lang="pt-BR" err="1"/>
              <a:t>may</a:t>
            </a:r>
            <a:r>
              <a:rPr lang="pt-BR"/>
              <a:t> </a:t>
            </a:r>
            <a:r>
              <a:rPr lang="pt-BR" err="1"/>
              <a:t>explain</a:t>
            </a:r>
            <a:r>
              <a:rPr lang="pt-BR"/>
              <a:t> </a:t>
            </a:r>
            <a:r>
              <a:rPr lang="pt-BR" err="1"/>
              <a:t>the</a:t>
            </a:r>
            <a:r>
              <a:rPr lang="pt-BR"/>
              <a:t> </a:t>
            </a:r>
            <a:r>
              <a:rPr lang="pt-BR" err="1"/>
              <a:t>relationshipbetween</a:t>
            </a:r>
            <a:r>
              <a:rPr lang="pt-BR"/>
              <a:t> </a:t>
            </a:r>
            <a:r>
              <a:rPr lang="pt-BR" err="1"/>
              <a:t>Osimertinib</a:t>
            </a:r>
            <a:r>
              <a:rPr lang="pt-BR"/>
              <a:t> </a:t>
            </a:r>
            <a:r>
              <a:rPr lang="pt-BR" err="1"/>
              <a:t>and</a:t>
            </a:r>
            <a:r>
              <a:rPr lang="pt-BR"/>
              <a:t> </a:t>
            </a:r>
            <a:r>
              <a:rPr lang="pt-BR" err="1"/>
              <a:t>radiation</a:t>
            </a:r>
            <a:r>
              <a:rPr lang="pt-BR"/>
              <a:t> </a:t>
            </a:r>
            <a:r>
              <a:rPr lang="pt-BR" err="1"/>
              <a:t>pneumonitis</a:t>
            </a:r>
            <a:r>
              <a:rPr lang="pt-BR"/>
              <a:t>. </a:t>
            </a:r>
            <a:r>
              <a:rPr lang="pt-BR" err="1"/>
              <a:t>First</a:t>
            </a:r>
            <a:r>
              <a:rPr lang="pt-BR"/>
              <a:t>, </a:t>
            </a:r>
            <a:r>
              <a:rPr lang="pt-BR" err="1"/>
              <a:t>Osimertinibis</a:t>
            </a:r>
            <a:r>
              <a:rPr lang="pt-BR"/>
              <a:t> </a:t>
            </a:r>
            <a:r>
              <a:rPr lang="pt-BR" err="1"/>
              <a:t>an</a:t>
            </a:r>
            <a:r>
              <a:rPr lang="pt-BR"/>
              <a:t> </a:t>
            </a:r>
            <a:r>
              <a:rPr lang="pt-BR" err="1"/>
              <a:t>irreversible</a:t>
            </a:r>
            <a:r>
              <a:rPr lang="pt-BR"/>
              <a:t> EGFR </a:t>
            </a:r>
            <a:r>
              <a:rPr lang="pt-BR" err="1"/>
              <a:t>inhibitor</a:t>
            </a:r>
            <a:r>
              <a:rPr lang="pt-BR"/>
              <a:t> </a:t>
            </a:r>
            <a:r>
              <a:rPr lang="pt-BR" err="1"/>
              <a:t>that</a:t>
            </a:r>
            <a:r>
              <a:rPr lang="pt-BR"/>
              <a:t> </a:t>
            </a:r>
            <a:r>
              <a:rPr lang="pt-BR" err="1"/>
              <a:t>is</a:t>
            </a:r>
            <a:r>
              <a:rPr lang="pt-BR"/>
              <a:t> </a:t>
            </a:r>
            <a:r>
              <a:rPr lang="pt-BR" err="1"/>
              <a:t>primarily</a:t>
            </a:r>
            <a:r>
              <a:rPr lang="pt-BR"/>
              <a:t> </a:t>
            </a:r>
            <a:r>
              <a:rPr lang="pt-BR" err="1"/>
              <a:t>expressed</a:t>
            </a:r>
            <a:r>
              <a:rPr lang="pt-BR"/>
              <a:t> in </a:t>
            </a:r>
            <a:r>
              <a:rPr lang="pt-BR" err="1"/>
              <a:t>alve-olar</a:t>
            </a:r>
            <a:r>
              <a:rPr lang="pt-BR"/>
              <a:t> </a:t>
            </a:r>
            <a:r>
              <a:rPr lang="pt-BR" err="1"/>
              <a:t>epithelial</a:t>
            </a:r>
            <a:r>
              <a:rPr lang="pt-BR"/>
              <a:t> </a:t>
            </a:r>
            <a:r>
              <a:rPr lang="pt-BR" err="1"/>
              <a:t>cells</a:t>
            </a:r>
            <a:r>
              <a:rPr lang="pt-BR"/>
              <a:t> </a:t>
            </a:r>
            <a:r>
              <a:rPr lang="pt-BR" err="1"/>
              <a:t>and</a:t>
            </a:r>
            <a:r>
              <a:rPr lang="pt-BR"/>
              <a:t> </a:t>
            </a:r>
            <a:r>
              <a:rPr lang="pt-BR" err="1"/>
              <a:t>is</a:t>
            </a:r>
            <a:r>
              <a:rPr lang="pt-BR"/>
              <a:t> </a:t>
            </a:r>
            <a:r>
              <a:rPr lang="pt-BR" err="1"/>
              <a:t>important</a:t>
            </a:r>
            <a:r>
              <a:rPr lang="pt-BR"/>
              <a:t> for </a:t>
            </a:r>
            <a:r>
              <a:rPr lang="pt-BR" err="1"/>
              <a:t>their</a:t>
            </a:r>
            <a:r>
              <a:rPr lang="pt-BR"/>
              <a:t> </a:t>
            </a:r>
            <a:r>
              <a:rPr lang="pt-BR" err="1"/>
              <a:t>proliferation</a:t>
            </a:r>
            <a:r>
              <a:rPr lang="pt-BR"/>
              <a:t>; </a:t>
            </a:r>
            <a:r>
              <a:rPr lang="pt-BR" err="1"/>
              <a:t>inhibi-tion</a:t>
            </a:r>
            <a:r>
              <a:rPr lang="pt-BR"/>
              <a:t> </a:t>
            </a:r>
            <a:r>
              <a:rPr lang="pt-BR" err="1"/>
              <a:t>of</a:t>
            </a:r>
            <a:r>
              <a:rPr lang="pt-BR"/>
              <a:t> EGFR </a:t>
            </a:r>
            <a:r>
              <a:rPr lang="pt-BR" err="1"/>
              <a:t>also</a:t>
            </a:r>
            <a:r>
              <a:rPr lang="pt-BR"/>
              <a:t> </a:t>
            </a:r>
            <a:r>
              <a:rPr lang="pt-BR" err="1"/>
              <a:t>suppresses</a:t>
            </a:r>
            <a:r>
              <a:rPr lang="pt-BR"/>
              <a:t> </a:t>
            </a:r>
            <a:r>
              <a:rPr lang="pt-BR" err="1"/>
              <a:t>proliferation</a:t>
            </a:r>
            <a:r>
              <a:rPr lang="pt-BR"/>
              <a:t> </a:t>
            </a:r>
            <a:r>
              <a:rPr lang="pt-BR" err="1"/>
              <a:t>of</a:t>
            </a:r>
            <a:r>
              <a:rPr lang="pt-BR"/>
              <a:t> alveolar </a:t>
            </a:r>
            <a:r>
              <a:rPr lang="pt-BR" err="1"/>
              <a:t>epithelialcells</a:t>
            </a:r>
            <a:r>
              <a:rPr lang="pt-BR"/>
              <a:t> </a:t>
            </a:r>
            <a:r>
              <a:rPr lang="pt-BR" err="1"/>
              <a:t>and</a:t>
            </a:r>
            <a:r>
              <a:rPr lang="pt-BR"/>
              <a:t> </a:t>
            </a:r>
            <a:r>
              <a:rPr lang="pt-BR" err="1"/>
              <a:t>prevents</a:t>
            </a:r>
            <a:r>
              <a:rPr lang="pt-BR"/>
              <a:t> </a:t>
            </a:r>
            <a:r>
              <a:rPr lang="pt-BR" err="1"/>
              <a:t>their</a:t>
            </a:r>
            <a:r>
              <a:rPr lang="pt-BR"/>
              <a:t> self-</a:t>
            </a:r>
            <a:r>
              <a:rPr lang="pt-BR" err="1"/>
              <a:t>repair</a:t>
            </a:r>
            <a:r>
              <a:rPr lang="pt-BR"/>
              <a:t> in response </a:t>
            </a:r>
            <a:r>
              <a:rPr lang="pt-BR" err="1"/>
              <a:t>to</a:t>
            </a:r>
            <a:r>
              <a:rPr lang="pt-BR"/>
              <a:t> </a:t>
            </a:r>
            <a:r>
              <a:rPr lang="pt-BR" err="1"/>
              <a:t>radiation</a:t>
            </a:r>
            <a:r>
              <a:rPr lang="pt-BR"/>
              <a:t> </a:t>
            </a:r>
            <a:r>
              <a:rPr lang="pt-BR" err="1"/>
              <a:t>damage</a:t>
            </a:r>
            <a:r>
              <a:rPr lang="pt-BR"/>
              <a:t>[10]. </a:t>
            </a:r>
            <a:r>
              <a:rPr lang="pt-BR" err="1"/>
              <a:t>Second</a:t>
            </a:r>
            <a:r>
              <a:rPr lang="pt-BR"/>
              <a:t>, Wang et al. </a:t>
            </a:r>
            <a:r>
              <a:rPr lang="pt-BR" err="1"/>
              <a:t>reported</a:t>
            </a:r>
            <a:r>
              <a:rPr lang="pt-BR"/>
              <a:t> </a:t>
            </a:r>
            <a:r>
              <a:rPr lang="pt-BR" err="1"/>
              <a:t>that</a:t>
            </a:r>
            <a:r>
              <a:rPr lang="pt-BR"/>
              <a:t> </a:t>
            </a:r>
            <a:r>
              <a:rPr lang="pt-BR" err="1"/>
              <a:t>Osimertinib</a:t>
            </a:r>
            <a:r>
              <a:rPr lang="pt-BR"/>
              <a:t> </a:t>
            </a:r>
            <a:r>
              <a:rPr lang="pt-BR" err="1"/>
              <a:t>decreases</a:t>
            </a:r>
            <a:r>
              <a:rPr lang="pt-BR"/>
              <a:t> G2/</a:t>
            </a:r>
            <a:r>
              <a:rPr lang="pt-BR" err="1"/>
              <a:t>Mphase</a:t>
            </a:r>
            <a:r>
              <a:rPr lang="pt-BR"/>
              <a:t> </a:t>
            </a:r>
            <a:r>
              <a:rPr lang="pt-BR" err="1"/>
              <a:t>arrest</a:t>
            </a:r>
            <a:r>
              <a:rPr lang="pt-BR"/>
              <a:t> in </a:t>
            </a:r>
            <a:r>
              <a:rPr lang="pt-BR" err="1"/>
              <a:t>irradiated</a:t>
            </a:r>
            <a:r>
              <a:rPr lang="pt-BR"/>
              <a:t> </a:t>
            </a:r>
            <a:r>
              <a:rPr lang="pt-BR" err="1"/>
              <a:t>cells</a:t>
            </a:r>
            <a:r>
              <a:rPr lang="pt-BR"/>
              <a:t>, </a:t>
            </a:r>
            <a:r>
              <a:rPr lang="pt-BR" err="1"/>
              <a:t>delaying</a:t>
            </a:r>
            <a:r>
              <a:rPr lang="pt-BR"/>
              <a:t> DNA </a:t>
            </a:r>
            <a:r>
              <a:rPr lang="pt-BR" err="1"/>
              <a:t>damage</a:t>
            </a:r>
            <a:r>
              <a:rPr lang="pt-BR"/>
              <a:t> </a:t>
            </a:r>
            <a:r>
              <a:rPr lang="pt-BR" err="1"/>
              <a:t>repair</a:t>
            </a:r>
            <a:r>
              <a:rPr lang="pt-BR"/>
              <a:t>, </a:t>
            </a:r>
            <a:r>
              <a:rPr lang="pt-BR" err="1"/>
              <a:t>whichis</a:t>
            </a:r>
            <a:r>
              <a:rPr lang="pt-BR"/>
              <a:t> </a:t>
            </a:r>
            <a:r>
              <a:rPr lang="pt-BR" err="1"/>
              <a:t>considered</a:t>
            </a:r>
            <a:r>
              <a:rPr lang="pt-BR"/>
              <a:t> a </a:t>
            </a:r>
            <a:r>
              <a:rPr lang="pt-BR" err="1"/>
              <a:t>radiation-sensitizer</a:t>
            </a:r>
            <a:r>
              <a:rPr lang="pt-BR"/>
              <a:t>; </a:t>
            </a:r>
            <a:r>
              <a:rPr lang="pt-BR" err="1"/>
              <a:t>however</a:t>
            </a:r>
            <a:r>
              <a:rPr lang="pt-BR"/>
              <a:t>, </a:t>
            </a:r>
            <a:r>
              <a:rPr lang="pt-BR" err="1"/>
              <a:t>this</a:t>
            </a:r>
            <a:r>
              <a:rPr lang="pt-BR"/>
              <a:t> </a:t>
            </a:r>
            <a:r>
              <a:rPr lang="pt-BR" err="1"/>
              <a:t>effect</a:t>
            </a:r>
            <a:r>
              <a:rPr lang="pt-BR"/>
              <a:t> </a:t>
            </a:r>
            <a:r>
              <a:rPr lang="pt-BR" err="1"/>
              <a:t>alsoenhances</a:t>
            </a:r>
            <a:r>
              <a:rPr lang="pt-BR"/>
              <a:t> </a:t>
            </a:r>
            <a:r>
              <a:rPr lang="pt-BR" err="1"/>
              <a:t>radiation</a:t>
            </a:r>
            <a:r>
              <a:rPr lang="pt-BR"/>
              <a:t> </a:t>
            </a:r>
            <a:r>
              <a:rPr lang="pt-BR" err="1"/>
              <a:t>injury</a:t>
            </a:r>
            <a:r>
              <a:rPr lang="pt-BR"/>
              <a:t> in normal </a:t>
            </a:r>
            <a:r>
              <a:rPr lang="pt-BR" err="1"/>
              <a:t>lung</a:t>
            </a:r>
            <a:r>
              <a:rPr lang="pt-BR"/>
              <a:t> </a:t>
            </a:r>
            <a:r>
              <a:rPr lang="pt-BR" err="1"/>
              <a:t>tissue</a:t>
            </a:r>
            <a:r>
              <a:rPr lang="pt-BR"/>
              <a:t> [11]. In </a:t>
            </a:r>
            <a:r>
              <a:rPr lang="pt-BR" err="1"/>
              <a:t>addition,infiltration</a:t>
            </a:r>
            <a:r>
              <a:rPr lang="pt-BR"/>
              <a:t> </a:t>
            </a:r>
            <a:r>
              <a:rPr lang="pt-BR" err="1"/>
              <a:t>of</a:t>
            </a:r>
            <a:r>
              <a:rPr lang="pt-BR"/>
              <a:t> </a:t>
            </a:r>
            <a:r>
              <a:rPr lang="pt-BR" err="1"/>
              <a:t>lymphocytes</a:t>
            </a:r>
            <a:r>
              <a:rPr lang="pt-BR"/>
              <a:t> </a:t>
            </a:r>
            <a:r>
              <a:rPr lang="pt-BR" err="1"/>
              <a:t>and</a:t>
            </a:r>
            <a:r>
              <a:rPr lang="pt-BR"/>
              <a:t> </a:t>
            </a:r>
            <a:r>
              <a:rPr lang="pt-BR" err="1"/>
              <a:t>eosinophils</a:t>
            </a:r>
            <a:r>
              <a:rPr lang="pt-BR"/>
              <a:t> </a:t>
            </a:r>
            <a:r>
              <a:rPr lang="pt-BR" err="1"/>
              <a:t>has</a:t>
            </a:r>
            <a:r>
              <a:rPr lang="pt-BR"/>
              <a:t> </a:t>
            </a:r>
            <a:r>
              <a:rPr lang="pt-BR" err="1"/>
              <a:t>been</a:t>
            </a:r>
            <a:r>
              <a:rPr lang="pt-BR"/>
              <a:t> </a:t>
            </a:r>
            <a:r>
              <a:rPr lang="pt-BR" err="1"/>
              <a:t>reported</a:t>
            </a:r>
            <a:r>
              <a:rPr lang="pt-BR"/>
              <a:t> </a:t>
            </a:r>
            <a:r>
              <a:rPr lang="pt-BR" err="1"/>
              <a:t>insome</a:t>
            </a:r>
            <a:r>
              <a:rPr lang="pt-BR"/>
              <a:t> </a:t>
            </a:r>
            <a:r>
              <a:rPr lang="pt-BR" err="1"/>
              <a:t>Osimertinib-induced</a:t>
            </a:r>
            <a:r>
              <a:rPr lang="pt-BR"/>
              <a:t> ILD, </a:t>
            </a:r>
            <a:r>
              <a:rPr lang="pt-BR" err="1"/>
              <a:t>which</a:t>
            </a:r>
            <a:r>
              <a:rPr lang="pt-BR"/>
              <a:t> </a:t>
            </a:r>
            <a:r>
              <a:rPr lang="pt-BR" err="1"/>
              <a:t>is</a:t>
            </a:r>
            <a:r>
              <a:rPr lang="pt-BR"/>
              <a:t> </a:t>
            </a:r>
            <a:r>
              <a:rPr lang="pt-BR" err="1"/>
              <a:t>also</a:t>
            </a:r>
            <a:r>
              <a:rPr lang="pt-BR"/>
              <a:t> a </a:t>
            </a:r>
            <a:r>
              <a:rPr lang="pt-BR" err="1"/>
              <a:t>risk</a:t>
            </a:r>
            <a:r>
              <a:rPr lang="pt-BR"/>
              <a:t> </a:t>
            </a:r>
            <a:r>
              <a:rPr lang="pt-BR" err="1"/>
              <a:t>factor</a:t>
            </a:r>
            <a:r>
              <a:rPr lang="pt-BR"/>
              <a:t> for </a:t>
            </a:r>
            <a:r>
              <a:rPr lang="pt-BR" err="1"/>
              <a:t>radi-ation</a:t>
            </a:r>
            <a:r>
              <a:rPr lang="pt-BR"/>
              <a:t> </a:t>
            </a:r>
            <a:r>
              <a:rPr lang="pt-BR" err="1"/>
              <a:t>pneumonitis</a:t>
            </a:r>
            <a:r>
              <a:rPr lang="pt-BR"/>
              <a:t> </a:t>
            </a:r>
            <a:r>
              <a:rPr lang="pt-BR" err="1"/>
              <a:t>after</a:t>
            </a:r>
            <a:r>
              <a:rPr lang="pt-BR"/>
              <a:t> </a:t>
            </a:r>
            <a:r>
              <a:rPr lang="pt-BR" err="1"/>
              <a:t>radiotherapy</a:t>
            </a:r>
            <a:r>
              <a:rPr lang="pt-BR"/>
              <a:t> [12,13].</a:t>
            </a:r>
          </a:p>
        </p:txBody>
      </p:sp>
      <p:sp>
        <p:nvSpPr>
          <p:cNvPr id="4" name="Espaço Reservado para Número de Slide 3"/>
          <p:cNvSpPr>
            <a:spLocks noGrp="1"/>
          </p:cNvSpPr>
          <p:nvPr>
            <p:ph type="sldNum" sz="quarter" idx="10"/>
          </p:nvPr>
        </p:nvSpPr>
        <p:spPr/>
        <p:txBody>
          <a:bodyPr/>
          <a:lstStyle/>
          <a:p>
            <a:fld id="{97EAEA6D-D6ED-435B-88D2-C92A4EA4F43E}" type="slidenum">
              <a:rPr lang="pt-BR" smtClean="0"/>
              <a:t>20</a:t>
            </a:fld>
            <a:endParaRPr lang="pt-BR"/>
          </a:p>
        </p:txBody>
      </p:sp>
    </p:spTree>
    <p:extLst>
      <p:ext uri="{BB962C8B-B14F-4D97-AF65-F5344CB8AC3E}">
        <p14:creationId xmlns:p14="http://schemas.microsoft.com/office/powerpoint/2010/main" val="843189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(alguns receberam em todas metástases e outros em algumas)</a:t>
            </a:r>
          </a:p>
        </p:txBody>
      </p:sp>
      <p:sp>
        <p:nvSpPr>
          <p:cNvPr id="4" name="Espaço Reservado para Número de Slide 3"/>
          <p:cNvSpPr>
            <a:spLocks noGrp="1"/>
          </p:cNvSpPr>
          <p:nvPr>
            <p:ph type="sldNum" sz="quarter" idx="5"/>
          </p:nvPr>
        </p:nvSpPr>
        <p:spPr/>
        <p:txBody>
          <a:bodyPr/>
          <a:lstStyle/>
          <a:p>
            <a:fld id="{7D472EE6-EA77-2449-93A8-3B7FA9383A35}" type="slidenum">
              <a:rPr lang="en-US" smtClean="0"/>
              <a:t>22</a:t>
            </a:fld>
            <a:endParaRPr lang="en-US"/>
          </a:p>
        </p:txBody>
      </p:sp>
    </p:spTree>
    <p:extLst>
      <p:ext uri="{BB962C8B-B14F-4D97-AF65-F5344CB8AC3E}">
        <p14:creationId xmlns:p14="http://schemas.microsoft.com/office/powerpoint/2010/main" val="3288263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a:t>RADICAL CONSOLIDATIVE TREATMENT PROVIDES A CLINICAL BENEFIT AND LONG-TERM SURVIVAL IN PATIENTS WITH SYNCHRONOUS OLIGOMETASTATIC NON-SMALL CELL LUNG CANCER: A PHASE II STUDY</a:t>
            </a:r>
            <a:endParaRPr lang="pt-BR"/>
          </a:p>
          <a:p>
            <a:r>
              <a:rPr lang="en-US"/>
              <a:t>Running Title: Radical treatment in stage IV NSCLC</a:t>
            </a:r>
            <a:endParaRPr lang="pt-BR"/>
          </a:p>
          <a:p>
            <a:r>
              <a:rPr lang="en-US"/>
              <a:t>Authors: Oscar Arrieta MD, </a:t>
            </a:r>
            <a:r>
              <a:rPr lang="en-US" err="1"/>
              <a:t>MSca</a:t>
            </a:r>
            <a:r>
              <a:rPr lang="en-US"/>
              <a:t>*, F</a:t>
            </a:r>
            <a:endParaRPr lang="en-US">
              <a:ea typeface="Calibri"/>
              <a:cs typeface="Calibri"/>
            </a:endParaRPr>
          </a:p>
        </p:txBody>
      </p:sp>
      <p:sp>
        <p:nvSpPr>
          <p:cNvPr id="4" name="Espaço Reservado para Número de Slide 3"/>
          <p:cNvSpPr>
            <a:spLocks noGrp="1"/>
          </p:cNvSpPr>
          <p:nvPr>
            <p:ph type="sldNum" sz="quarter" idx="5"/>
          </p:nvPr>
        </p:nvSpPr>
        <p:spPr/>
        <p:txBody>
          <a:bodyPr/>
          <a:lstStyle/>
          <a:p>
            <a:fld id="{7D472EE6-EA77-2449-93A8-3B7FA9383A35}" type="slidenum">
              <a:rPr lang="en-US" smtClean="0"/>
              <a:t>25</a:t>
            </a:fld>
            <a:endParaRPr lang="en-US"/>
          </a:p>
        </p:txBody>
      </p:sp>
    </p:spTree>
    <p:extLst>
      <p:ext uri="{BB962C8B-B14F-4D97-AF65-F5344CB8AC3E}">
        <p14:creationId xmlns:p14="http://schemas.microsoft.com/office/powerpoint/2010/main" val="4140354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a:t>Background: We have previously demonstrated that patients with </a:t>
            </a:r>
            <a:r>
              <a:rPr lang="en-US" err="1"/>
              <a:t>oligometastatic</a:t>
            </a:r>
            <a:r>
              <a:rPr lang="en-US"/>
              <a:t> non-small cell lung cancer (NSCLC) treated with local consolidative therapy (LCT) have improved survival outcomes compared to patients treated with systemic therapy alone, and that </a:t>
            </a:r>
            <a:r>
              <a:rPr lang="en-US" err="1"/>
              <a:t>oligometastatic</a:t>
            </a:r>
            <a:r>
              <a:rPr lang="en-US"/>
              <a:t> patients with EGFR mutations derive a more substantial benefit from LCT. A phase 2 randomized, multicenter study to evaluate the efficacy of </a:t>
            </a:r>
            <a:r>
              <a:rPr lang="en-US" err="1"/>
              <a:t>osimertinib</a:t>
            </a:r>
            <a:r>
              <a:rPr lang="en-US"/>
              <a:t> with or without LCT for patients with EGFR-mutant stage IV NSCLC (NORTHSTAR) was undertaken, including patients with oligo- as well as </a:t>
            </a:r>
            <a:r>
              <a:rPr lang="en-US" err="1"/>
              <a:t>polymetastatic</a:t>
            </a:r>
            <a:r>
              <a:rPr lang="en-US"/>
              <a:t> disease. We sought to assess feasibility and safety of lung resection in this patient population. Methods: Previously untreated patients with EGFR-mutant NSCLC (L858R, Ex19 deletion) or acquired EGFR T790M were enrolled in the NORTHSTAR trial. Patients with non-progressive disease after 6-12 weeks of </a:t>
            </a:r>
            <a:r>
              <a:rPr lang="en-US" err="1"/>
              <a:t>osimertinib</a:t>
            </a:r>
            <a:r>
              <a:rPr lang="en-US"/>
              <a:t> were randomized 1:1 to continue </a:t>
            </a:r>
            <a:r>
              <a:rPr lang="en-US" err="1"/>
              <a:t>osimertinib</a:t>
            </a:r>
            <a:r>
              <a:rPr lang="en-US"/>
              <a:t> alone or to undergo LCT + </a:t>
            </a:r>
            <a:r>
              <a:rPr lang="en-US" err="1"/>
              <a:t>osimertinib</a:t>
            </a:r>
            <a:r>
              <a:rPr lang="en-US"/>
              <a:t>. LCT patients underwent either surgery or radiation, and surgical patients were reviewed for details of intraoperative and 30-day postoperative courses. All procedures occurred between 06/2018-09/2022. Results: 20 NORTHSTAR patients underwent lung resection, including 11 (55%) women, with median age of 65.1 years. 18 (90%) and 2 (10%) patients presented with poly- and </a:t>
            </a:r>
            <a:r>
              <a:rPr lang="en-US" err="1"/>
              <a:t>oligometastatic</a:t>
            </a:r>
            <a:r>
              <a:rPr lang="en-US"/>
              <a:t> disease, respectively. Procedures were performed by thoracotomy in 19 (95%) patients, and included 17 (85%) lobectomies, 1 (5%) wedge, and 2 (10%) </a:t>
            </a:r>
            <a:r>
              <a:rPr lang="en-US" err="1"/>
              <a:t>segmentectomies</a:t>
            </a:r>
            <a:r>
              <a:rPr lang="en-US"/>
              <a:t>. 3 (15%) had evidence of pretreatment malignant effusions. Surgeons reported operations as severely difficult in 17 (85%, Figure), with severe adhesions in 7 (35%) and severe hilar fibrosis in 13 (65%). Median operative duration and blood loss were 234 min (interquartile range [IQR] 154-271) and 175 mL (IQR 100-219), respectively, with 2 (10%) receiving intraoperative transfusion. There were no perioperative mortalities or ICU admissions. Median postoperative chest tube duration was 2.2 days (IQR: 1.4-2.7). Typical postoperative events occurred with prolonged </a:t>
            </a:r>
            <a:r>
              <a:rPr lang="en-US" err="1"/>
              <a:t>airleak</a:t>
            </a:r>
            <a:r>
              <a:rPr lang="en-US"/>
              <a:t> in 1 (5%) and atrial arrhythmias in 2 (10%). Conclusions: Patients with metastatic EGFR-mutated NSCLC who were randomized to LCT and underwent lung resection successfully achieved outcomes similar to historical standards for early-stage disease. These operations are feasible and safe, emphasizing the importance of including surgical resection in ongoing clinical trials for stage IV NSCLC.</a:t>
            </a:r>
            <a:endParaRPr lang="pt-BR"/>
          </a:p>
        </p:txBody>
      </p:sp>
      <p:sp>
        <p:nvSpPr>
          <p:cNvPr id="4" name="Espaço Reservado para Número de Slide 3"/>
          <p:cNvSpPr>
            <a:spLocks noGrp="1"/>
          </p:cNvSpPr>
          <p:nvPr>
            <p:ph type="sldNum" sz="quarter" idx="10"/>
          </p:nvPr>
        </p:nvSpPr>
        <p:spPr/>
        <p:txBody>
          <a:bodyPr/>
          <a:lstStyle/>
          <a:p>
            <a:fld id="{7D472EE6-EA77-2449-93A8-3B7FA9383A35}" type="slidenum">
              <a:rPr lang="en-US" smtClean="0"/>
              <a:t>26</a:t>
            </a:fld>
            <a:endParaRPr lang="en-US"/>
          </a:p>
        </p:txBody>
      </p:sp>
    </p:spTree>
    <p:extLst>
      <p:ext uri="{BB962C8B-B14F-4D97-AF65-F5344CB8AC3E}">
        <p14:creationId xmlns:p14="http://schemas.microsoft.com/office/powerpoint/2010/main" val="2798379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a:t>Especificação das fontes:</a:t>
            </a:r>
          </a:p>
          <a:p>
            <a:r>
              <a:rPr lang="pt-BR" i="1"/>
              <a:t>Título: </a:t>
            </a:r>
            <a:r>
              <a:rPr lang="pt-BR"/>
              <a:t>Montserrat, negrito ativado, tamanho 72.</a:t>
            </a:r>
          </a:p>
          <a:p>
            <a:pPr marL="0" marR="0" lvl="0" indent="0" algn="l" defTabSz="914400" rtl="0" eaLnBrk="1" fontAlgn="auto" latinLnBrk="0" hangingPunct="1">
              <a:lnSpc>
                <a:spcPct val="100000"/>
              </a:lnSpc>
              <a:spcBef>
                <a:spcPts val="0"/>
              </a:spcBef>
              <a:spcAft>
                <a:spcPts val="0"/>
              </a:spcAft>
              <a:buClrTx/>
              <a:buSzTx/>
              <a:buFontTx/>
              <a:buNone/>
              <a:tabLst/>
              <a:defRPr/>
            </a:pPr>
            <a:r>
              <a:rPr lang="pt-BR" i="1"/>
              <a:t>Nome: </a:t>
            </a:r>
            <a:r>
              <a:rPr lang="pt-BR"/>
              <a:t>Montserrat, tamanho 44</a:t>
            </a:r>
          </a:p>
          <a:p>
            <a:pPr marL="0" marR="0" lvl="0" indent="0" algn="l" defTabSz="914400" rtl="0" eaLnBrk="1" fontAlgn="auto" latinLnBrk="0" hangingPunct="1">
              <a:lnSpc>
                <a:spcPct val="100000"/>
              </a:lnSpc>
              <a:spcBef>
                <a:spcPts val="0"/>
              </a:spcBef>
              <a:spcAft>
                <a:spcPts val="0"/>
              </a:spcAft>
              <a:buClrTx/>
              <a:buSzTx/>
              <a:buFontTx/>
              <a:buNone/>
              <a:tabLst/>
              <a:defRPr/>
            </a:pPr>
            <a:r>
              <a:rPr lang="pt-BR" i="1"/>
              <a:t>Cargo: </a:t>
            </a:r>
            <a:r>
              <a:rPr lang="pt-BR"/>
              <a:t>Montserrat, </a:t>
            </a:r>
            <a:r>
              <a:rPr lang="pt-BR" err="1"/>
              <a:t>italic</a:t>
            </a:r>
            <a:r>
              <a:rPr lang="pt-BR"/>
              <a:t>, tamanho 28.</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1"/>
              <a:t>Como baixar e instalar a fonte:</a:t>
            </a:r>
          </a:p>
          <a:p>
            <a:r>
              <a:rPr lang="pt-BR"/>
              <a:t>A fonte Montserrat está disponível para baixar em: https://fonts.google.com/specimen/Montserrat</a:t>
            </a:r>
          </a:p>
          <a:p>
            <a:r>
              <a:rPr lang="pt-BR"/>
              <a:t>Para instalar as fontes é só seguir o simples e rápido passo-a-passo em: https://www.tecmundo.com.br/word/2351-instalando-novos-tipos-de-letras-fontes-.htm</a:t>
            </a:r>
          </a:p>
        </p:txBody>
      </p:sp>
      <p:sp>
        <p:nvSpPr>
          <p:cNvPr id="4" name="Espaço Reservado para Número de Slide 3"/>
          <p:cNvSpPr>
            <a:spLocks noGrp="1"/>
          </p:cNvSpPr>
          <p:nvPr>
            <p:ph type="sldNum" sz="quarter" idx="5"/>
          </p:nvPr>
        </p:nvSpPr>
        <p:spPr/>
        <p:txBody>
          <a:bodyPr/>
          <a:lstStyle/>
          <a:p>
            <a:fld id="{30C18D9C-0CF8-423C-82AE-5204B97B8249}" type="slidenum">
              <a:rPr lang="pt-BR" smtClean="0"/>
              <a:t>32</a:t>
            </a:fld>
            <a:endParaRPr lang="pt-BR"/>
          </a:p>
        </p:txBody>
      </p:sp>
    </p:spTree>
    <p:extLst>
      <p:ext uri="{BB962C8B-B14F-4D97-AF65-F5344CB8AC3E}">
        <p14:creationId xmlns:p14="http://schemas.microsoft.com/office/powerpoint/2010/main" val="1077429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a:t>Especificação das fontes:</a:t>
            </a:r>
          </a:p>
          <a:p>
            <a:r>
              <a:rPr lang="pt-BR" i="1"/>
              <a:t>Módulo: </a:t>
            </a:r>
            <a:r>
              <a:rPr lang="pt-BR"/>
              <a:t>Montserrat, negrito ativado, tamanho 26.</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1"/>
              <a:t>Como baixar e instalar a fonte:</a:t>
            </a:r>
          </a:p>
          <a:p>
            <a:r>
              <a:rPr lang="pt-BR"/>
              <a:t>A fonte Montserrat está disponível para baixar em: https://fonts.google.com/specimen/Montserrat</a:t>
            </a:r>
          </a:p>
          <a:p>
            <a:r>
              <a:rPr lang="pt-BR"/>
              <a:t>Para instalar as fontes é só seguir o simples e rápido passo-a-passo em: https://www.tecmundo.com.br/word/2351-instalando-novos-tipos-de-letras-fontes-.htm</a:t>
            </a:r>
          </a:p>
        </p:txBody>
      </p:sp>
      <p:sp>
        <p:nvSpPr>
          <p:cNvPr id="4" name="Espaço Reservado para Número de Slide 3"/>
          <p:cNvSpPr>
            <a:spLocks noGrp="1"/>
          </p:cNvSpPr>
          <p:nvPr>
            <p:ph type="sldNum" sz="quarter" idx="5"/>
          </p:nvPr>
        </p:nvSpPr>
        <p:spPr/>
        <p:txBody>
          <a:bodyPr/>
          <a:lstStyle/>
          <a:p>
            <a:fld id="{30C18D9C-0CF8-423C-82AE-5204B97B8249}" type="slidenum">
              <a:rPr lang="pt-BR" smtClean="0"/>
              <a:t>33</a:t>
            </a:fld>
            <a:endParaRPr lang="pt-BR"/>
          </a:p>
        </p:txBody>
      </p:sp>
    </p:spTree>
    <p:extLst>
      <p:ext uri="{BB962C8B-B14F-4D97-AF65-F5344CB8AC3E}">
        <p14:creationId xmlns:p14="http://schemas.microsoft.com/office/powerpoint/2010/main" val="1067618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When the MD </a:t>
            </a:r>
            <a:r>
              <a:rPr lang="en-US" sz="1200" b="0" i="0" u="none" strike="noStrike" kern="1200" baseline="0" err="1">
                <a:solidFill>
                  <a:schemeClr val="tx1"/>
                </a:solidFill>
                <a:latin typeface="+mn-lt"/>
                <a:ea typeface="+mn-ea"/>
                <a:cs typeface="+mn-cs"/>
              </a:rPr>
              <a:t>Andersoneled</a:t>
            </a:r>
            <a:r>
              <a:rPr lang="en-US" sz="1200" b="0" i="0" u="none" strike="noStrike" kern="1200" baseline="0">
                <a:solidFill>
                  <a:schemeClr val="tx1"/>
                </a:solidFill>
                <a:latin typeface="+mn-lt"/>
                <a:ea typeface="+mn-ea"/>
                <a:cs typeface="+mn-cs"/>
              </a:rPr>
              <a:t> (Gomez et al) trial2 was closed early to accrual owing to a perceived benefit, the data safety monitoring committee recommended an unplanned interim analysis after the enrollment of 29 patients </a:t>
            </a:r>
            <a:r>
              <a:rPr lang="pt-BR" sz="1200" b="0" i="0" u="none" strike="noStrike" kern="1200" baseline="0">
                <a:solidFill>
                  <a:schemeClr val="tx1"/>
                </a:solidFill>
                <a:latin typeface="+mn-lt"/>
                <a:ea typeface="+mn-ea"/>
                <a:cs typeface="+mn-cs"/>
              </a:rPr>
              <a:t>(80% </a:t>
            </a:r>
            <a:r>
              <a:rPr lang="pt-BR" sz="1200" b="0" i="0" u="none" strike="noStrike" kern="1200" baseline="0" err="1">
                <a:solidFill>
                  <a:schemeClr val="tx1"/>
                </a:solidFill>
                <a:latin typeface="+mn-lt"/>
                <a:ea typeface="+mn-ea"/>
                <a:cs typeface="+mn-cs"/>
              </a:rPr>
              <a:t>target</a:t>
            </a:r>
            <a:r>
              <a:rPr lang="pt-BR" sz="1200" b="0" i="0" u="none" strike="noStrike" kern="1200" baseline="0">
                <a:solidFill>
                  <a:schemeClr val="tx1"/>
                </a:solidFill>
                <a:latin typeface="+mn-lt"/>
                <a:ea typeface="+mn-ea"/>
                <a:cs typeface="+mn-cs"/>
              </a:rPr>
              <a:t> </a:t>
            </a:r>
            <a:r>
              <a:rPr lang="pt-BR" sz="1200" b="0" i="0" u="none" strike="noStrike" kern="1200" baseline="0" err="1">
                <a:solidFill>
                  <a:schemeClr val="tx1"/>
                </a:solidFill>
                <a:latin typeface="+mn-lt"/>
                <a:ea typeface="+mn-ea"/>
                <a:cs typeface="+mn-cs"/>
              </a:rPr>
              <a:t>accrual</a:t>
            </a:r>
            <a:r>
              <a:rPr lang="pt-BR" sz="1200" b="0" i="0" u="none" strike="noStrike" kern="1200" baseline="0">
                <a:solidFill>
                  <a:schemeClr val="tx1"/>
                </a:solidFill>
                <a:latin typeface="+mn-lt"/>
                <a:ea typeface="+mn-ea"/>
                <a:cs typeface="+mn-cs"/>
              </a:rPr>
              <a:t>).</a:t>
            </a:r>
          </a:p>
          <a:p>
            <a:endParaRPr lang="pt-BR"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This trial was important because it confirmed the benefits of the MD </a:t>
            </a:r>
            <a:r>
              <a:rPr lang="en-US" sz="1200" b="0" i="0" u="none" strike="noStrike" kern="1200" baseline="0" err="1">
                <a:solidFill>
                  <a:schemeClr val="tx1"/>
                </a:solidFill>
                <a:latin typeface="+mn-lt"/>
                <a:ea typeface="+mn-ea"/>
                <a:cs typeface="+mn-cs"/>
              </a:rPr>
              <a:t>Andersoneled</a:t>
            </a:r>
            <a:r>
              <a:rPr lang="en-US" sz="1200" b="0" i="0" u="none" strike="noStrike" kern="1200" baseline="0">
                <a:solidFill>
                  <a:schemeClr val="tx1"/>
                </a:solidFill>
                <a:latin typeface="+mn-lt"/>
                <a:ea typeface="+mn-ea"/>
                <a:cs typeface="+mn-cs"/>
              </a:rPr>
              <a:t> trial in a population that excluded patients with oncogenic driver mutations. Limitations of this study included being a</a:t>
            </a:r>
          </a:p>
          <a:p>
            <a:r>
              <a:rPr lang="en-US" sz="1200" b="0" i="0" u="none" strike="noStrike" kern="1200" baseline="0">
                <a:solidFill>
                  <a:schemeClr val="tx1"/>
                </a:solidFill>
                <a:latin typeface="+mn-lt"/>
                <a:ea typeface="+mn-ea"/>
                <a:cs typeface="+mn-cs"/>
              </a:rPr>
              <a:t>single-institution trial and a pragmatic trial design, allowing for various systemic therapies. Perhaps the biggest limitation was a lack of inclusion of the now-ubiquitous immune checkpoint inhibitors, which have rapidly moved into the treatment regimens for all lines of NSCLC systemic </a:t>
            </a:r>
            <a:r>
              <a:rPr lang="pt-BR" sz="1200" b="0" i="0" u="none" strike="noStrike" kern="1200" baseline="0" err="1">
                <a:solidFill>
                  <a:schemeClr val="tx1"/>
                </a:solidFill>
                <a:latin typeface="+mn-lt"/>
                <a:ea typeface="+mn-ea"/>
                <a:cs typeface="+mn-cs"/>
              </a:rPr>
              <a:t>therapy</a:t>
            </a:r>
            <a:r>
              <a:rPr lang="pt-BR" sz="1200" b="0" i="0" u="none" strike="noStrike" kern="1200" baseline="0">
                <a:solidFill>
                  <a:schemeClr val="tx1"/>
                </a:solidFill>
                <a:latin typeface="+mn-lt"/>
                <a:ea typeface="+mn-ea"/>
                <a:cs typeface="+mn-cs"/>
              </a:rPr>
              <a:t>.</a:t>
            </a:r>
            <a:endParaRPr lang="pt-BR"/>
          </a:p>
        </p:txBody>
      </p:sp>
      <p:sp>
        <p:nvSpPr>
          <p:cNvPr id="4" name="Espaço Reservado para Número de Slide 3"/>
          <p:cNvSpPr>
            <a:spLocks noGrp="1"/>
          </p:cNvSpPr>
          <p:nvPr>
            <p:ph type="sldNum" sz="quarter" idx="10"/>
          </p:nvPr>
        </p:nvSpPr>
        <p:spPr/>
        <p:txBody>
          <a:bodyPr/>
          <a:lstStyle/>
          <a:p>
            <a:fld id="{50A4FE8A-A94C-408C-ADEF-2124A8176868}" type="slidenum">
              <a:rPr lang="pt-BR" smtClean="0"/>
              <a:t>35</a:t>
            </a:fld>
            <a:endParaRPr lang="pt-BR"/>
          </a:p>
        </p:txBody>
      </p:sp>
    </p:spTree>
    <p:extLst>
      <p:ext uri="{BB962C8B-B14F-4D97-AF65-F5344CB8AC3E}">
        <p14:creationId xmlns:p14="http://schemas.microsoft.com/office/powerpoint/2010/main" val="4276222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When the MD </a:t>
            </a:r>
            <a:r>
              <a:rPr lang="en-US" sz="1200" b="0" i="0" u="none" strike="noStrike" kern="1200" baseline="0" err="1">
                <a:solidFill>
                  <a:schemeClr val="tx1"/>
                </a:solidFill>
                <a:latin typeface="+mn-lt"/>
                <a:ea typeface="+mn-ea"/>
                <a:cs typeface="+mn-cs"/>
              </a:rPr>
              <a:t>Andersoneled</a:t>
            </a:r>
            <a:r>
              <a:rPr lang="en-US" sz="1200" b="0" i="0" u="none" strike="noStrike" kern="1200" baseline="0">
                <a:solidFill>
                  <a:schemeClr val="tx1"/>
                </a:solidFill>
                <a:latin typeface="+mn-lt"/>
                <a:ea typeface="+mn-ea"/>
                <a:cs typeface="+mn-cs"/>
              </a:rPr>
              <a:t> (Gomez et al) trial2 was closed early to accrual owing to a perceived benefit, the data safety monitoring committee recommended an unplanned interim analysis after the enrollment of 29 patients </a:t>
            </a:r>
            <a:r>
              <a:rPr lang="pt-BR" sz="1200" b="0" i="0" u="none" strike="noStrike" kern="1200" baseline="0">
                <a:solidFill>
                  <a:schemeClr val="tx1"/>
                </a:solidFill>
                <a:latin typeface="+mn-lt"/>
                <a:ea typeface="+mn-ea"/>
                <a:cs typeface="+mn-cs"/>
              </a:rPr>
              <a:t>(80% </a:t>
            </a:r>
            <a:r>
              <a:rPr lang="pt-BR" sz="1200" b="0" i="0" u="none" strike="noStrike" kern="1200" baseline="0" err="1">
                <a:solidFill>
                  <a:schemeClr val="tx1"/>
                </a:solidFill>
                <a:latin typeface="+mn-lt"/>
                <a:ea typeface="+mn-ea"/>
                <a:cs typeface="+mn-cs"/>
              </a:rPr>
              <a:t>target</a:t>
            </a:r>
            <a:r>
              <a:rPr lang="pt-BR" sz="1200" b="0" i="0" u="none" strike="noStrike" kern="1200" baseline="0">
                <a:solidFill>
                  <a:schemeClr val="tx1"/>
                </a:solidFill>
                <a:latin typeface="+mn-lt"/>
                <a:ea typeface="+mn-ea"/>
                <a:cs typeface="+mn-cs"/>
              </a:rPr>
              <a:t> </a:t>
            </a:r>
            <a:r>
              <a:rPr lang="pt-BR" sz="1200" b="0" i="0" u="none" strike="noStrike" kern="1200" baseline="0" err="1">
                <a:solidFill>
                  <a:schemeClr val="tx1"/>
                </a:solidFill>
                <a:latin typeface="+mn-lt"/>
                <a:ea typeface="+mn-ea"/>
                <a:cs typeface="+mn-cs"/>
              </a:rPr>
              <a:t>accrual</a:t>
            </a:r>
            <a:r>
              <a:rPr lang="pt-BR" sz="1200" b="0" i="0" u="none" strike="noStrike" kern="1200" baseline="0">
                <a:solidFill>
                  <a:schemeClr val="tx1"/>
                </a:solidFill>
                <a:latin typeface="+mn-lt"/>
                <a:ea typeface="+mn-ea"/>
                <a:cs typeface="+mn-cs"/>
              </a:rPr>
              <a:t>).</a:t>
            </a:r>
          </a:p>
          <a:p>
            <a:endParaRPr lang="pt-BR"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This trial was important because it confirmed the benefits of the MD </a:t>
            </a:r>
            <a:r>
              <a:rPr lang="en-US" sz="1200" b="0" i="0" u="none" strike="noStrike" kern="1200" baseline="0" err="1">
                <a:solidFill>
                  <a:schemeClr val="tx1"/>
                </a:solidFill>
                <a:latin typeface="+mn-lt"/>
                <a:ea typeface="+mn-ea"/>
                <a:cs typeface="+mn-cs"/>
              </a:rPr>
              <a:t>Andersoneled</a:t>
            </a:r>
            <a:r>
              <a:rPr lang="en-US" sz="1200" b="0" i="0" u="none" strike="noStrike" kern="1200" baseline="0">
                <a:solidFill>
                  <a:schemeClr val="tx1"/>
                </a:solidFill>
                <a:latin typeface="+mn-lt"/>
                <a:ea typeface="+mn-ea"/>
                <a:cs typeface="+mn-cs"/>
              </a:rPr>
              <a:t> trial in a population that excluded patients with oncogenic driver mutations. Limitations of this study included being a</a:t>
            </a:r>
          </a:p>
          <a:p>
            <a:r>
              <a:rPr lang="en-US" sz="1200" b="0" i="0" u="none" strike="noStrike" kern="1200" baseline="0">
                <a:solidFill>
                  <a:schemeClr val="tx1"/>
                </a:solidFill>
                <a:latin typeface="+mn-lt"/>
                <a:ea typeface="+mn-ea"/>
                <a:cs typeface="+mn-cs"/>
              </a:rPr>
              <a:t>single-institution trial and a pragmatic trial design, allowing for various systemic therapies. Perhaps the biggest limitation was a lack of inclusion of the now-ubiquitous immune checkpoint inhibitors, which have rapidly moved into the treatment regimens for all lines of NSCLC systemic </a:t>
            </a:r>
            <a:r>
              <a:rPr lang="pt-BR" sz="1200" b="0" i="0" u="none" strike="noStrike" kern="1200" baseline="0" err="1">
                <a:solidFill>
                  <a:schemeClr val="tx1"/>
                </a:solidFill>
                <a:latin typeface="+mn-lt"/>
                <a:ea typeface="+mn-ea"/>
                <a:cs typeface="+mn-cs"/>
              </a:rPr>
              <a:t>therapy</a:t>
            </a:r>
            <a:r>
              <a:rPr lang="pt-BR" sz="1200" b="0" i="0" u="none" strike="noStrike" kern="1200" baseline="0">
                <a:solidFill>
                  <a:schemeClr val="tx1"/>
                </a:solidFill>
                <a:latin typeface="+mn-lt"/>
                <a:ea typeface="+mn-ea"/>
                <a:cs typeface="+mn-cs"/>
              </a:rPr>
              <a:t>.</a:t>
            </a:r>
            <a:endParaRPr lang="pt-BR"/>
          </a:p>
        </p:txBody>
      </p:sp>
      <p:sp>
        <p:nvSpPr>
          <p:cNvPr id="4" name="Espaço Reservado para Número de Slide 3"/>
          <p:cNvSpPr>
            <a:spLocks noGrp="1"/>
          </p:cNvSpPr>
          <p:nvPr>
            <p:ph type="sldNum" sz="quarter" idx="10"/>
          </p:nvPr>
        </p:nvSpPr>
        <p:spPr/>
        <p:txBody>
          <a:bodyPr/>
          <a:lstStyle/>
          <a:p>
            <a:fld id="{50A4FE8A-A94C-408C-ADEF-2124A8176868}" type="slidenum">
              <a:rPr lang="pt-BR" smtClean="0"/>
              <a:t>36</a:t>
            </a:fld>
            <a:endParaRPr lang="pt-BR"/>
          </a:p>
        </p:txBody>
      </p:sp>
    </p:spTree>
    <p:extLst>
      <p:ext uri="{BB962C8B-B14F-4D97-AF65-F5344CB8AC3E}">
        <p14:creationId xmlns:p14="http://schemas.microsoft.com/office/powerpoint/2010/main" val="1699569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50A4FE8A-A94C-408C-ADEF-2124A8176868}" type="slidenum">
              <a:rPr lang="pt-BR" smtClean="0"/>
              <a:t>37</a:t>
            </a:fld>
            <a:endParaRPr lang="pt-BR"/>
          </a:p>
        </p:txBody>
      </p:sp>
    </p:spTree>
    <p:extLst>
      <p:ext uri="{BB962C8B-B14F-4D97-AF65-F5344CB8AC3E}">
        <p14:creationId xmlns:p14="http://schemas.microsoft.com/office/powerpoint/2010/main" val="1066455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err="1">
                <a:ea typeface="Calibri"/>
                <a:cs typeface="Calibri"/>
              </a:rPr>
              <a:t>Crterios</a:t>
            </a:r>
            <a:r>
              <a:rPr lang="en-US">
                <a:ea typeface="Calibri"/>
                <a:cs typeface="Calibri"/>
              </a:rPr>
              <a:t> de </a:t>
            </a:r>
            <a:r>
              <a:rPr lang="en-US" err="1">
                <a:ea typeface="Calibri"/>
                <a:cs typeface="Calibri"/>
              </a:rPr>
              <a:t>inclusao</a:t>
            </a:r>
            <a:endParaRPr lang="en-US">
              <a:ea typeface="Calibri"/>
              <a:cs typeface="Calibri"/>
            </a:endParaRPr>
          </a:p>
          <a:p>
            <a:endParaRPr lang="en-US">
              <a:ea typeface="Calibri"/>
              <a:cs typeface="Calibri"/>
            </a:endParaRPr>
          </a:p>
          <a:p>
            <a:r>
              <a:rPr lang="en-US">
                <a:ea typeface="Calibri"/>
                <a:cs typeface="Calibri"/>
              </a:rPr>
              <a:t>SINDAS- </a:t>
            </a:r>
            <a:r>
              <a:rPr lang="pt-BR"/>
              <a:t> </a:t>
            </a:r>
            <a:r>
              <a:rPr lang="pt-BR" err="1"/>
              <a:t>synchronous</a:t>
            </a:r>
            <a:r>
              <a:rPr lang="pt-BR"/>
              <a:t> (</a:t>
            </a:r>
            <a:r>
              <a:rPr lang="pt-BR" err="1"/>
              <a:t>newly</a:t>
            </a:r>
            <a:r>
              <a:rPr lang="pt-BR"/>
              <a:t> </a:t>
            </a:r>
            <a:r>
              <a:rPr lang="pt-BR" err="1"/>
              <a:t>diagnosed</a:t>
            </a:r>
            <a:r>
              <a:rPr lang="pt-BR"/>
              <a:t>, </a:t>
            </a:r>
            <a:r>
              <a:rPr lang="pt-BR" err="1"/>
              <a:t>treatment</a:t>
            </a:r>
            <a:r>
              <a:rPr lang="pt-BR"/>
              <a:t> </a:t>
            </a:r>
            <a:r>
              <a:rPr lang="pt-BR" err="1"/>
              <a:t>naıve</a:t>
            </a:r>
            <a:r>
              <a:rPr lang="pt-BR"/>
              <a:t>) </a:t>
            </a:r>
            <a:r>
              <a:rPr lang="pt-BR" err="1"/>
              <a:t>oligometastatic</a:t>
            </a:r>
            <a:r>
              <a:rPr lang="pt-BR"/>
              <a:t> (5 metástases; 2 </a:t>
            </a:r>
            <a:r>
              <a:rPr lang="pt-BR" err="1"/>
              <a:t>lesions</a:t>
            </a:r>
            <a:r>
              <a:rPr lang="pt-BR"/>
              <a:t> in </a:t>
            </a:r>
            <a:r>
              <a:rPr lang="pt-BR" err="1"/>
              <a:t>any</a:t>
            </a:r>
            <a:r>
              <a:rPr lang="pt-BR"/>
              <a:t> </a:t>
            </a:r>
            <a:r>
              <a:rPr lang="pt-BR" err="1"/>
              <a:t>one</a:t>
            </a:r>
            <a:r>
              <a:rPr lang="pt-BR"/>
              <a:t> </a:t>
            </a:r>
            <a:r>
              <a:rPr lang="pt-BR" err="1"/>
              <a:t>organ</a:t>
            </a:r>
            <a:r>
              <a:rPr lang="pt-BR"/>
              <a:t>) NSCLC </a:t>
            </a:r>
            <a:r>
              <a:rPr lang="pt-BR" err="1"/>
              <a:t>without</a:t>
            </a:r>
            <a:r>
              <a:rPr lang="pt-BR"/>
              <a:t> </a:t>
            </a:r>
            <a:r>
              <a:rPr lang="pt-BR" err="1"/>
              <a:t>brain</a:t>
            </a:r>
            <a:r>
              <a:rPr lang="pt-BR"/>
              <a:t> </a:t>
            </a:r>
            <a:r>
              <a:rPr lang="pt-BR" err="1"/>
              <a:t>metastases</a:t>
            </a:r>
            <a:r>
              <a:rPr lang="pt-BR"/>
              <a:t>”. </a:t>
            </a:r>
            <a:r>
              <a:rPr lang="en-US"/>
              <a:t>The involved regional lymph nodes (regardless of nodal number) were not counted in the definition of metastatic disease and were grouped with the primary tumor. Involved nonregional lymph nodes were categorized as metastatic disease</a:t>
            </a:r>
            <a:endParaRPr lang="en-US">
              <a:ea typeface="Calibri"/>
              <a:cs typeface="Calibri"/>
            </a:endParaRPr>
          </a:p>
          <a:p>
            <a:endParaRPr lang="en-US">
              <a:ea typeface="Calibri"/>
              <a:cs typeface="Calibri"/>
            </a:endParaRPr>
          </a:p>
          <a:p>
            <a:pPr marL="171450" indent="-171450">
              <a:lnSpc>
                <a:spcPct val="90000"/>
              </a:lnSpc>
              <a:spcBef>
                <a:spcPts val="1000"/>
              </a:spcBef>
              <a:buFont typeface="Arial"/>
              <a:buChar char="•"/>
            </a:pPr>
            <a:r>
              <a:rPr lang="en-US" err="1"/>
              <a:t>Yvengar</a:t>
            </a:r>
            <a:r>
              <a:rPr lang="en-US"/>
              <a:t>: biopsy-proven metastatic NSCLC. with limited metastatic NSCLC (primary plus up to 5 metastatic sites) whose tumors did not possess EGFR-targetable or ALK-targetable mutations but did achieve a partial response or stable disease after induction chemotherapy. Patients must have received 4 to 6 cycles of first-line platinum-based chemotherapy, achieving stable disease or a partial response. . Those receiving first-line targeted therapy for </a:t>
            </a:r>
            <a:r>
              <a:rPr lang="en-US" err="1"/>
              <a:t>EGFRpositive</a:t>
            </a:r>
            <a:r>
              <a:rPr lang="en-US"/>
              <a:t> and/or ALK-positive NSCLC were excluded. Patients were allowed to have up to 6 sites of extracranial disease (including primary) with no more than 3 sites in the liver or lung. </a:t>
            </a:r>
            <a:r>
              <a:rPr lang="pt-BR"/>
              <a:t>prior </a:t>
            </a:r>
            <a:r>
              <a:rPr lang="pt-BR" err="1"/>
              <a:t>to</a:t>
            </a:r>
            <a:r>
              <a:rPr lang="pt-BR"/>
              <a:t> </a:t>
            </a:r>
            <a:r>
              <a:rPr lang="pt-BR" err="1"/>
              <a:t>enrollment</a:t>
            </a:r>
            <a:r>
              <a:rPr lang="pt-BR"/>
              <a:t>. </a:t>
            </a:r>
            <a:r>
              <a:rPr lang="en-US"/>
              <a:t>Individuals were ineligible if previously irradiated primary disease progressed within 3months of that treatment. Patients with untreated and/or uncontrolled brain metastases or disease involving the gastrointestinal tract and skin were ineligible</a:t>
            </a:r>
            <a:endParaRPr lang="en-US">
              <a:ea typeface="Calibri"/>
              <a:cs typeface="Calibri"/>
            </a:endParaRPr>
          </a:p>
          <a:p>
            <a:pPr marL="171450" indent="-171450">
              <a:lnSpc>
                <a:spcPct val="90000"/>
              </a:lnSpc>
              <a:spcBef>
                <a:spcPts val="1000"/>
              </a:spcBef>
              <a:buFont typeface="Arial"/>
              <a:buChar char="•"/>
            </a:pPr>
            <a:r>
              <a:rPr lang="en-US">
                <a:ea typeface="Calibri"/>
                <a:cs typeface="Calibri"/>
              </a:rPr>
              <a:t>Gomez : </a:t>
            </a:r>
            <a:r>
              <a:rPr lang="en-US"/>
              <a:t>ECOG 2 </a:t>
            </a:r>
            <a:r>
              <a:rPr lang="en-US" err="1"/>
              <a:t>ou</a:t>
            </a:r>
            <a:r>
              <a:rPr lang="en-US"/>
              <a:t> </a:t>
            </a:r>
            <a:r>
              <a:rPr lang="en-US" err="1"/>
              <a:t>menos</a:t>
            </a:r>
            <a:endParaRPr lang="en-US" err="1">
              <a:ea typeface="Calibri"/>
              <a:cs typeface="Calibri"/>
            </a:endParaRPr>
          </a:p>
          <a:p>
            <a:pPr marL="628650" lvl="1" indent="-171450">
              <a:lnSpc>
                <a:spcPct val="90000"/>
              </a:lnSpc>
              <a:spcBef>
                <a:spcPts val="500"/>
              </a:spcBef>
              <a:buFont typeface="Arial"/>
              <a:buChar char="•"/>
            </a:pPr>
            <a:r>
              <a:rPr lang="en-US"/>
              <a:t>Que </a:t>
            </a:r>
            <a:r>
              <a:rPr lang="en-US" err="1"/>
              <a:t>receberam</a:t>
            </a:r>
            <a:r>
              <a:rPr lang="en-US"/>
              <a:t>  4 </a:t>
            </a:r>
            <a:r>
              <a:rPr lang="en-US" err="1"/>
              <a:t>ou</a:t>
            </a:r>
            <a:r>
              <a:rPr lang="en-US"/>
              <a:t> </a:t>
            </a:r>
            <a:r>
              <a:rPr lang="en-US" err="1"/>
              <a:t>mais</a:t>
            </a:r>
            <a:r>
              <a:rPr lang="en-US"/>
              <a:t> </a:t>
            </a:r>
            <a:r>
              <a:rPr lang="en-US" err="1"/>
              <a:t>ciclos</a:t>
            </a:r>
            <a:r>
              <a:rPr lang="en-US"/>
              <a:t> de </a:t>
            </a:r>
            <a:r>
              <a:rPr lang="en-US" err="1"/>
              <a:t>quimioterapia</a:t>
            </a:r>
            <a:r>
              <a:rPr lang="en-US"/>
              <a:t> </a:t>
            </a:r>
            <a:r>
              <a:rPr lang="en-US" err="1"/>
              <a:t>baseada</a:t>
            </a:r>
            <a:r>
              <a:rPr lang="en-US"/>
              <a:t> </a:t>
            </a:r>
            <a:r>
              <a:rPr lang="en-US" err="1"/>
              <a:t>em</a:t>
            </a:r>
            <a:r>
              <a:rPr lang="en-US"/>
              <a:t> platina </a:t>
            </a:r>
            <a:r>
              <a:rPr lang="en-US" err="1"/>
              <a:t>ou</a:t>
            </a:r>
            <a:r>
              <a:rPr lang="en-US"/>
              <a:t> se </a:t>
            </a:r>
            <a:r>
              <a:rPr lang="en-US" err="1"/>
              <a:t>mutação</a:t>
            </a:r>
            <a:r>
              <a:rPr lang="en-US"/>
              <a:t> EGFR 3 meses de </a:t>
            </a:r>
            <a:r>
              <a:rPr lang="en-US" err="1"/>
              <a:t>TKi</a:t>
            </a:r>
            <a:r>
              <a:rPr lang="en-US"/>
              <a:t> e se ALK 3 meses de </a:t>
            </a:r>
            <a:r>
              <a:rPr lang="en-US" err="1"/>
              <a:t>crizotinibe</a:t>
            </a:r>
            <a:r>
              <a:rPr lang="en-US"/>
              <a:t> (</a:t>
            </a:r>
            <a:r>
              <a:rPr lang="en-US" err="1"/>
              <a:t>só</a:t>
            </a:r>
            <a:r>
              <a:rPr lang="en-US"/>
              <a:t> </a:t>
            </a:r>
            <a:r>
              <a:rPr lang="en-US" err="1"/>
              <a:t>inibidores</a:t>
            </a:r>
            <a:r>
              <a:rPr lang="en-US"/>
              <a:t> e </a:t>
            </a:r>
            <a:r>
              <a:rPr lang="en-US" err="1"/>
              <a:t>primeira</a:t>
            </a:r>
            <a:r>
              <a:rPr lang="en-US"/>
              <a:t> </a:t>
            </a:r>
            <a:r>
              <a:rPr lang="en-US" err="1"/>
              <a:t>geração</a:t>
            </a:r>
            <a:r>
              <a:rPr lang="en-US"/>
              <a:t>) </a:t>
            </a:r>
            <a:endParaRPr lang="en-US">
              <a:ea typeface="Calibri"/>
              <a:cs typeface="Calibri"/>
            </a:endParaRPr>
          </a:p>
          <a:p>
            <a:pPr marL="628650" lvl="1" indent="-171450">
              <a:lnSpc>
                <a:spcPct val="90000"/>
              </a:lnSpc>
              <a:spcBef>
                <a:spcPts val="500"/>
              </a:spcBef>
              <a:buFont typeface="Arial"/>
              <a:buChar char="•"/>
            </a:pPr>
            <a:r>
              <a:rPr lang="en-US"/>
              <a:t>and had received standard fi </a:t>
            </a:r>
            <a:r>
              <a:rPr lang="en-US" err="1"/>
              <a:t>rst</a:t>
            </a:r>
            <a:r>
              <a:rPr lang="en-US"/>
              <a:t>-line systemic therapy, defi </a:t>
            </a:r>
            <a:r>
              <a:rPr lang="en-US" err="1"/>
              <a:t>ned</a:t>
            </a:r>
            <a:r>
              <a:rPr lang="en-US"/>
              <a:t> as four or more cycles of platinum doublet chemotherapy, erlotinib or another approved fi </a:t>
            </a:r>
            <a:r>
              <a:rPr lang="en-US" err="1"/>
              <a:t>rst</a:t>
            </a:r>
            <a:r>
              <a:rPr lang="en-US"/>
              <a:t>-line EGFR </a:t>
            </a:r>
            <a:r>
              <a:rPr lang="en-US" err="1"/>
              <a:t>tyrosinekinase</a:t>
            </a:r>
            <a:r>
              <a:rPr lang="en-US"/>
              <a:t> inhibitor for 3 months or longer if the patient was known to </a:t>
            </a:r>
            <a:r>
              <a:rPr lang="en-US" err="1"/>
              <a:t>harbour</a:t>
            </a:r>
            <a:r>
              <a:rPr lang="en-US"/>
              <a:t> an EGFR mutation, or </a:t>
            </a:r>
            <a:r>
              <a:rPr lang="en-US" err="1"/>
              <a:t>crizotinib</a:t>
            </a:r>
            <a:r>
              <a:rPr lang="en-US"/>
              <a:t> for 3 months or longer if the patient was known to have an ALK rearrangement. </a:t>
            </a:r>
            <a:endParaRPr lang="pt-BR">
              <a:ea typeface="Calibri" panose="020F0502020204030204"/>
              <a:cs typeface="Calibri" panose="020F0502020204030204"/>
            </a:endParaRPr>
          </a:p>
          <a:p>
            <a:pPr marL="457200">
              <a:buFont typeface="Arial"/>
              <a:buChar char="•"/>
            </a:pPr>
            <a:r>
              <a:rPr lang="en-US"/>
              <a:t>Each lesion was counted separately and contributed to the total number of metastatic lesions, with the following three caveats. First, lesions were counted after the fi </a:t>
            </a:r>
            <a:r>
              <a:rPr lang="en-US" err="1"/>
              <a:t>rst</a:t>
            </a:r>
            <a:r>
              <a:rPr lang="en-US"/>
              <a:t>-line systemic therapy, and so lesions that resolved during that therapy (</a:t>
            </a:r>
            <a:r>
              <a:rPr lang="en-US" err="1"/>
              <a:t>ie</a:t>
            </a:r>
            <a:r>
              <a:rPr lang="en-US"/>
              <a:t>, were no longer visible on CT or avidity had resolved on PET-CT) were not included in the total number. Second, any positive thoracic nodes (N1–N3), including the supraclavicular fossae, were counted collectively as one lesion to account for the prognostic </a:t>
            </a:r>
            <a:r>
              <a:rPr lang="en-US" err="1"/>
              <a:t>signifi</a:t>
            </a:r>
            <a:r>
              <a:rPr lang="en-US"/>
              <a:t> </a:t>
            </a:r>
            <a:r>
              <a:rPr lang="en-US" err="1"/>
              <a:t>cance</a:t>
            </a:r>
            <a:r>
              <a:rPr lang="en-US"/>
              <a:t> of this involvement; in other words, patients with nodal involvement could have a maximum of two additional sites of disease. Finally, patients who required immediate local therapy for CNS or symptomatic lesions could receive this treatment before </a:t>
            </a:r>
            <a:r>
              <a:rPr lang="en-US" err="1"/>
              <a:t>randomisation</a:t>
            </a:r>
            <a:r>
              <a:rPr lang="en-US"/>
              <a:t>, but any lesion treated in this manner would be counted towards the total number of metastases. For example, if a patient had two brain metastases and received radiosurgery to those sites, that patient could then be </a:t>
            </a:r>
            <a:r>
              <a:rPr lang="en-US" err="1"/>
              <a:t>randomised</a:t>
            </a:r>
            <a:r>
              <a:rPr lang="en-US"/>
              <a:t>. However, both of these lesions counted towards the three that were allowed.</a:t>
            </a:r>
            <a:endParaRPr lang="en-US">
              <a:ea typeface="Calibri"/>
              <a:cs typeface="Calibri"/>
            </a:endParaRPr>
          </a:p>
          <a:p>
            <a:pPr marL="457200">
              <a:buFont typeface="Arial"/>
              <a:buChar char="•"/>
            </a:pPr>
            <a:endParaRPr lang="en-US">
              <a:ea typeface="Calibri"/>
              <a:cs typeface="Calibri"/>
            </a:endParaRPr>
          </a:p>
          <a:p>
            <a:pPr>
              <a:buFont typeface="Arial"/>
              <a:buChar char="•"/>
            </a:pPr>
            <a:r>
              <a:rPr lang="en-US"/>
              <a:t>SABAR : Biopsy of a metastasis was not required but was preferred. All metastatic lesions had to be amenable to SABR, and a maximum of three metastases in any one organ was allowed with no more than five metastases in total.</a:t>
            </a:r>
            <a:endParaRPr lang="en-US">
              <a:ea typeface="Calibri"/>
              <a:cs typeface="Calibri"/>
            </a:endParaRPr>
          </a:p>
          <a:p>
            <a:pPr marL="171450" indent="-171450">
              <a:lnSpc>
                <a:spcPct val="90000"/>
              </a:lnSpc>
              <a:spcBef>
                <a:spcPts val="1000"/>
              </a:spcBef>
              <a:buFont typeface="Arial"/>
              <a:buChar char="•"/>
            </a:pPr>
            <a:endParaRPr lang="en-US">
              <a:ea typeface="Calibri"/>
              <a:cs typeface="Calibri"/>
            </a:endParaRPr>
          </a:p>
          <a:p>
            <a:endParaRPr lang="en-US">
              <a:ea typeface="Calibri"/>
              <a:cs typeface="Calibri"/>
            </a:endParaRPr>
          </a:p>
          <a:p>
            <a:endParaRPr lang="en-US">
              <a:ea typeface="Calibri"/>
              <a:cs typeface="Calibri"/>
            </a:endParaRPr>
          </a:p>
        </p:txBody>
      </p:sp>
      <p:sp>
        <p:nvSpPr>
          <p:cNvPr id="4" name="Espaço Reservado para Número de Slide 3"/>
          <p:cNvSpPr>
            <a:spLocks noGrp="1"/>
          </p:cNvSpPr>
          <p:nvPr>
            <p:ph type="sldNum" sz="quarter" idx="5"/>
          </p:nvPr>
        </p:nvSpPr>
        <p:spPr/>
        <p:txBody>
          <a:bodyPr/>
          <a:lstStyle/>
          <a:p>
            <a:fld id="{7D472EE6-EA77-2449-93A8-3B7FA9383A35}" type="slidenum">
              <a:rPr lang="en-US" smtClean="0"/>
              <a:t>39</a:t>
            </a:fld>
            <a:endParaRPr lang="en-US"/>
          </a:p>
        </p:txBody>
      </p:sp>
    </p:spTree>
    <p:extLst>
      <p:ext uri="{BB962C8B-B14F-4D97-AF65-F5344CB8AC3E}">
        <p14:creationId xmlns:p14="http://schemas.microsoft.com/office/powerpoint/2010/main" val="38686055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ÚDO">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D5EF198-6E42-56D0-173A-B8C0526521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C2F18BF8-B0AB-D04D-0728-17C67325CD0E}"/>
              </a:ext>
            </a:extLst>
          </p:cNvPr>
          <p:cNvSpPr>
            <a:spLocks noGrp="1"/>
          </p:cNvSpPr>
          <p:nvPr>
            <p:ph type="title"/>
          </p:nvPr>
        </p:nvSpPr>
        <p:spPr>
          <a:xfrm>
            <a:off x="2088860" y="0"/>
            <a:ext cx="8213364" cy="1015999"/>
          </a:xfrm>
          <a:prstGeom prst="rect">
            <a:avLst/>
          </a:prstGeom>
        </p:spPr>
        <p:txBody>
          <a:bodyPr anchor="ctr"/>
          <a:lstStyle>
            <a:lvl1pPr>
              <a:defRPr sz="3200" b="1">
                <a:solidFill>
                  <a:schemeClr val="bg1"/>
                </a:solidFill>
                <a:latin typeface="+mn-lt"/>
              </a:defRPr>
            </a:lvl1pPr>
          </a:lstStyle>
          <a:p>
            <a:r>
              <a:rPr lang="pt-BR"/>
              <a:t>Clique para editar o título Mestre</a:t>
            </a:r>
          </a:p>
        </p:txBody>
      </p:sp>
      <p:pic>
        <p:nvPicPr>
          <p:cNvPr id="5" name="Imagem 4"/>
          <p:cNvPicPr>
            <a:picLocks noChangeAspect="1"/>
          </p:cNvPicPr>
          <p:nvPr userDrawn="1"/>
        </p:nvPicPr>
        <p:blipFill>
          <a:blip r:embed="rId3"/>
          <a:stretch>
            <a:fillRect/>
          </a:stretch>
        </p:blipFill>
        <p:spPr>
          <a:xfrm>
            <a:off x="0" y="6044950"/>
            <a:ext cx="860566" cy="813050"/>
          </a:xfrm>
          <a:prstGeom prst="rect">
            <a:avLst/>
          </a:prstGeom>
        </p:spPr>
      </p:pic>
    </p:spTree>
    <p:extLst>
      <p:ext uri="{BB962C8B-B14F-4D97-AF65-F5344CB8AC3E}">
        <p14:creationId xmlns:p14="http://schemas.microsoft.com/office/powerpoint/2010/main" val="1744782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1987E3E0-C2E4-4374-AD52-6A046E7F7F88}"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201996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1987E3E0-C2E4-4374-AD52-6A046E7F7F88}"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2915434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1987E3E0-C2E4-4374-AD52-6A046E7F7F88}"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3917170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1987E3E0-C2E4-4374-AD52-6A046E7F7F88}" type="datetimeFigureOut">
              <a:rPr lang="pt-BR" smtClean="0"/>
              <a:t>08/03/2024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4036464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1987E3E0-C2E4-4374-AD52-6A046E7F7F88}" type="datetimeFigureOut">
              <a:rPr lang="pt-BR" smtClean="0"/>
              <a:t>08/03/2024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3889287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1987E3E0-C2E4-4374-AD52-6A046E7F7F88}" type="datetimeFigureOut">
              <a:rPr lang="pt-BR" smtClean="0"/>
              <a:t>08/03/2024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2665677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1987E3E0-C2E4-4374-AD52-6A046E7F7F88}" type="datetimeFigureOut">
              <a:rPr lang="pt-BR" smtClean="0"/>
              <a:t>08/03/2024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3975276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1987E3E0-C2E4-4374-AD52-6A046E7F7F88}" type="datetimeFigureOut">
              <a:rPr lang="pt-BR" smtClean="0"/>
              <a:t>08/03/2024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343065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1987E3E0-C2E4-4374-AD52-6A046E7F7F88}" type="datetimeFigureOut">
              <a:rPr lang="pt-BR" smtClean="0"/>
              <a:t>08/03/2024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3348084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1987E3E0-C2E4-4374-AD52-6A046E7F7F88}"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599699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1987E3E0-C2E4-4374-AD52-6A046E7F7F88}"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B8102DA-C04A-4B28-99E7-2F24B3E83822}" type="slidenum">
              <a:rPr lang="pt-BR" smtClean="0"/>
              <a:t>‹nº›</a:t>
            </a:fld>
            <a:endParaRPr lang="pt-BR"/>
          </a:p>
        </p:txBody>
      </p:sp>
    </p:spTree>
    <p:extLst>
      <p:ext uri="{BB962C8B-B14F-4D97-AF65-F5344CB8AC3E}">
        <p14:creationId xmlns:p14="http://schemas.microsoft.com/office/powerpoint/2010/main" val="141173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ítulo e conteúdo">
    <p:spTree>
      <p:nvGrpSpPr>
        <p:cNvPr id="1" name=""/>
        <p:cNvGrpSpPr/>
        <p:nvPr/>
      </p:nvGrpSpPr>
      <p:grpSpPr>
        <a:xfrm>
          <a:off x="0" y="0"/>
          <a:ext cx="0" cy="0"/>
          <a:chOff x="0" y="0"/>
          <a:chExt cx="0" cy="0"/>
        </a:xfrm>
      </p:grpSpPr>
      <p:sp>
        <p:nvSpPr>
          <p:cNvPr id="3" name="Title 1"/>
          <p:cNvSpPr>
            <a:spLocks noGrp="1"/>
          </p:cNvSpPr>
          <p:nvPr>
            <p:ph type="title"/>
          </p:nvPr>
        </p:nvSpPr>
        <p:spPr>
          <a:xfrm>
            <a:off x="335360" y="164637"/>
            <a:ext cx="8832981" cy="672075"/>
          </a:xfrm>
          <a:prstGeom prst="rect">
            <a:avLst/>
          </a:prstGeom>
        </p:spPr>
        <p:txBody>
          <a:bodyPr/>
          <a:lstStyle>
            <a:lvl1pPr algn="l">
              <a:defRPr sz="3733" b="1" i="0" baseline="0">
                <a:solidFill>
                  <a:srgbClr val="2995D7"/>
                </a:solidFill>
                <a:latin typeface="Calibri" pitchFamily="34" charset="0"/>
              </a:defRPr>
            </a:lvl1pPr>
          </a:lstStyle>
          <a:p>
            <a:r>
              <a:rPr lang="pt-BR"/>
              <a:t>Clique para editar o estilo do título mestre</a:t>
            </a:r>
          </a:p>
        </p:txBody>
      </p:sp>
      <p:sp>
        <p:nvSpPr>
          <p:cNvPr id="4" name="Content Placeholder 2"/>
          <p:cNvSpPr>
            <a:spLocks noGrp="1"/>
          </p:cNvSpPr>
          <p:nvPr>
            <p:ph idx="1"/>
          </p:nvPr>
        </p:nvSpPr>
        <p:spPr>
          <a:xfrm>
            <a:off x="335360" y="1220755"/>
            <a:ext cx="11232000" cy="5130389"/>
          </a:xfrm>
          <a:prstGeom prst="rect">
            <a:avLst/>
          </a:prstGeom>
        </p:spPr>
        <p:txBody>
          <a:bodyPr/>
          <a:lstStyle>
            <a:lvl1pPr>
              <a:buClr>
                <a:srgbClr val="4D4D4D"/>
              </a:buClr>
              <a:buFont typeface="Arial" pitchFamily="34" charset="0"/>
              <a:buNone/>
              <a:defRPr sz="2667">
                <a:latin typeface="Calibri" pitchFamily="34" charset="0"/>
              </a:defRPr>
            </a:lvl1pPr>
            <a:lvl2pPr>
              <a:buClr>
                <a:srgbClr val="4D4D4D"/>
              </a:buClr>
              <a:buFont typeface="Arial" pitchFamily="34" charset="0"/>
              <a:buChar char="•"/>
              <a:defRPr sz="2667">
                <a:latin typeface="Calibri" pitchFamily="34" charset="0"/>
              </a:defRPr>
            </a:lvl2pPr>
            <a:lvl3pPr>
              <a:buClr>
                <a:srgbClr val="4D4D4D"/>
              </a:buClr>
              <a:buFont typeface="Arial" pitchFamily="34" charset="0"/>
              <a:buChar char="•"/>
              <a:defRPr>
                <a:latin typeface="Calibri" pitchFamily="34" charset="0"/>
              </a:defRPr>
            </a:lvl3pPr>
            <a:lvl4pPr>
              <a:buClr>
                <a:srgbClr val="4D4D4D"/>
              </a:buClr>
              <a:buFont typeface="Arial" pitchFamily="34" charset="0"/>
              <a:buChar char="•"/>
              <a:defRPr sz="2667">
                <a:latin typeface="Calibri" pitchFamily="34" charset="0"/>
              </a:defRPr>
            </a:lvl4pPr>
            <a:lvl5pPr>
              <a:buClr>
                <a:srgbClr val="4D4D4D"/>
              </a:buClr>
              <a:buFont typeface="Arial" pitchFamily="34" charset="0"/>
              <a:buChar char="•"/>
              <a:defRPr sz="2667" u="none">
                <a:latin typeface="Calibri" pitchFamily="34" charset="0"/>
              </a:defRPr>
            </a:lvl5pPr>
          </a:lstStyle>
          <a:p>
            <a:pPr lvl="0"/>
            <a:r>
              <a:rPr lang="pt-BR"/>
              <a:t>Clique para editar os estilos do texto mestre</a:t>
            </a:r>
          </a:p>
          <a:p>
            <a:pPr lvl="1"/>
            <a:r>
              <a:rPr lang="pt-BR"/>
              <a:t>Segundo nível</a:t>
            </a:r>
          </a:p>
          <a:p>
            <a:pPr lvl="4"/>
            <a:r>
              <a:rPr lang="pt-BR"/>
              <a:t>Terceiro nível</a:t>
            </a:r>
          </a:p>
          <a:p>
            <a:pPr lvl="3"/>
            <a:r>
              <a:rPr lang="pt-BR"/>
              <a:t>Quarto nível</a:t>
            </a:r>
          </a:p>
          <a:p>
            <a:pPr lvl="4"/>
            <a:r>
              <a:rPr lang="pt-BR"/>
              <a:t>Quinto nível</a:t>
            </a:r>
          </a:p>
        </p:txBody>
      </p:sp>
      <p:sp>
        <p:nvSpPr>
          <p:cNvPr id="5" name="Espaço Reservado para Conteúdo 5"/>
          <p:cNvSpPr>
            <a:spLocks noGrp="1"/>
          </p:cNvSpPr>
          <p:nvPr>
            <p:ph sz="quarter" idx="10"/>
          </p:nvPr>
        </p:nvSpPr>
        <p:spPr>
          <a:xfrm>
            <a:off x="335361" y="6405034"/>
            <a:ext cx="9024540" cy="452967"/>
          </a:xfrm>
          <a:prstGeom prst="rect">
            <a:avLst/>
          </a:prstGeom>
        </p:spPr>
        <p:txBody>
          <a:bodyPr/>
          <a:lstStyle>
            <a:lvl1pPr marL="0" indent="0">
              <a:spcBef>
                <a:spcPts val="533"/>
              </a:spcBef>
              <a:defRPr sz="1067" i="1"/>
            </a:lvl1pPr>
            <a:lvl2pPr>
              <a:defRPr sz="1600" i="1"/>
            </a:lvl2pPr>
            <a:lvl3pPr>
              <a:defRPr sz="1600" i="1"/>
            </a:lvl3pPr>
            <a:lvl4pPr>
              <a:defRPr sz="1600" i="1"/>
            </a:lvl4pPr>
            <a:lvl5pPr>
              <a:defRPr sz="1600" i="1"/>
            </a:lvl5pPr>
          </a:lstStyle>
          <a:p>
            <a:pPr lvl="0"/>
            <a:r>
              <a:rPr lang="pt-BR"/>
              <a:t>Clique para editar os estilos do texto mestre</a:t>
            </a:r>
          </a:p>
        </p:txBody>
      </p:sp>
    </p:spTree>
    <p:extLst>
      <p:ext uri="{BB962C8B-B14F-4D97-AF65-F5344CB8AC3E}">
        <p14:creationId xmlns:p14="http://schemas.microsoft.com/office/powerpoint/2010/main" val="22445314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D5EF198-6E42-56D0-173A-B8C0526521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 y="0"/>
            <a:ext cx="12192000" cy="6858000"/>
          </a:xfrm>
          <a:prstGeom prst="rect">
            <a:avLst/>
          </a:prstGeom>
        </p:spPr>
      </p:pic>
      <p:sp>
        <p:nvSpPr>
          <p:cNvPr id="2" name="Título 1">
            <a:extLst>
              <a:ext uri="{FF2B5EF4-FFF2-40B4-BE49-F238E27FC236}">
                <a16:creationId xmlns:a16="http://schemas.microsoft.com/office/drawing/2014/main" id="{68FB8232-6593-5EBD-BD0D-DB5F1A1A9DE7}"/>
              </a:ext>
            </a:extLst>
          </p:cNvPr>
          <p:cNvSpPr>
            <a:spLocks noGrp="1"/>
          </p:cNvSpPr>
          <p:nvPr>
            <p:ph type="title" hasCustomPrompt="1"/>
          </p:nvPr>
        </p:nvSpPr>
        <p:spPr>
          <a:xfrm>
            <a:off x="838199" y="2726826"/>
            <a:ext cx="10515600" cy="811742"/>
          </a:xfrm>
          <a:prstGeom prst="rect">
            <a:avLst/>
          </a:prstGeom>
        </p:spPr>
        <p:txBody>
          <a:bodyPr/>
          <a:lstStyle>
            <a:lvl1pPr algn="ctr">
              <a:defRPr sz="5400" b="1">
                <a:solidFill>
                  <a:srgbClr val="003572"/>
                </a:solidFill>
                <a:latin typeface="+mn-lt"/>
              </a:defRPr>
            </a:lvl1pPr>
          </a:lstStyle>
          <a:p>
            <a:r>
              <a:rPr lang="pt-BR"/>
              <a:t>Obrigado!</a:t>
            </a:r>
          </a:p>
        </p:txBody>
      </p:sp>
      <p:sp>
        <p:nvSpPr>
          <p:cNvPr id="5" name="Espaço Reservado para Texto 4">
            <a:extLst>
              <a:ext uri="{FF2B5EF4-FFF2-40B4-BE49-F238E27FC236}">
                <a16:creationId xmlns:a16="http://schemas.microsoft.com/office/drawing/2014/main" id="{B69B7FBA-7159-21C3-6B8B-CDDC0A9429D0}"/>
              </a:ext>
            </a:extLst>
          </p:cNvPr>
          <p:cNvSpPr>
            <a:spLocks noGrp="1"/>
          </p:cNvSpPr>
          <p:nvPr>
            <p:ph type="body" sz="quarter" idx="10" hasCustomPrompt="1"/>
          </p:nvPr>
        </p:nvSpPr>
        <p:spPr>
          <a:xfrm>
            <a:off x="838199" y="4139001"/>
            <a:ext cx="10515599" cy="508000"/>
          </a:xfrm>
          <a:prstGeom prst="rect">
            <a:avLst/>
          </a:prstGeom>
        </p:spPr>
        <p:txBody>
          <a:bodyPr/>
          <a:lstStyle>
            <a:lvl1pPr marL="0" indent="0" algn="ctr">
              <a:buNone/>
              <a:defRPr sz="3200" b="1">
                <a:solidFill>
                  <a:srgbClr val="003572"/>
                </a:solidFill>
              </a:defRPr>
            </a:lvl1pPr>
            <a:lvl2pPr marL="457200" indent="0" algn="ctr">
              <a:buNone/>
              <a:defRPr b="1"/>
            </a:lvl2pPr>
            <a:lvl3pPr marL="914400" indent="0" algn="ctr">
              <a:buNone/>
              <a:defRPr b="1"/>
            </a:lvl3pPr>
            <a:lvl4pPr marL="1371600" indent="0" algn="ctr">
              <a:buNone/>
              <a:defRPr b="1"/>
            </a:lvl4pPr>
            <a:lvl5pPr marL="1828800" indent="0" algn="ctr">
              <a:buNone/>
              <a:defRPr b="1"/>
            </a:lvl5pPr>
          </a:lstStyle>
          <a:p>
            <a:pPr lvl="0"/>
            <a:r>
              <a:rPr lang="pt-BR"/>
              <a:t>Nome do palestrante</a:t>
            </a:r>
          </a:p>
        </p:txBody>
      </p:sp>
      <p:sp>
        <p:nvSpPr>
          <p:cNvPr id="7" name="Espaço Reservado para Texto 6">
            <a:extLst>
              <a:ext uri="{FF2B5EF4-FFF2-40B4-BE49-F238E27FC236}">
                <a16:creationId xmlns:a16="http://schemas.microsoft.com/office/drawing/2014/main" id="{1992B7C9-0F03-8B79-DB93-A9F1B8E3A2B6}"/>
              </a:ext>
            </a:extLst>
          </p:cNvPr>
          <p:cNvSpPr>
            <a:spLocks noGrp="1"/>
          </p:cNvSpPr>
          <p:nvPr>
            <p:ph type="body" sz="quarter" idx="11" hasCustomPrompt="1"/>
          </p:nvPr>
        </p:nvSpPr>
        <p:spPr>
          <a:xfrm>
            <a:off x="838199" y="4647001"/>
            <a:ext cx="10515599" cy="364067"/>
          </a:xfrm>
          <a:prstGeom prst="rect">
            <a:avLst/>
          </a:prstGeom>
        </p:spPr>
        <p:txBody>
          <a:bodyPr/>
          <a:lstStyle>
            <a:lvl1pPr marL="0" indent="0" algn="ctr">
              <a:buNone/>
              <a:defRPr sz="2000">
                <a:solidFill>
                  <a:srgbClr val="CC7E15"/>
                </a:solidFill>
              </a:defRPr>
            </a:lvl1pPr>
            <a:lvl2pPr marL="457200" indent="0">
              <a:buNone/>
              <a:defRPr/>
            </a:lvl2pPr>
            <a:lvl3pPr marL="914400" indent="0">
              <a:buNone/>
              <a:defRPr/>
            </a:lvl3pPr>
            <a:lvl4pPr marL="1371600" indent="0">
              <a:buNone/>
              <a:defRPr/>
            </a:lvl4pPr>
            <a:lvl5pPr marL="1828800" indent="0">
              <a:buNone/>
              <a:defRPr/>
            </a:lvl5pPr>
          </a:lstStyle>
          <a:p>
            <a:pPr lvl="0"/>
            <a:r>
              <a:rPr lang="pt-BR"/>
              <a:t>Cargo e demais definições</a:t>
            </a:r>
          </a:p>
        </p:txBody>
      </p:sp>
    </p:spTree>
    <p:extLst>
      <p:ext uri="{BB962C8B-B14F-4D97-AF65-F5344CB8AC3E}">
        <p14:creationId xmlns:p14="http://schemas.microsoft.com/office/powerpoint/2010/main" val="1591159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8ECD9E0E-6147-7D83-8B0D-0E4F423720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Espaço Reservado para Texto 2">
            <a:extLst>
              <a:ext uri="{FF2B5EF4-FFF2-40B4-BE49-F238E27FC236}">
                <a16:creationId xmlns:a16="http://schemas.microsoft.com/office/drawing/2014/main" id="{B62143D5-4F74-381B-DEF9-8FB0CD33A8FC}"/>
              </a:ext>
            </a:extLst>
          </p:cNvPr>
          <p:cNvSpPr>
            <a:spLocks noGrp="1"/>
          </p:cNvSpPr>
          <p:nvPr>
            <p:ph type="body" sz="quarter" idx="10" hasCustomPrompt="1"/>
          </p:nvPr>
        </p:nvSpPr>
        <p:spPr>
          <a:xfrm>
            <a:off x="262271" y="2650331"/>
            <a:ext cx="11650328" cy="1557337"/>
          </a:xfrm>
          <a:prstGeom prst="rect">
            <a:avLst/>
          </a:prstGeom>
        </p:spPr>
        <p:txBody>
          <a:bodyPr/>
          <a:lstStyle>
            <a:lvl1pPr marL="0" indent="0">
              <a:buNone/>
              <a:defRPr sz="5400" b="1">
                <a:solidFill>
                  <a:srgbClr val="003572"/>
                </a:solidFill>
              </a:defRPr>
            </a:lvl1pPr>
          </a:lstStyle>
          <a:p>
            <a:pPr lvl="0"/>
            <a:r>
              <a:rPr lang="pt-BR"/>
              <a:t>Clique para editar o título</a:t>
            </a:r>
          </a:p>
        </p:txBody>
      </p:sp>
      <p:sp>
        <p:nvSpPr>
          <p:cNvPr id="5" name="Espaço Reservado para Texto 4">
            <a:extLst>
              <a:ext uri="{FF2B5EF4-FFF2-40B4-BE49-F238E27FC236}">
                <a16:creationId xmlns:a16="http://schemas.microsoft.com/office/drawing/2014/main" id="{59B53606-362B-1D6F-7EBA-F918A5C0BE21}"/>
              </a:ext>
            </a:extLst>
          </p:cNvPr>
          <p:cNvSpPr>
            <a:spLocks noGrp="1"/>
          </p:cNvSpPr>
          <p:nvPr>
            <p:ph type="body" sz="quarter" idx="11" hasCustomPrompt="1"/>
          </p:nvPr>
        </p:nvSpPr>
        <p:spPr>
          <a:xfrm>
            <a:off x="262271" y="5544695"/>
            <a:ext cx="11650329" cy="533929"/>
          </a:xfrm>
          <a:prstGeom prst="rect">
            <a:avLst/>
          </a:prstGeom>
        </p:spPr>
        <p:txBody>
          <a:bodyPr/>
          <a:lstStyle>
            <a:lvl1pPr marL="0" indent="0">
              <a:buNone/>
              <a:defRPr sz="3200" b="1">
                <a:solidFill>
                  <a:srgbClr val="003572"/>
                </a:solidFill>
              </a:defRPr>
            </a:lvl1pPr>
            <a:lvl2pPr marL="457200" indent="0">
              <a:buNone/>
              <a:defRPr/>
            </a:lvl2pPr>
            <a:lvl3pPr marL="914400" indent="0">
              <a:buNone/>
              <a:defRPr/>
            </a:lvl3pPr>
            <a:lvl4pPr marL="1371600" indent="0">
              <a:buNone/>
              <a:defRPr/>
            </a:lvl4pPr>
            <a:lvl5pPr marL="1828800" indent="0">
              <a:buNone/>
              <a:defRPr/>
            </a:lvl5pPr>
          </a:lstStyle>
          <a:p>
            <a:pPr lvl="0"/>
            <a:r>
              <a:rPr lang="pt-BR"/>
              <a:t>Nome do palestrante</a:t>
            </a:r>
          </a:p>
        </p:txBody>
      </p:sp>
      <p:sp>
        <p:nvSpPr>
          <p:cNvPr id="8" name="Espaço Reservado para Texto 7">
            <a:extLst>
              <a:ext uri="{FF2B5EF4-FFF2-40B4-BE49-F238E27FC236}">
                <a16:creationId xmlns:a16="http://schemas.microsoft.com/office/drawing/2014/main" id="{35C0EBDA-8ACA-7BA8-E3A2-5DCAD90C7CC2}"/>
              </a:ext>
            </a:extLst>
          </p:cNvPr>
          <p:cNvSpPr>
            <a:spLocks noGrp="1"/>
          </p:cNvSpPr>
          <p:nvPr>
            <p:ph type="body" sz="quarter" idx="12" hasCustomPrompt="1"/>
          </p:nvPr>
        </p:nvSpPr>
        <p:spPr>
          <a:xfrm>
            <a:off x="262271" y="6078624"/>
            <a:ext cx="11650329" cy="362479"/>
          </a:xfrm>
          <a:prstGeom prst="rect">
            <a:avLst/>
          </a:prstGeom>
        </p:spPr>
        <p:txBody>
          <a:bodyPr/>
          <a:lstStyle>
            <a:lvl1pPr marL="0" indent="0">
              <a:buNone/>
              <a:defRPr sz="2000">
                <a:solidFill>
                  <a:srgbClr val="CC7E15"/>
                </a:solidFill>
              </a:defRPr>
            </a:lvl1pPr>
          </a:lstStyle>
          <a:p>
            <a:pPr lvl="0"/>
            <a:r>
              <a:rPr lang="pt-BR"/>
              <a:t>Cargo e demais definições</a:t>
            </a:r>
          </a:p>
        </p:txBody>
      </p:sp>
    </p:spTree>
    <p:extLst>
      <p:ext uri="{BB962C8B-B14F-4D97-AF65-F5344CB8AC3E}">
        <p14:creationId xmlns:p14="http://schemas.microsoft.com/office/powerpoint/2010/main" val="3760500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APA">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BAF80F2E-8857-25D1-DE4E-D5C6B2DAFBB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44267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237CA16-968D-471A-BFD0-F2F1BA749711}"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39872184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237CA16-968D-471A-BFD0-F2F1BA749711}"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1141358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E237CA16-968D-471A-BFD0-F2F1BA749711}"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3877615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237CA16-968D-471A-BFD0-F2F1BA749711}" type="datetimeFigureOut">
              <a:rPr lang="pt-BR" smtClean="0"/>
              <a:t>08/03/2024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10840080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237CA16-968D-471A-BFD0-F2F1BA749711}" type="datetimeFigureOut">
              <a:rPr lang="pt-BR" smtClean="0"/>
              <a:t>08/03/2024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3968943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237CA16-968D-471A-BFD0-F2F1BA749711}" type="datetimeFigureOut">
              <a:rPr lang="pt-BR" smtClean="0"/>
              <a:t>08/03/2024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4444013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237CA16-968D-471A-BFD0-F2F1BA749711}" type="datetimeFigureOut">
              <a:rPr lang="pt-BR" smtClean="0"/>
              <a:t>08/03/2024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2548847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237CA16-968D-471A-BFD0-F2F1BA749711}" type="datetimeFigureOut">
              <a:rPr lang="pt-BR" smtClean="0"/>
              <a:t>08/03/2024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5390390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237CA16-968D-471A-BFD0-F2F1BA749711}" type="datetimeFigureOut">
              <a:rPr lang="pt-BR" smtClean="0"/>
              <a:t>08/03/2024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10388980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237CA16-968D-471A-BFD0-F2F1BA749711}"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33185141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237CA16-968D-471A-BFD0-F2F1BA749711}" type="datetimeFigureOut">
              <a:rPr lang="pt-BR" smtClean="0"/>
              <a:t>08/03/2024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12E910A-99A9-4AA7-AD14-AE106525694C}" type="slidenum">
              <a:rPr lang="pt-BR" smtClean="0"/>
              <a:t>‹nº›</a:t>
            </a:fld>
            <a:endParaRPr lang="pt-BR"/>
          </a:p>
        </p:txBody>
      </p:sp>
    </p:spTree>
    <p:extLst>
      <p:ext uri="{BB962C8B-B14F-4D97-AF65-F5344CB8AC3E}">
        <p14:creationId xmlns:p14="http://schemas.microsoft.com/office/powerpoint/2010/main" val="1188014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18"/>
          <a:stretch>
            <a:fillRect/>
          </a:stretch>
        </p:blipFill>
        <p:spPr>
          <a:xfrm>
            <a:off x="0" y="0"/>
            <a:ext cx="12192000" cy="6857999"/>
          </a:xfrm>
          <a:prstGeom prst="rect">
            <a:avLst/>
          </a:prstGeom>
        </p:spPr>
      </p:pic>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87E3E0-C2E4-4374-AD52-6A046E7F7F88}" type="datetimeFigureOut">
              <a:rPr lang="pt-BR" smtClean="0"/>
              <a:t>08/03/2024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102DA-C04A-4B28-99E7-2F24B3E83822}" type="slidenum">
              <a:rPr lang="pt-BR" smtClean="0"/>
              <a:t>‹nº›</a:t>
            </a:fld>
            <a:endParaRPr lang="pt-BR"/>
          </a:p>
        </p:txBody>
      </p:sp>
      <p:pic>
        <p:nvPicPr>
          <p:cNvPr id="8" name="Imagem 7"/>
          <p:cNvPicPr>
            <a:picLocks noChangeAspect="1"/>
          </p:cNvPicPr>
          <p:nvPr userDrawn="1"/>
        </p:nvPicPr>
        <p:blipFill>
          <a:blip r:embed="rId19"/>
          <a:stretch>
            <a:fillRect/>
          </a:stretch>
        </p:blipFill>
        <p:spPr>
          <a:xfrm>
            <a:off x="0" y="6044949"/>
            <a:ext cx="860566" cy="813050"/>
          </a:xfrm>
          <a:prstGeom prst="rect">
            <a:avLst/>
          </a:prstGeom>
        </p:spPr>
      </p:pic>
    </p:spTree>
    <p:extLst>
      <p:ext uri="{BB962C8B-B14F-4D97-AF65-F5344CB8AC3E}">
        <p14:creationId xmlns:p14="http://schemas.microsoft.com/office/powerpoint/2010/main" val="3879083193"/>
      </p:ext>
    </p:extLst>
  </p:cSld>
  <p:clrMap bg1="lt1" tx1="dk1" bg2="lt2" tx2="dk2" accent1="accent1" accent2="accent2" accent3="accent3" accent4="accent4" accent5="accent5" accent6="accent6" hlink="hlink" folHlink="folHlink"/>
  <p:sldLayoutIdLst>
    <p:sldLayoutId id="2147483662"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37CA16-968D-471A-BFD0-F2F1BA749711}" type="datetimeFigureOut">
              <a:rPr lang="pt-BR" smtClean="0"/>
              <a:t>08/03/2024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2E910A-99A9-4AA7-AD14-AE106525694C}" type="slidenum">
              <a:rPr lang="pt-BR" smtClean="0"/>
              <a:t>‹nº›</a:t>
            </a:fld>
            <a:endParaRPr lang="pt-BR"/>
          </a:p>
        </p:txBody>
      </p:sp>
    </p:spTree>
    <p:extLst>
      <p:ext uri="{BB962C8B-B14F-4D97-AF65-F5344CB8AC3E}">
        <p14:creationId xmlns:p14="http://schemas.microsoft.com/office/powerpoint/2010/main" val="376959243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hyperlink" Target="https://clinicaltrials.gov/ct2/show/NCT02417662"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9.png"/><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8" Type="http://schemas.openxmlformats.org/officeDocument/2006/relationships/tags" Target="../tags/tag10.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image" Target="../media/image40.png"/><Relationship Id="rId5" Type="http://schemas.openxmlformats.org/officeDocument/2006/relationships/tags" Target="../tags/tag7.xml"/><Relationship Id="rId10" Type="http://schemas.openxmlformats.org/officeDocument/2006/relationships/image" Target="../media/image39.png"/><Relationship Id="rId4" Type="http://schemas.openxmlformats.org/officeDocument/2006/relationships/tags" Target="../tags/tag6.xml"/><Relationship Id="rId9"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3.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583B4A46-C7DA-97BC-5E69-0847E99B286A}"/>
              </a:ext>
            </a:extLst>
          </p:cNvPr>
          <p:cNvSpPr>
            <a:spLocks noGrp="1"/>
          </p:cNvSpPr>
          <p:nvPr>
            <p:ph type="body" sz="quarter" idx="10"/>
          </p:nvPr>
        </p:nvSpPr>
        <p:spPr/>
        <p:txBody>
          <a:bodyPr>
            <a:normAutofit fontScale="92500"/>
          </a:bodyPr>
          <a:lstStyle/>
          <a:p>
            <a:r>
              <a:rPr lang="pt-BR"/>
              <a:t>Tratamento da doença </a:t>
            </a:r>
            <a:r>
              <a:rPr lang="pt-BR" err="1"/>
              <a:t>Oligomestatática</a:t>
            </a:r>
            <a:r>
              <a:rPr lang="pt-BR"/>
              <a:t>: qual o papel da radioterapia?</a:t>
            </a:r>
          </a:p>
        </p:txBody>
      </p:sp>
      <p:sp>
        <p:nvSpPr>
          <p:cNvPr id="3" name="Espaço Reservado para Texto 2">
            <a:extLst>
              <a:ext uri="{FF2B5EF4-FFF2-40B4-BE49-F238E27FC236}">
                <a16:creationId xmlns:a16="http://schemas.microsoft.com/office/drawing/2014/main" id="{74E937D1-347C-EFD0-A5DF-CD72E938E99E}"/>
              </a:ext>
            </a:extLst>
          </p:cNvPr>
          <p:cNvSpPr>
            <a:spLocks noGrp="1"/>
          </p:cNvSpPr>
          <p:nvPr>
            <p:ph type="body" sz="quarter" idx="11"/>
          </p:nvPr>
        </p:nvSpPr>
        <p:spPr>
          <a:xfrm>
            <a:off x="262271" y="4876181"/>
            <a:ext cx="11650329" cy="533929"/>
          </a:xfrm>
        </p:spPr>
        <p:txBody>
          <a:bodyPr/>
          <a:lstStyle/>
          <a:p>
            <a:r>
              <a:rPr lang="pt-BR"/>
              <a:t>Lívia Alvarenga Fagundes </a:t>
            </a:r>
            <a:r>
              <a:rPr lang="pt-BR" err="1"/>
              <a:t>Ferrigno</a:t>
            </a:r>
            <a:endParaRPr lang="pt-BR"/>
          </a:p>
          <a:p>
            <a:endParaRPr lang="pt-BR"/>
          </a:p>
        </p:txBody>
      </p:sp>
      <p:sp>
        <p:nvSpPr>
          <p:cNvPr id="4" name="Espaço Reservado para Texto 3">
            <a:extLst>
              <a:ext uri="{FF2B5EF4-FFF2-40B4-BE49-F238E27FC236}">
                <a16:creationId xmlns:a16="http://schemas.microsoft.com/office/drawing/2014/main" id="{5DB03B7E-45FA-A7EF-F787-AE1DF28ACC67}"/>
              </a:ext>
            </a:extLst>
          </p:cNvPr>
          <p:cNvSpPr>
            <a:spLocks noGrp="1"/>
          </p:cNvSpPr>
          <p:nvPr>
            <p:ph type="body" sz="quarter" idx="12"/>
          </p:nvPr>
        </p:nvSpPr>
        <p:spPr>
          <a:xfrm>
            <a:off x="262270" y="5397179"/>
            <a:ext cx="11650329" cy="362479"/>
          </a:xfrm>
        </p:spPr>
        <p:txBody>
          <a:bodyPr vert="horz" lIns="91440" tIns="45720" rIns="91440" bIns="45720" rtlCol="0" anchor="t">
            <a:normAutofit lnSpcReduction="10000"/>
          </a:bodyPr>
          <a:lstStyle/>
          <a:p>
            <a:r>
              <a:rPr lang="pt-BR"/>
              <a:t>Médica do Serviço de Radioterapia do Hospital BP – A Beneficência Portuguesa de São Paulo</a:t>
            </a:r>
          </a:p>
          <a:p>
            <a:endParaRPr lang="pt-BR"/>
          </a:p>
        </p:txBody>
      </p:sp>
      <p:pic>
        <p:nvPicPr>
          <p:cNvPr id="5" name="Imagem 4"/>
          <p:cNvPicPr>
            <a:picLocks noChangeAspect="1"/>
          </p:cNvPicPr>
          <p:nvPr/>
        </p:nvPicPr>
        <p:blipFill>
          <a:blip r:embed="rId3"/>
          <a:stretch>
            <a:fillRect/>
          </a:stretch>
        </p:blipFill>
        <p:spPr>
          <a:xfrm>
            <a:off x="0" y="5983998"/>
            <a:ext cx="860566" cy="813050"/>
          </a:xfrm>
          <a:prstGeom prst="rect">
            <a:avLst/>
          </a:prstGeom>
        </p:spPr>
      </p:pic>
    </p:spTree>
    <p:extLst>
      <p:ext uri="{BB962C8B-B14F-4D97-AF65-F5344CB8AC3E}">
        <p14:creationId xmlns:p14="http://schemas.microsoft.com/office/powerpoint/2010/main" val="3848457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3155175" y="95504"/>
            <a:ext cx="4010723" cy="854734"/>
          </a:xfrm>
        </p:spPr>
        <p:txBody>
          <a:bodyPr/>
          <a:lstStyle/>
          <a:p>
            <a:r>
              <a:rPr lang="pt-BR" sz="5000" b="1">
                <a:solidFill>
                  <a:srgbClr val="FFFFFF"/>
                </a:solidFill>
                <a:latin typeface="+mn-lt"/>
                <a:ea typeface="+mn-ea"/>
                <a:cs typeface="+mn-cs"/>
              </a:rPr>
              <a:t>Introdução</a:t>
            </a:r>
            <a:r>
              <a:rPr lang="pt-BR">
                <a:solidFill>
                  <a:srgbClr val="FFFFFF"/>
                </a:solidFill>
              </a:rPr>
              <a:t> </a:t>
            </a:r>
          </a:p>
        </p:txBody>
      </p:sp>
      <p:sp>
        <p:nvSpPr>
          <p:cNvPr id="3" name="Espaço Reservado para Conteúdo 2"/>
          <p:cNvSpPr>
            <a:spLocks noGrp="1"/>
          </p:cNvSpPr>
          <p:nvPr>
            <p:ph idx="1"/>
          </p:nvPr>
        </p:nvSpPr>
        <p:spPr>
          <a:xfrm>
            <a:off x="838200" y="2399896"/>
            <a:ext cx="10515600" cy="4016058"/>
          </a:xfrm>
        </p:spPr>
        <p:txBody>
          <a:bodyPr vert="horz" lIns="91440" tIns="45720" rIns="91440" bIns="45720" rtlCol="0" anchor="t">
            <a:normAutofit/>
          </a:bodyPr>
          <a:lstStyle/>
          <a:p>
            <a:pPr marL="0" algn="just"/>
            <a:r>
              <a:rPr lang="pt-BR" sz="2400"/>
              <a:t>Tema – Mudança de paradigma – Uma das maiores mudanças na radioterapia no últimos 30 anos </a:t>
            </a:r>
            <a:r>
              <a:rPr lang="pt-BR" sz="2400">
                <a:sym typeface="Wingdings" panose="05000000000000000000" pitchFamily="2" charset="2"/>
              </a:rPr>
              <a:t> Fazer um tratamento curativo em pacientes considerados “paliativos”</a:t>
            </a:r>
            <a:endParaRPr lang="pt-BR" sz="2400"/>
          </a:p>
          <a:p>
            <a:pPr marL="0" algn="just"/>
            <a:r>
              <a:rPr lang="pt-BR" sz="2400"/>
              <a:t>Combinação do desenvolvimento do tratamento sistêmico e da tecnologia da radioterapia com a introdução da radioterapia estereotáxica ablativa corpórea (SBRT/SABR</a:t>
            </a:r>
            <a:r>
              <a:rPr lang="pt-BR"/>
              <a:t>)</a:t>
            </a:r>
          </a:p>
        </p:txBody>
      </p:sp>
    </p:spTree>
    <p:extLst>
      <p:ext uri="{BB962C8B-B14F-4D97-AF65-F5344CB8AC3E}">
        <p14:creationId xmlns:p14="http://schemas.microsoft.com/office/powerpoint/2010/main" val="4209823196"/>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671945" y="843107"/>
            <a:ext cx="10515600" cy="1359766"/>
          </a:xfrm>
        </p:spPr>
        <p:txBody>
          <a:bodyPr/>
          <a:lstStyle/>
          <a:p>
            <a:r>
              <a:rPr lang="pt-BR" b="1">
                <a:solidFill>
                  <a:srgbClr val="003572"/>
                </a:solidFill>
              </a:rPr>
              <a:t>Introdução</a:t>
            </a:r>
            <a:r>
              <a:rPr lang="pt-BR"/>
              <a:t> </a:t>
            </a:r>
          </a:p>
        </p:txBody>
      </p:sp>
      <p:sp>
        <p:nvSpPr>
          <p:cNvPr id="3" name="Espaço Reservado para Conteúdo 2"/>
          <p:cNvSpPr>
            <a:spLocks noGrp="1"/>
          </p:cNvSpPr>
          <p:nvPr>
            <p:ph idx="1"/>
          </p:nvPr>
        </p:nvSpPr>
        <p:spPr>
          <a:xfrm>
            <a:off x="516082" y="2670464"/>
            <a:ext cx="10515600" cy="3267508"/>
          </a:xfrm>
        </p:spPr>
        <p:txBody>
          <a:bodyPr vert="horz" lIns="91440" tIns="45720" rIns="91440" bIns="45720" rtlCol="0" anchor="t">
            <a:normAutofit/>
          </a:bodyPr>
          <a:lstStyle/>
          <a:p>
            <a:pPr algn="just"/>
            <a:r>
              <a:rPr lang="pt-BR"/>
              <a:t>Objetivo de uma terapia localizada num paciente metastático: controle duradouro melhorando a sobrevida livre de doença, tempo para recorrência, sobrevida global e qualidade de vida</a:t>
            </a:r>
          </a:p>
          <a:p>
            <a:pPr algn="just"/>
            <a:endParaRPr lang="pt-BR"/>
          </a:p>
          <a:p>
            <a:pPr algn="just"/>
            <a:r>
              <a:rPr lang="pt-BR"/>
              <a:t>Tudo isso balanceado com uma potencial toxicidade</a:t>
            </a:r>
          </a:p>
        </p:txBody>
      </p:sp>
    </p:spTree>
    <p:extLst>
      <p:ext uri="{BB962C8B-B14F-4D97-AF65-F5344CB8AC3E}">
        <p14:creationId xmlns:p14="http://schemas.microsoft.com/office/powerpoint/2010/main" val="1926839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45113" y="165491"/>
            <a:ext cx="10515600" cy="838633"/>
          </a:xfrm>
        </p:spPr>
        <p:txBody>
          <a:bodyPr/>
          <a:lstStyle/>
          <a:p>
            <a:r>
              <a:rPr lang="pt-BR" b="1" dirty="0">
                <a:solidFill>
                  <a:schemeClr val="bg1"/>
                </a:solidFill>
                <a:latin typeface="Calibri"/>
                <a:cs typeface="Calibri"/>
              </a:rPr>
              <a:t>Introdução</a:t>
            </a:r>
            <a:r>
              <a:rPr lang="pt-BR" b="1" dirty="0">
                <a:solidFill>
                  <a:schemeClr val="bg1"/>
                </a:solidFill>
              </a:rPr>
              <a:t> - Racional</a:t>
            </a:r>
            <a:endParaRPr lang="pt-BR" b="1">
              <a:solidFill>
                <a:schemeClr val="bg1"/>
              </a:solidFill>
              <a:cs typeface="Calibri Light"/>
            </a:endParaRPr>
          </a:p>
        </p:txBody>
      </p:sp>
      <p:sp>
        <p:nvSpPr>
          <p:cNvPr id="3" name="Espaço Reservado para Conteúdo 2"/>
          <p:cNvSpPr>
            <a:spLocks noGrp="1"/>
          </p:cNvSpPr>
          <p:nvPr>
            <p:ph idx="1"/>
          </p:nvPr>
        </p:nvSpPr>
        <p:spPr>
          <a:xfrm>
            <a:off x="669637" y="1716428"/>
            <a:ext cx="5769979" cy="3486142"/>
          </a:xfrm>
        </p:spPr>
        <p:txBody>
          <a:bodyPr vert="horz" lIns="91440" tIns="45720" rIns="91440" bIns="45720" rtlCol="0" anchor="t">
            <a:normAutofit fontScale="62500" lnSpcReduction="20000"/>
          </a:bodyPr>
          <a:lstStyle/>
          <a:p>
            <a:pPr algn="just">
              <a:lnSpc>
                <a:spcPct val="170000"/>
              </a:lnSpc>
            </a:pPr>
            <a:r>
              <a:rPr lang="pt-BR" dirty="0"/>
              <a:t>Muitas das áreas de recorrência após terapia </a:t>
            </a:r>
            <a:r>
              <a:rPr lang="pt-BR" sz="2900" dirty="0"/>
              <a:t>sistêmica</a:t>
            </a:r>
            <a:r>
              <a:rPr lang="pt-BR" dirty="0"/>
              <a:t> no CPNPC são nas áreas existentes no início. </a:t>
            </a:r>
            <a:endParaRPr lang="pt-BR"/>
          </a:p>
          <a:p>
            <a:pPr algn="just">
              <a:lnSpc>
                <a:spcPct val="170000"/>
              </a:lnSpc>
            </a:pPr>
            <a:r>
              <a:rPr lang="pt-BR" dirty="0"/>
              <a:t>Nos </a:t>
            </a:r>
            <a:r>
              <a:rPr lang="pt-BR" dirty="0" err="1"/>
              <a:t>pctes</a:t>
            </a:r>
            <a:r>
              <a:rPr lang="pt-BR" dirty="0"/>
              <a:t> que seriam elegíveis pra SBRT após primeira linha de quimioterapia</a:t>
            </a:r>
            <a:endParaRPr lang="pt-BR" dirty="0">
              <a:cs typeface="Calibri"/>
            </a:endParaRPr>
          </a:p>
          <a:p>
            <a:pPr lvl="1" algn="just">
              <a:lnSpc>
                <a:spcPct val="170000"/>
              </a:lnSpc>
            </a:pPr>
            <a:r>
              <a:rPr lang="pt-BR" sz="2800" dirty="0"/>
              <a:t>68% progridem no local dos sítios conhecidos</a:t>
            </a:r>
            <a:endParaRPr lang="pt-BR" sz="2800" dirty="0">
              <a:cs typeface="Calibri"/>
            </a:endParaRPr>
          </a:p>
          <a:p>
            <a:pPr lvl="1" algn="just">
              <a:lnSpc>
                <a:spcPct val="170000"/>
              </a:lnSpc>
            </a:pPr>
            <a:r>
              <a:rPr lang="pt-BR" sz="2800" dirty="0"/>
              <a:t>27% em ambos local e a distância. </a:t>
            </a:r>
            <a:endParaRPr lang="pt-BR" sz="2800" dirty="0">
              <a:cs typeface="Calibri" panose="020F0502020204030204"/>
            </a:endParaRPr>
          </a:p>
        </p:txBody>
      </p:sp>
      <p:sp>
        <p:nvSpPr>
          <p:cNvPr id="5" name="Retângulo 4"/>
          <p:cNvSpPr/>
          <p:nvPr/>
        </p:nvSpPr>
        <p:spPr>
          <a:xfrm>
            <a:off x="3597206" y="6176963"/>
            <a:ext cx="4997587" cy="369332"/>
          </a:xfrm>
          <a:prstGeom prst="rect">
            <a:avLst/>
          </a:prstGeom>
        </p:spPr>
        <p:txBody>
          <a:bodyPr wrap="none">
            <a:spAutoFit/>
          </a:bodyPr>
          <a:lstStyle/>
          <a:p>
            <a:r>
              <a:rPr lang="pt-BR" err="1"/>
              <a:t>Rusthoven</a:t>
            </a:r>
            <a:r>
              <a:rPr lang="pt-BR"/>
              <a:t> et al, Acta </a:t>
            </a:r>
            <a:r>
              <a:rPr lang="pt-BR" err="1"/>
              <a:t>Oncologica</a:t>
            </a:r>
            <a:r>
              <a:rPr lang="pt-BR"/>
              <a:t>, 2009; 48: 578583</a:t>
            </a:r>
          </a:p>
        </p:txBody>
      </p:sp>
      <p:sp>
        <p:nvSpPr>
          <p:cNvPr id="6" name="Retângulo 5"/>
          <p:cNvSpPr/>
          <p:nvPr/>
        </p:nvSpPr>
        <p:spPr>
          <a:xfrm>
            <a:off x="7551241" y="3391653"/>
            <a:ext cx="3564082" cy="2585323"/>
          </a:xfrm>
          <a:prstGeom prst="rect">
            <a:avLst/>
          </a:prstGeom>
        </p:spPr>
        <p:txBody>
          <a:bodyPr wrap="square" lIns="91440" tIns="45720" rIns="91440" bIns="45720" anchor="t">
            <a:spAutoFit/>
          </a:bodyPr>
          <a:lstStyle/>
          <a:p>
            <a:r>
              <a:rPr lang="en-US"/>
              <a:t>“These data suggest that the addition of effective local therapy to known sites of disease using SBRT with consolidative intent after first-line systemic therapy could </a:t>
            </a:r>
            <a:r>
              <a:rPr lang="en-US">
                <a:highlight>
                  <a:srgbClr val="FFFF00"/>
                </a:highlight>
              </a:rPr>
              <a:t>potentially alter the patterns of failure and prolong the progression-free interval in these patients.</a:t>
            </a:r>
            <a:r>
              <a:rPr lang="en-US"/>
              <a:t> Stereotactic body radiation”</a:t>
            </a:r>
            <a:endParaRPr lang="pt-BR"/>
          </a:p>
        </p:txBody>
      </p:sp>
      <p:pic>
        <p:nvPicPr>
          <p:cNvPr id="4" name="Imagem 3">
            <a:extLst>
              <a:ext uri="{FF2B5EF4-FFF2-40B4-BE49-F238E27FC236}">
                <a16:creationId xmlns:a16="http://schemas.microsoft.com/office/drawing/2014/main" id="{95164121-D3A1-3161-E390-62E2D656C635}"/>
              </a:ext>
            </a:extLst>
          </p:cNvPr>
          <p:cNvPicPr>
            <a:picLocks noChangeAspect="1"/>
          </p:cNvPicPr>
          <p:nvPr/>
        </p:nvPicPr>
        <p:blipFill>
          <a:blip r:embed="rId2"/>
          <a:stretch>
            <a:fillRect/>
          </a:stretch>
        </p:blipFill>
        <p:spPr>
          <a:xfrm>
            <a:off x="6740356" y="1024731"/>
            <a:ext cx="4907936" cy="2160498"/>
          </a:xfrm>
          <a:prstGeom prst="rect">
            <a:avLst/>
          </a:prstGeom>
        </p:spPr>
      </p:pic>
    </p:spTree>
    <p:extLst>
      <p:ext uri="{BB962C8B-B14F-4D97-AF65-F5344CB8AC3E}">
        <p14:creationId xmlns:p14="http://schemas.microsoft.com/office/powerpoint/2010/main" val="3116564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CC7A1C-8545-F25F-3EE2-5749CB2D0D3B}"/>
              </a:ext>
            </a:extLst>
          </p:cNvPr>
          <p:cNvSpPr>
            <a:spLocks noGrp="1"/>
          </p:cNvSpPr>
          <p:nvPr>
            <p:ph type="title"/>
          </p:nvPr>
        </p:nvSpPr>
        <p:spPr>
          <a:xfrm>
            <a:off x="2936659" y="261673"/>
            <a:ext cx="2650250" cy="672075"/>
          </a:xfrm>
        </p:spPr>
        <p:txBody>
          <a:bodyPr>
            <a:normAutofit/>
          </a:bodyPr>
          <a:lstStyle/>
          <a:p>
            <a:r>
              <a:rPr lang="en-US" sz="3700" err="1">
                <a:solidFill>
                  <a:schemeClr val="bg1"/>
                </a:solidFill>
                <a:latin typeface="Calibri"/>
                <a:cs typeface="Calibri"/>
              </a:rPr>
              <a:t>Definição</a:t>
            </a:r>
            <a:endParaRPr lang="en-US" sz="3700">
              <a:solidFill>
                <a:schemeClr val="bg1"/>
              </a:solidFill>
              <a:latin typeface="Calibri"/>
              <a:cs typeface="Calibri"/>
            </a:endParaRPr>
          </a:p>
        </p:txBody>
      </p:sp>
      <p:pic>
        <p:nvPicPr>
          <p:cNvPr id="8" name="Imagem 7" descr="Tela de celular com texto preto sobre fundo branco&#10;&#10;Descrição gerada automaticamente com confiança média">
            <a:extLst>
              <a:ext uri="{FF2B5EF4-FFF2-40B4-BE49-F238E27FC236}">
                <a16:creationId xmlns:a16="http://schemas.microsoft.com/office/drawing/2014/main" id="{D6C19AAF-BA72-55CB-CE98-BD8AF7B9FE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158" y="1523074"/>
            <a:ext cx="6737410" cy="1909740"/>
          </a:xfrm>
          <a:prstGeom prst="rect">
            <a:avLst/>
          </a:prstGeom>
        </p:spPr>
      </p:pic>
      <p:sp>
        <p:nvSpPr>
          <p:cNvPr id="4" name="Espaço Reservado para Conteúdo 3"/>
          <p:cNvSpPr>
            <a:spLocks noGrp="1"/>
          </p:cNvSpPr>
          <p:nvPr>
            <p:ph sz="quarter" idx="10"/>
          </p:nvPr>
        </p:nvSpPr>
        <p:spPr>
          <a:xfrm>
            <a:off x="1020231" y="6180656"/>
            <a:ext cx="10211413" cy="536264"/>
          </a:xfrm>
        </p:spPr>
        <p:txBody>
          <a:bodyPr>
            <a:normAutofit lnSpcReduction="10000"/>
          </a:bodyPr>
          <a:lstStyle/>
          <a:p>
            <a:pPr>
              <a:buNone/>
            </a:pPr>
            <a:r>
              <a:rPr lang="pt-BR" sz="1400" err="1">
                <a:solidFill>
                  <a:srgbClr val="FF0000"/>
                </a:solidFill>
                <a:latin typeface="+mj-lt"/>
              </a:rPr>
              <a:t>Iyengar</a:t>
            </a:r>
            <a:r>
              <a:rPr lang="pt-BR" sz="1400">
                <a:solidFill>
                  <a:srgbClr val="FF0000"/>
                </a:solidFill>
                <a:latin typeface="+mj-lt"/>
              </a:rPr>
              <a:t>, P, et al. </a:t>
            </a:r>
            <a:r>
              <a:rPr lang="en-US" sz="1400">
                <a:solidFill>
                  <a:srgbClr val="FF0000"/>
                </a:solidFill>
                <a:latin typeface="+mj-lt"/>
              </a:rPr>
              <a:t>Practical Radiation Oncology  (2023) 13, 393−412</a:t>
            </a:r>
          </a:p>
          <a:p>
            <a:pPr>
              <a:buNone/>
            </a:pPr>
            <a:r>
              <a:rPr lang="pt-BR" sz="1400">
                <a:solidFill>
                  <a:srgbClr val="FF0000"/>
                </a:solidFill>
                <a:latin typeface="+mj-lt"/>
              </a:rPr>
              <a:t>GuckenbergerM,,et al. LancetOncol.2020;21:e18-e28.</a:t>
            </a:r>
            <a:r>
              <a:rPr lang="en-US" sz="1400">
                <a:solidFill>
                  <a:srgbClr val="FF0000"/>
                </a:solidFill>
                <a:latin typeface="+mj-lt"/>
              </a:rPr>
              <a:t> </a:t>
            </a:r>
            <a:endParaRPr lang="pt-BR" sz="1400">
              <a:solidFill>
                <a:srgbClr val="FF0000"/>
              </a:solidFill>
              <a:latin typeface="+mj-lt"/>
            </a:endParaRPr>
          </a:p>
          <a:p>
            <a:pPr>
              <a:buNone/>
            </a:pPr>
            <a:endParaRPr lang="pt-BR" sz="1400">
              <a:solidFill>
                <a:srgbClr val="FF0000"/>
              </a:solidFill>
              <a:latin typeface="+mj-lt"/>
            </a:endParaRPr>
          </a:p>
        </p:txBody>
      </p:sp>
      <p:pic>
        <p:nvPicPr>
          <p:cNvPr id="7" name="Imagem 6"/>
          <p:cNvPicPr>
            <a:picLocks noChangeAspect="1"/>
          </p:cNvPicPr>
          <p:nvPr/>
        </p:nvPicPr>
        <p:blipFill>
          <a:blip r:embed="rId3"/>
          <a:stretch>
            <a:fillRect/>
          </a:stretch>
        </p:blipFill>
        <p:spPr>
          <a:xfrm>
            <a:off x="4877139" y="3465356"/>
            <a:ext cx="6737431" cy="2482211"/>
          </a:xfrm>
          <a:prstGeom prst="rect">
            <a:avLst/>
          </a:prstGeom>
        </p:spPr>
      </p:pic>
    </p:spTree>
    <p:extLst>
      <p:ext uri="{BB962C8B-B14F-4D97-AF65-F5344CB8AC3E}">
        <p14:creationId xmlns:p14="http://schemas.microsoft.com/office/powerpoint/2010/main" val="1108977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3908BC9-5AD2-607D-31D1-B8B2700DD4E8}"/>
              </a:ext>
            </a:extLst>
          </p:cNvPr>
          <p:cNvSpPr>
            <a:spLocks noGrp="1"/>
          </p:cNvSpPr>
          <p:nvPr>
            <p:ph idx="1"/>
          </p:nvPr>
        </p:nvSpPr>
        <p:spPr>
          <a:xfrm>
            <a:off x="684068" y="3136153"/>
            <a:ext cx="4662054" cy="2401544"/>
          </a:xfrm>
        </p:spPr>
        <p:txBody>
          <a:bodyPr vert="horz" lIns="91440" tIns="45720" rIns="91440" bIns="45720" rtlCol="0" anchor="t">
            <a:normAutofit fontScale="85000" lnSpcReduction="10000"/>
          </a:bodyPr>
          <a:lstStyle/>
          <a:p>
            <a:pPr marL="457200" indent="-457200">
              <a:buChar char="•"/>
            </a:pPr>
            <a:r>
              <a:rPr lang="en-US" sz="2650" dirty="0">
                <a:latin typeface="Calibri"/>
                <a:cs typeface="Calibri"/>
              </a:rPr>
              <a:t>Estado </a:t>
            </a:r>
            <a:r>
              <a:rPr lang="en-US" sz="2650" err="1">
                <a:latin typeface="Calibri"/>
                <a:cs typeface="Calibri"/>
              </a:rPr>
              <a:t>intemerdiário</a:t>
            </a:r>
            <a:r>
              <a:rPr lang="en-US" sz="2650" dirty="0">
                <a:latin typeface="Calibri"/>
                <a:cs typeface="Calibri"/>
              </a:rPr>
              <a:t> entre </a:t>
            </a:r>
            <a:r>
              <a:rPr lang="en-US" sz="2650" err="1">
                <a:latin typeface="Calibri"/>
                <a:cs typeface="Calibri"/>
              </a:rPr>
              <a:t>localizado</a:t>
            </a:r>
            <a:r>
              <a:rPr lang="en-US" sz="2650" dirty="0">
                <a:latin typeface="Calibri"/>
                <a:cs typeface="Calibri"/>
              </a:rPr>
              <a:t> e </a:t>
            </a:r>
            <a:r>
              <a:rPr lang="en-US" sz="2650" err="1">
                <a:latin typeface="Calibri"/>
                <a:cs typeface="Calibri"/>
              </a:rPr>
              <a:t>doença</a:t>
            </a:r>
            <a:r>
              <a:rPr lang="en-US" sz="2650" dirty="0">
                <a:latin typeface="Calibri"/>
                <a:cs typeface="Calibri"/>
              </a:rPr>
              <a:t> </a:t>
            </a:r>
            <a:r>
              <a:rPr lang="en-US" sz="2650" err="1">
                <a:latin typeface="Calibri"/>
                <a:cs typeface="Calibri"/>
              </a:rPr>
              <a:t>metastática</a:t>
            </a:r>
            <a:endParaRPr lang="en-US" sz="2650" err="1">
              <a:cs typeface="Calibri"/>
            </a:endParaRPr>
          </a:p>
          <a:p>
            <a:pPr marL="457200" indent="-457200">
              <a:buChar char="•"/>
            </a:pPr>
            <a:r>
              <a:rPr lang="en-US" sz="2650" err="1">
                <a:latin typeface="Calibri"/>
                <a:cs typeface="Calibri"/>
              </a:rPr>
              <a:t>Complexa</a:t>
            </a:r>
            <a:r>
              <a:rPr lang="en-US" sz="2650" dirty="0">
                <a:latin typeface="Calibri"/>
                <a:cs typeface="Calibri"/>
              </a:rPr>
              <a:t> </a:t>
            </a:r>
          </a:p>
          <a:p>
            <a:pPr marL="457200" indent="-457200">
              <a:buChar char="•"/>
            </a:pPr>
            <a:r>
              <a:rPr lang="en-US" sz="2650" err="1">
                <a:latin typeface="Calibri"/>
                <a:cs typeface="Calibri"/>
              </a:rPr>
              <a:t>Não</a:t>
            </a:r>
            <a:r>
              <a:rPr lang="en-US" sz="2650" dirty="0">
                <a:latin typeface="Calibri"/>
                <a:cs typeface="Calibri"/>
              </a:rPr>
              <a:t> </a:t>
            </a:r>
            <a:r>
              <a:rPr lang="en-US" sz="2650" err="1">
                <a:latin typeface="Calibri"/>
                <a:cs typeface="Calibri"/>
              </a:rPr>
              <a:t>existe</a:t>
            </a:r>
            <a:r>
              <a:rPr lang="en-US" sz="2650" dirty="0">
                <a:latin typeface="Calibri"/>
                <a:cs typeface="Calibri"/>
              </a:rPr>
              <a:t> </a:t>
            </a:r>
            <a:r>
              <a:rPr lang="en-US" sz="2650" err="1">
                <a:latin typeface="Calibri"/>
                <a:cs typeface="Calibri"/>
              </a:rPr>
              <a:t>nenhum</a:t>
            </a:r>
            <a:r>
              <a:rPr lang="en-US" sz="2650" dirty="0">
                <a:latin typeface="Calibri"/>
                <a:cs typeface="Calibri"/>
              </a:rPr>
              <a:t> </a:t>
            </a:r>
            <a:r>
              <a:rPr lang="en-US" sz="2650" err="1">
                <a:latin typeface="Calibri"/>
                <a:cs typeface="Calibri"/>
              </a:rPr>
              <a:t>biomarcador</a:t>
            </a:r>
            <a:endParaRPr lang="en-US" sz="2650">
              <a:latin typeface="Calibri"/>
              <a:cs typeface="Calibri"/>
            </a:endParaRPr>
          </a:p>
          <a:p>
            <a:pPr marL="457200" indent="-457200">
              <a:buChar char="•"/>
            </a:pPr>
            <a:r>
              <a:rPr lang="en-US" sz="2650" dirty="0" err="1">
                <a:latin typeface="Calibri"/>
                <a:cs typeface="Calibri"/>
              </a:rPr>
              <a:t>Poucas</a:t>
            </a:r>
            <a:r>
              <a:rPr lang="en-US" sz="2650" dirty="0">
                <a:latin typeface="Calibri"/>
                <a:cs typeface="Calibri"/>
              </a:rPr>
              <a:t> </a:t>
            </a:r>
            <a:r>
              <a:rPr lang="en-US" sz="2650" dirty="0" err="1">
                <a:latin typeface="Calibri"/>
                <a:cs typeface="Calibri"/>
              </a:rPr>
              <a:t>metástases</a:t>
            </a:r>
            <a:r>
              <a:rPr lang="en-US" sz="2650" dirty="0">
                <a:latin typeface="Calibri"/>
                <a:cs typeface="Calibri"/>
              </a:rPr>
              <a:t> </a:t>
            </a:r>
            <a:r>
              <a:rPr lang="en-US" sz="2650" dirty="0" err="1">
                <a:latin typeface="Calibri"/>
                <a:cs typeface="Calibri"/>
              </a:rPr>
              <a:t>pode</a:t>
            </a:r>
            <a:r>
              <a:rPr lang="en-US" sz="2650" dirty="0">
                <a:latin typeface="Calibri"/>
                <a:cs typeface="Calibri"/>
              </a:rPr>
              <a:t> </a:t>
            </a:r>
            <a:r>
              <a:rPr lang="en-US" sz="2650" dirty="0" err="1">
                <a:latin typeface="Calibri"/>
                <a:cs typeface="Calibri"/>
              </a:rPr>
              <a:t>significar</a:t>
            </a:r>
            <a:r>
              <a:rPr lang="en-US" sz="2650" dirty="0">
                <a:latin typeface="Calibri"/>
                <a:cs typeface="Calibri"/>
              </a:rPr>
              <a:t> </a:t>
            </a:r>
            <a:r>
              <a:rPr lang="en-US" sz="2650" dirty="0" err="1">
                <a:latin typeface="Calibri"/>
                <a:cs typeface="Calibri"/>
              </a:rPr>
              <a:t>várias</a:t>
            </a:r>
            <a:r>
              <a:rPr lang="en-US" sz="2650" dirty="0">
                <a:latin typeface="Calibri"/>
                <a:cs typeface="Calibri"/>
              </a:rPr>
              <a:t> </a:t>
            </a:r>
            <a:r>
              <a:rPr lang="en-US" sz="2650" dirty="0" err="1">
                <a:latin typeface="Calibri"/>
                <a:cs typeface="Calibri"/>
              </a:rPr>
              <a:t>situações</a:t>
            </a:r>
            <a:r>
              <a:rPr lang="en-US" sz="2650" dirty="0">
                <a:latin typeface="Calibri"/>
                <a:cs typeface="Calibri"/>
              </a:rPr>
              <a:t> </a:t>
            </a:r>
            <a:endParaRPr lang="en-US" sz="2650" dirty="0">
              <a:cs typeface="Calibri"/>
            </a:endParaRPr>
          </a:p>
        </p:txBody>
      </p:sp>
      <p:pic>
        <p:nvPicPr>
          <p:cNvPr id="8" name="Imagem 7" descr="Tela de celular com texto preto sobre fundo branco&#10;&#10;Descrição gerada automaticamente com confiança média">
            <a:extLst>
              <a:ext uri="{FF2B5EF4-FFF2-40B4-BE49-F238E27FC236}">
                <a16:creationId xmlns:a16="http://schemas.microsoft.com/office/drawing/2014/main" id="{D6C19AAF-BA72-55CB-CE98-BD8AF7B9FE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767" y="1390378"/>
            <a:ext cx="5519254" cy="1564450"/>
          </a:xfrm>
          <a:prstGeom prst="rect">
            <a:avLst/>
          </a:prstGeom>
        </p:spPr>
      </p:pic>
      <p:pic>
        <p:nvPicPr>
          <p:cNvPr id="6" name="Espaço Reservado para Conteúdo 5" descr="Uma imagem contendo nome da empresa&#10;&#10;Descrição gerada automaticamente">
            <a:extLst>
              <a:ext uri="{FF2B5EF4-FFF2-40B4-BE49-F238E27FC236}">
                <a16:creationId xmlns:a16="http://schemas.microsoft.com/office/drawing/2014/main" id="{23F0BF52-AFFE-29B8-1F95-9DEEEAB2CCD1}"/>
              </a:ext>
            </a:extLst>
          </p:cNvPr>
          <p:cNvPicPr>
            <a:picLocks noGrp="1" noChangeAspect="1"/>
          </p:cNvPicPr>
          <p:nvPr>
            <p:ph sz="quarter" idx="10"/>
          </p:nvPr>
        </p:nvPicPr>
        <p:blipFill>
          <a:blip r:embed="rId4">
            <a:extLst>
              <a:ext uri="{28A0092B-C50C-407E-A947-70E740481C1C}">
                <a14:useLocalDpi xmlns:a14="http://schemas.microsoft.com/office/drawing/2010/main" val="0"/>
              </a:ext>
            </a:extLst>
          </a:blip>
          <a:stretch>
            <a:fillRect/>
          </a:stretch>
        </p:blipFill>
        <p:spPr>
          <a:xfrm>
            <a:off x="5454279" y="1440541"/>
            <a:ext cx="6533318" cy="4899991"/>
          </a:xfrm>
        </p:spPr>
      </p:pic>
      <p:sp>
        <p:nvSpPr>
          <p:cNvPr id="7" name="Título 1">
            <a:extLst>
              <a:ext uri="{FF2B5EF4-FFF2-40B4-BE49-F238E27FC236}">
                <a16:creationId xmlns:a16="http://schemas.microsoft.com/office/drawing/2014/main" id="{45CC7A1C-8545-F25F-3EE2-5749CB2D0D3B}"/>
              </a:ext>
            </a:extLst>
          </p:cNvPr>
          <p:cNvSpPr>
            <a:spLocks noGrp="1"/>
          </p:cNvSpPr>
          <p:nvPr>
            <p:ph type="title"/>
          </p:nvPr>
        </p:nvSpPr>
        <p:spPr>
          <a:xfrm>
            <a:off x="2220620" y="223346"/>
            <a:ext cx="8832981" cy="987995"/>
          </a:xfrm>
        </p:spPr>
        <p:txBody>
          <a:bodyPr>
            <a:normAutofit/>
          </a:bodyPr>
          <a:lstStyle/>
          <a:p>
            <a:r>
              <a:rPr lang="en-US" sz="3700" err="1">
                <a:solidFill>
                  <a:schemeClr val="bg1"/>
                </a:solidFill>
                <a:latin typeface="Calibri"/>
                <a:cs typeface="Calibri"/>
              </a:rPr>
              <a:t>Definição</a:t>
            </a:r>
            <a:r>
              <a:rPr lang="en-US" sz="3700">
                <a:solidFill>
                  <a:schemeClr val="bg1"/>
                </a:solidFill>
                <a:latin typeface="Calibri"/>
                <a:cs typeface="Calibri"/>
              </a:rPr>
              <a:t>: Estado </a:t>
            </a:r>
            <a:r>
              <a:rPr lang="en-US" sz="3700" err="1">
                <a:solidFill>
                  <a:schemeClr val="bg1"/>
                </a:solidFill>
                <a:latin typeface="Calibri"/>
                <a:cs typeface="Calibri"/>
              </a:rPr>
              <a:t>Oligometastático</a:t>
            </a:r>
          </a:p>
          <a:p>
            <a:endParaRPr lang="en-US" sz="3700" dirty="0">
              <a:solidFill>
                <a:schemeClr val="bg1"/>
              </a:solidFill>
              <a:latin typeface="Calibri"/>
              <a:cs typeface="Calibri"/>
            </a:endParaRPr>
          </a:p>
        </p:txBody>
      </p:sp>
      <p:sp>
        <p:nvSpPr>
          <p:cNvPr id="4" name="Retângulo 3"/>
          <p:cNvSpPr/>
          <p:nvPr/>
        </p:nvSpPr>
        <p:spPr>
          <a:xfrm>
            <a:off x="1450631" y="6391281"/>
            <a:ext cx="5149936" cy="369332"/>
          </a:xfrm>
          <a:prstGeom prst="rect">
            <a:avLst/>
          </a:prstGeom>
        </p:spPr>
        <p:txBody>
          <a:bodyPr wrap="none">
            <a:spAutoFit/>
          </a:bodyPr>
          <a:lstStyle/>
          <a:p>
            <a:r>
              <a:rPr lang="pt-BR" err="1">
                <a:solidFill>
                  <a:srgbClr val="FF0000"/>
                </a:solidFill>
              </a:rPr>
              <a:t>GuckenbergerM</a:t>
            </a:r>
            <a:r>
              <a:rPr lang="pt-BR">
                <a:solidFill>
                  <a:srgbClr val="FF0000"/>
                </a:solidFill>
              </a:rPr>
              <a:t>,,et al. LancetOncol.2020;21:e18-e28</a:t>
            </a:r>
            <a:endParaRPr lang="pt-BR"/>
          </a:p>
        </p:txBody>
      </p:sp>
    </p:spTree>
    <p:extLst>
      <p:ext uri="{BB962C8B-B14F-4D97-AF65-F5344CB8AC3E}">
        <p14:creationId xmlns:p14="http://schemas.microsoft.com/office/powerpoint/2010/main" val="2687216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429126" y="1014830"/>
            <a:ext cx="3352800" cy="1325563"/>
          </a:xfrm>
        </p:spPr>
        <p:txBody>
          <a:bodyPr/>
          <a:lstStyle/>
          <a:p>
            <a:r>
              <a:rPr lang="pt-BR" b="1"/>
              <a:t>Definição</a:t>
            </a:r>
          </a:p>
        </p:txBody>
      </p:sp>
      <p:sp>
        <p:nvSpPr>
          <p:cNvPr id="3" name="Espaço Reservado para Conteúdo 2"/>
          <p:cNvSpPr>
            <a:spLocks noGrp="1"/>
          </p:cNvSpPr>
          <p:nvPr>
            <p:ph idx="1"/>
          </p:nvPr>
        </p:nvSpPr>
        <p:spPr/>
        <p:txBody>
          <a:bodyPr>
            <a:normAutofit fontScale="70000" lnSpcReduction="20000"/>
          </a:bodyPr>
          <a:lstStyle/>
          <a:p>
            <a:pPr algn="just">
              <a:lnSpc>
                <a:spcPct val="150000"/>
              </a:lnSpc>
            </a:pPr>
            <a:endParaRPr lang="pt-BR">
              <a:sym typeface="Wingdings" panose="05000000000000000000" pitchFamily="2" charset="2"/>
            </a:endParaRPr>
          </a:p>
          <a:p>
            <a:pPr algn="just">
              <a:lnSpc>
                <a:spcPct val="150000"/>
              </a:lnSpc>
            </a:pPr>
            <a:r>
              <a:rPr lang="pt-BR">
                <a:sym typeface="Wingdings" panose="05000000000000000000" pitchFamily="2" charset="2"/>
              </a:rPr>
              <a:t>“</a:t>
            </a:r>
            <a:r>
              <a:rPr lang="pt-BR" err="1">
                <a:sym typeface="Wingdings" panose="05000000000000000000" pitchFamily="2" charset="2"/>
              </a:rPr>
              <a:t>Oligometastatic</a:t>
            </a:r>
            <a:r>
              <a:rPr lang="pt-BR">
                <a:sym typeface="Wingdings" panose="05000000000000000000" pitchFamily="2" charset="2"/>
              </a:rPr>
              <a:t> </a:t>
            </a:r>
            <a:r>
              <a:rPr lang="pt-BR" err="1">
                <a:sym typeface="Wingdings" panose="05000000000000000000" pitchFamily="2" charset="2"/>
              </a:rPr>
              <a:t>state</a:t>
            </a:r>
            <a:r>
              <a:rPr lang="pt-BR">
                <a:sym typeface="Wingdings" panose="05000000000000000000" pitchFamily="2" charset="2"/>
              </a:rPr>
              <a:t>”</a:t>
            </a:r>
            <a:endParaRPr lang="pt-BR"/>
          </a:p>
          <a:p>
            <a:pPr lvl="1" algn="just">
              <a:lnSpc>
                <a:spcPct val="150000"/>
              </a:lnSpc>
            </a:pPr>
            <a:r>
              <a:rPr lang="pt-BR" err="1"/>
              <a:t>Oligometástases</a:t>
            </a:r>
            <a:r>
              <a:rPr lang="pt-BR"/>
              <a:t> sincrônicas ou “de novo”(presentes de forma limitada no momento do diagnóstico da neoplasia de pulmão)</a:t>
            </a:r>
          </a:p>
          <a:p>
            <a:pPr lvl="1" algn="just">
              <a:lnSpc>
                <a:spcPct val="150000"/>
              </a:lnSpc>
            </a:pPr>
            <a:r>
              <a:rPr lang="pt-BR" err="1"/>
              <a:t>Oligometástases</a:t>
            </a:r>
            <a:r>
              <a:rPr lang="pt-BR"/>
              <a:t> </a:t>
            </a:r>
            <a:r>
              <a:rPr lang="pt-BR" err="1"/>
              <a:t>metacrônicas</a:t>
            </a:r>
            <a:r>
              <a:rPr lang="pt-BR"/>
              <a:t> que se desenvolvem num período com intervalo de 3  a 4 </a:t>
            </a:r>
            <a:r>
              <a:rPr lang="pt-BR" err="1"/>
              <a:t>mesesnaquele</a:t>
            </a:r>
            <a:r>
              <a:rPr lang="pt-BR"/>
              <a:t> paciente que tratou com intenção curativa com </a:t>
            </a:r>
            <a:r>
              <a:rPr lang="pt-BR" err="1"/>
              <a:t>primári</a:t>
            </a:r>
            <a:r>
              <a:rPr lang="pt-BR"/>
              <a:t> controlado e desenvolveu novas lesões. </a:t>
            </a:r>
          </a:p>
          <a:p>
            <a:pPr lvl="1" algn="just">
              <a:lnSpc>
                <a:spcPct val="150000"/>
              </a:lnSpc>
            </a:pPr>
            <a:r>
              <a:rPr lang="pt-BR" err="1"/>
              <a:t>Oligometástase</a:t>
            </a:r>
            <a:r>
              <a:rPr lang="pt-BR"/>
              <a:t> </a:t>
            </a:r>
            <a:r>
              <a:rPr lang="pt-BR" err="1"/>
              <a:t>oligopersistente</a:t>
            </a:r>
            <a:r>
              <a:rPr lang="pt-BR"/>
              <a:t> -&gt; As lesões que persistem num paciente previamente </a:t>
            </a:r>
            <a:r>
              <a:rPr lang="pt-BR" err="1"/>
              <a:t>oligometastático</a:t>
            </a:r>
            <a:r>
              <a:rPr lang="pt-BR"/>
              <a:t> ou </a:t>
            </a:r>
            <a:r>
              <a:rPr lang="pt-BR" err="1"/>
              <a:t>polimetastático</a:t>
            </a:r>
            <a:r>
              <a:rPr lang="pt-BR"/>
              <a:t> submetido a terapia sistêmica.  </a:t>
            </a:r>
          </a:p>
          <a:p>
            <a:pPr lvl="1" algn="just">
              <a:lnSpc>
                <a:spcPct val="150000"/>
              </a:lnSpc>
            </a:pPr>
            <a:r>
              <a:rPr lang="pt-BR" err="1"/>
              <a:t>Oligoprogressão</a:t>
            </a:r>
            <a:r>
              <a:rPr lang="pt-BR"/>
              <a:t>: Quando um número limitado de metástases recorre ou progride num paciente que respondeu ao tratamento sistêmico no primário e em algumas metástases. Geralmente quando acontece resistência após terapia sistêmica. </a:t>
            </a:r>
          </a:p>
        </p:txBody>
      </p:sp>
      <p:sp>
        <p:nvSpPr>
          <p:cNvPr id="4" name="Retângulo 3"/>
          <p:cNvSpPr/>
          <p:nvPr/>
        </p:nvSpPr>
        <p:spPr>
          <a:xfrm>
            <a:off x="4555958" y="6311900"/>
            <a:ext cx="7363326" cy="383506"/>
          </a:xfrm>
          <a:prstGeom prst="rect">
            <a:avLst/>
          </a:prstGeom>
        </p:spPr>
        <p:txBody>
          <a:bodyPr wrap="square">
            <a:spAutoFit/>
          </a:bodyPr>
          <a:lstStyle/>
          <a:p>
            <a:r>
              <a:rPr lang="pt-BR" i="1" err="1">
                <a:solidFill>
                  <a:srgbClr val="FF0000"/>
                </a:solidFill>
              </a:rPr>
              <a:t>Iyengar</a:t>
            </a:r>
            <a:r>
              <a:rPr lang="pt-BR" i="1">
                <a:solidFill>
                  <a:srgbClr val="FF0000"/>
                </a:solidFill>
              </a:rPr>
              <a:t>, P, et al. </a:t>
            </a:r>
            <a:r>
              <a:rPr lang="en-US" b="0" i="1" u="none" strike="noStrike" baseline="0">
                <a:solidFill>
                  <a:srgbClr val="FF0000"/>
                </a:solidFill>
                <a:latin typeface="DFKPO G+ Adv O T 1ef 757c 0"/>
              </a:rPr>
              <a:t>Practical </a:t>
            </a:r>
            <a:r>
              <a:rPr lang="en-US" b="0" i="1" u="none" strike="noStrike" baseline="0" err="1">
                <a:solidFill>
                  <a:srgbClr val="FF0000"/>
                </a:solidFill>
                <a:latin typeface="DFKPO G+ Adv O T 1ef 757c 0"/>
              </a:rPr>
              <a:t>RadiationOncology</a:t>
            </a:r>
            <a:r>
              <a:rPr lang="en-US" sz="800" b="0" i="1" u="none" strike="noStrike" baseline="0">
                <a:solidFill>
                  <a:srgbClr val="FF0000"/>
                </a:solidFill>
                <a:latin typeface="DFKPP J+ Adv P 697 C"/>
              </a:rPr>
              <a:t>  </a:t>
            </a:r>
            <a:r>
              <a:rPr lang="en-US" b="0" i="1" u="none" strike="noStrike" baseline="0">
                <a:solidFill>
                  <a:srgbClr val="FF0000"/>
                </a:solidFill>
                <a:latin typeface="DFKPO G+ Adv O T 1ef 757c 0"/>
              </a:rPr>
              <a:t>(2023) </a:t>
            </a:r>
            <a:r>
              <a:rPr lang="en-US" b="0" i="1" u="none" strike="noStrike" baseline="0">
                <a:solidFill>
                  <a:srgbClr val="FF0000"/>
                </a:solidFill>
                <a:latin typeface="DFKPO F+ Adv O Tb 65e 897d. B"/>
              </a:rPr>
              <a:t>13</a:t>
            </a:r>
            <a:r>
              <a:rPr lang="en-US" b="0" i="1" u="none" strike="noStrike" baseline="0">
                <a:solidFill>
                  <a:srgbClr val="FF0000"/>
                </a:solidFill>
                <a:latin typeface="DFKPO G+ Adv O T 1ef 757c 0"/>
              </a:rPr>
              <a:t>, 393</a:t>
            </a:r>
            <a:r>
              <a:rPr lang="en-US" b="0" i="1" u="none" strike="noStrike" baseline="0">
                <a:solidFill>
                  <a:srgbClr val="FF0000"/>
                </a:solidFill>
                <a:latin typeface="DFKPP K+ Adv T T 488bbd 95+ 22"/>
              </a:rPr>
              <a:t>−</a:t>
            </a:r>
            <a:r>
              <a:rPr lang="en-US" b="0" i="1" u="none" strike="noStrike" baseline="0">
                <a:solidFill>
                  <a:srgbClr val="FF0000"/>
                </a:solidFill>
                <a:latin typeface="DFKPO G+ Adv O T 1ef 757c 0"/>
              </a:rPr>
              <a:t>412 </a:t>
            </a:r>
            <a:endParaRPr lang="pt-BR" i="1">
              <a:solidFill>
                <a:srgbClr val="FF0000"/>
              </a:solidFill>
            </a:endParaRPr>
          </a:p>
        </p:txBody>
      </p:sp>
      <p:pic>
        <p:nvPicPr>
          <p:cNvPr id="5" name="Imagem 4"/>
          <p:cNvPicPr>
            <a:picLocks noChangeAspect="1"/>
          </p:cNvPicPr>
          <p:nvPr/>
        </p:nvPicPr>
        <p:blipFill>
          <a:blip r:embed="rId2"/>
          <a:stretch>
            <a:fillRect/>
          </a:stretch>
        </p:blipFill>
        <p:spPr>
          <a:xfrm>
            <a:off x="4632910" y="1108493"/>
            <a:ext cx="6086475" cy="1143000"/>
          </a:xfrm>
          <a:prstGeom prst="rect">
            <a:avLst/>
          </a:prstGeom>
        </p:spPr>
      </p:pic>
    </p:spTree>
    <p:extLst>
      <p:ext uri="{BB962C8B-B14F-4D97-AF65-F5344CB8AC3E}">
        <p14:creationId xmlns:p14="http://schemas.microsoft.com/office/powerpoint/2010/main" val="3374261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29242" y="228878"/>
            <a:ext cx="7727152" cy="597734"/>
          </a:xfrm>
        </p:spPr>
        <p:txBody>
          <a:bodyPr>
            <a:normAutofit fontScale="90000"/>
          </a:bodyPr>
          <a:lstStyle/>
          <a:p>
            <a:r>
              <a:rPr lang="pt-BR" sz="3700" err="1">
                <a:solidFill>
                  <a:schemeClr val="bg1"/>
                </a:solidFill>
                <a:latin typeface="Calibri"/>
                <a:cs typeface="Calibri"/>
              </a:rPr>
              <a:t>Oligometástases</a:t>
            </a:r>
            <a:r>
              <a:rPr lang="pt-BR" sz="3700" dirty="0">
                <a:solidFill>
                  <a:schemeClr val="bg1"/>
                </a:solidFill>
                <a:latin typeface="Calibri"/>
                <a:cs typeface="Calibri"/>
              </a:rPr>
              <a:t> Sincrônicas - De Novo</a:t>
            </a:r>
            <a:endParaRPr lang="pt-BR" dirty="0">
              <a:solidFill>
                <a:schemeClr val="bg1"/>
              </a:solidFill>
            </a:endParaRPr>
          </a:p>
        </p:txBody>
      </p:sp>
      <p:sp>
        <p:nvSpPr>
          <p:cNvPr id="3" name="Espaço Reservado para Conteúdo 2"/>
          <p:cNvSpPr>
            <a:spLocks noGrp="1"/>
          </p:cNvSpPr>
          <p:nvPr>
            <p:ph idx="1"/>
          </p:nvPr>
        </p:nvSpPr>
        <p:spPr>
          <a:xfrm>
            <a:off x="502540" y="2167776"/>
            <a:ext cx="4717832" cy="3311593"/>
          </a:xfrm>
        </p:spPr>
        <p:txBody>
          <a:bodyPr vert="horz" lIns="91440" tIns="45720" rIns="91440" bIns="45720" rtlCol="0" anchor="t">
            <a:normAutofit/>
          </a:bodyPr>
          <a:lstStyle/>
          <a:p>
            <a:pPr marL="0" indent="0" algn="just"/>
            <a:endParaRPr lang="pt-BR" sz="2650" dirty="0">
              <a:cs typeface="Calibri"/>
            </a:endParaRPr>
          </a:p>
          <a:p>
            <a:pPr marL="457200" indent="-457200" algn="just">
              <a:buFont typeface="Arial" panose="020B0604020202020204" pitchFamily="34" charset="0"/>
              <a:buChar char="•"/>
            </a:pPr>
            <a:r>
              <a:rPr lang="pt-BR" sz="2650" dirty="0">
                <a:latin typeface="Calibri"/>
                <a:cs typeface="Calibri"/>
              </a:rPr>
              <a:t>Decisões baseadas em discussões  multidisciplinar</a:t>
            </a:r>
            <a:endParaRPr lang="pt-BR"/>
          </a:p>
          <a:p>
            <a:pPr marL="457200" indent="-457200" algn="just">
              <a:buFont typeface="Arial" panose="020B0604020202020204" pitchFamily="34" charset="0"/>
              <a:buChar char="•"/>
            </a:pPr>
            <a:r>
              <a:rPr lang="pt-BR" sz="2650" dirty="0">
                <a:solidFill>
                  <a:srgbClr val="FF0000"/>
                </a:solidFill>
                <a:latin typeface="Calibri"/>
                <a:cs typeface="Calibri"/>
              </a:rPr>
              <a:t>Lesões sintomáticas primeiro</a:t>
            </a:r>
          </a:p>
        </p:txBody>
      </p:sp>
      <p:pic>
        <p:nvPicPr>
          <p:cNvPr id="7" name="Espaço Reservado para Conteúdo 5" descr="Uma imagem contendo nome da empresa&#10;&#10;Descrição gerada automaticamente">
            <a:extLst>
              <a:ext uri="{FF2B5EF4-FFF2-40B4-BE49-F238E27FC236}">
                <a16:creationId xmlns:a16="http://schemas.microsoft.com/office/drawing/2014/main" id="{23F0BF52-AFFE-29B8-1F95-9DEEEAB2CCD1}"/>
              </a:ext>
            </a:extLst>
          </p:cNvPr>
          <p:cNvPicPr>
            <a:picLocks noChangeAspect="1"/>
          </p:cNvPicPr>
          <p:nvPr/>
        </p:nvPicPr>
        <p:blipFill rotWithShape="1">
          <a:blip r:embed="rId2">
            <a:extLst>
              <a:ext uri="{28A0092B-C50C-407E-A947-70E740481C1C}">
                <a14:useLocalDpi xmlns:a14="http://schemas.microsoft.com/office/drawing/2010/main" val="0"/>
              </a:ext>
            </a:extLst>
          </a:blip>
          <a:srcRect r="69314" b="68422"/>
          <a:stretch/>
        </p:blipFill>
        <p:spPr>
          <a:xfrm>
            <a:off x="5951128" y="2524165"/>
            <a:ext cx="4732229" cy="3655225"/>
          </a:xfrm>
          <a:prstGeom prst="rect">
            <a:avLst/>
          </a:prstGeom>
        </p:spPr>
      </p:pic>
      <p:sp>
        <p:nvSpPr>
          <p:cNvPr id="8" name="Espaço Reservado para Conteúdo 7"/>
          <p:cNvSpPr>
            <a:spLocks noGrp="1"/>
          </p:cNvSpPr>
          <p:nvPr>
            <p:ph sz="quarter" idx="10"/>
          </p:nvPr>
        </p:nvSpPr>
        <p:spPr>
          <a:xfrm>
            <a:off x="5832763" y="11098258"/>
            <a:ext cx="8168409" cy="240130"/>
          </a:xfrm>
          <a:prstGeom prst="rect">
            <a:avLst/>
          </a:prstGeom>
        </p:spPr>
        <p:txBody>
          <a:bodyPr wrap="square">
            <a:spAutoFit/>
          </a:bodyPr>
          <a:lstStyle/>
          <a:p>
            <a:r>
              <a:rPr lang="pt-BR" err="1">
                <a:solidFill>
                  <a:srgbClr val="FF0000"/>
                </a:solidFill>
              </a:rPr>
              <a:t>GuckenbergerM</a:t>
            </a:r>
            <a:r>
              <a:rPr lang="pt-BR">
                <a:solidFill>
                  <a:srgbClr val="FF0000"/>
                </a:solidFill>
              </a:rPr>
              <a:t>,,et al. LancetOncol.2020;21:e18-e28</a:t>
            </a:r>
            <a:endParaRPr lang="pt-BR"/>
          </a:p>
        </p:txBody>
      </p:sp>
      <p:pic>
        <p:nvPicPr>
          <p:cNvPr id="5" name="Imagem 4" descr="Interface gráfica do usuário, Texto, Aplicativo&#10;&#10;Descrição gerada automaticamente">
            <a:extLst>
              <a:ext uri="{FF2B5EF4-FFF2-40B4-BE49-F238E27FC236}">
                <a16:creationId xmlns:a16="http://schemas.microsoft.com/office/drawing/2014/main" id="{17C27A07-0BD8-8EFB-418B-ED6C7C3A5E55}"/>
              </a:ext>
            </a:extLst>
          </p:cNvPr>
          <p:cNvPicPr>
            <a:picLocks noChangeAspect="1"/>
          </p:cNvPicPr>
          <p:nvPr/>
        </p:nvPicPr>
        <p:blipFill>
          <a:blip r:embed="rId3"/>
          <a:stretch>
            <a:fillRect/>
          </a:stretch>
        </p:blipFill>
        <p:spPr>
          <a:xfrm>
            <a:off x="6309818" y="823535"/>
            <a:ext cx="4032781" cy="1477513"/>
          </a:xfrm>
          <a:prstGeom prst="rect">
            <a:avLst/>
          </a:prstGeom>
        </p:spPr>
      </p:pic>
    </p:spTree>
    <p:extLst>
      <p:ext uri="{BB962C8B-B14F-4D97-AF65-F5344CB8AC3E}">
        <p14:creationId xmlns:p14="http://schemas.microsoft.com/office/powerpoint/2010/main" val="1749193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CFBA9F5-E398-9780-C67E-2A43E28E590D}"/>
              </a:ext>
            </a:extLst>
          </p:cNvPr>
          <p:cNvSpPr>
            <a:spLocks noGrp="1"/>
          </p:cNvSpPr>
          <p:nvPr>
            <p:ph type="title"/>
          </p:nvPr>
        </p:nvSpPr>
        <p:spPr>
          <a:xfrm>
            <a:off x="345765" y="1237449"/>
            <a:ext cx="7360405" cy="1095522"/>
          </a:xfrm>
        </p:spPr>
        <p:txBody>
          <a:bodyPr>
            <a:normAutofit/>
          </a:bodyPr>
          <a:lstStyle/>
          <a:p>
            <a:r>
              <a:rPr lang="pt-BR" sz="2800" b="1">
                <a:solidFill>
                  <a:srgbClr val="FF0000"/>
                </a:solidFill>
              </a:rPr>
              <a:t>Quem</a:t>
            </a:r>
            <a:r>
              <a:rPr lang="pt-BR" sz="2400" b="1">
                <a:solidFill>
                  <a:srgbClr val="FF0000"/>
                </a:solidFill>
              </a:rPr>
              <a:t> </a:t>
            </a:r>
            <a:r>
              <a:rPr lang="pt-BR" sz="2400" b="1"/>
              <a:t>vamos selecionar pra tratamento ablativo?</a:t>
            </a:r>
          </a:p>
        </p:txBody>
      </p:sp>
      <p:sp>
        <p:nvSpPr>
          <p:cNvPr id="6" name="Espaço Reservado para Conteúdo 5">
            <a:extLst>
              <a:ext uri="{FF2B5EF4-FFF2-40B4-BE49-F238E27FC236}">
                <a16:creationId xmlns:a16="http://schemas.microsoft.com/office/drawing/2014/main" id="{D7DE3D1B-FEF6-E722-FC27-ED0682E91D10}"/>
              </a:ext>
            </a:extLst>
          </p:cNvPr>
          <p:cNvSpPr>
            <a:spLocks noGrp="1"/>
          </p:cNvSpPr>
          <p:nvPr>
            <p:ph idx="1"/>
          </p:nvPr>
        </p:nvSpPr>
        <p:spPr>
          <a:xfrm>
            <a:off x="568789" y="2830846"/>
            <a:ext cx="10515600" cy="2847354"/>
          </a:xfrm>
        </p:spPr>
        <p:txBody>
          <a:bodyPr vert="horz" lIns="91440" tIns="45720" rIns="91440" bIns="45720" rtlCol="0" anchor="t">
            <a:normAutofit/>
          </a:bodyPr>
          <a:lstStyle/>
          <a:p>
            <a:pPr algn="just"/>
            <a:r>
              <a:rPr lang="en-US" err="1"/>
              <a:t>Recomendação</a:t>
            </a:r>
            <a:r>
              <a:rPr lang="en-US"/>
              <a:t> da ASTRO/ASCO que </a:t>
            </a:r>
            <a:r>
              <a:rPr lang="en-US" err="1"/>
              <a:t>seja</a:t>
            </a:r>
            <a:r>
              <a:rPr lang="en-US"/>
              <a:t> </a:t>
            </a:r>
            <a:r>
              <a:rPr lang="en-US" err="1"/>
              <a:t>feita</a:t>
            </a:r>
            <a:r>
              <a:rPr lang="en-US"/>
              <a:t> </a:t>
            </a:r>
            <a:r>
              <a:rPr lang="en-US" err="1"/>
              <a:t>pelo</a:t>
            </a:r>
            <a:r>
              <a:rPr lang="en-US"/>
              <a:t> </a:t>
            </a:r>
            <a:r>
              <a:rPr lang="en-US" err="1"/>
              <a:t>menos</a:t>
            </a:r>
            <a:r>
              <a:rPr lang="en-US"/>
              <a:t> </a:t>
            </a:r>
            <a:r>
              <a:rPr lang="en-US" err="1"/>
              <a:t>biópsia</a:t>
            </a:r>
            <a:r>
              <a:rPr lang="en-US"/>
              <a:t> de um </a:t>
            </a:r>
            <a:r>
              <a:rPr lang="en-US" err="1"/>
              <a:t>sítio</a:t>
            </a:r>
            <a:r>
              <a:rPr lang="en-US"/>
              <a:t> </a:t>
            </a:r>
            <a:r>
              <a:rPr lang="en-US" err="1"/>
              <a:t>metastático</a:t>
            </a:r>
            <a:endParaRPr lang="en-US">
              <a:cs typeface="Calibri" panose="020F0502020204030204"/>
            </a:endParaRPr>
          </a:p>
          <a:p>
            <a:pPr algn="just"/>
            <a:r>
              <a:rPr lang="pt-BR"/>
              <a:t>Diagnóstico diferencial: Múltiplos primários sincrônicos – múltiplas lesões pulmonares que se desenvolvem ao mesmo tempo imagem e patologia </a:t>
            </a:r>
            <a:r>
              <a:rPr lang="pt-BR">
                <a:sym typeface="Wingdings" panose="05000000000000000000" pitchFamily="2" charset="2"/>
              </a:rPr>
              <a:t> Na dúvida tratar como múltiplos sincrônicos</a:t>
            </a:r>
            <a:endParaRPr lang="pt-BR">
              <a:cs typeface="Calibri" panose="020F0502020204030204"/>
            </a:endParaRPr>
          </a:p>
          <a:p>
            <a:endParaRPr lang="en-US"/>
          </a:p>
        </p:txBody>
      </p:sp>
      <p:pic>
        <p:nvPicPr>
          <p:cNvPr id="5" name="Imagem 4">
            <a:extLst>
              <a:ext uri="{FF2B5EF4-FFF2-40B4-BE49-F238E27FC236}">
                <a16:creationId xmlns:a16="http://schemas.microsoft.com/office/drawing/2014/main" id="{74F14550-F4A5-6F9E-7CD1-204A6A2DB10C}"/>
              </a:ext>
            </a:extLst>
          </p:cNvPr>
          <p:cNvPicPr>
            <a:picLocks noChangeAspect="1"/>
          </p:cNvPicPr>
          <p:nvPr/>
        </p:nvPicPr>
        <p:blipFill>
          <a:blip r:embed="rId2"/>
          <a:stretch>
            <a:fillRect/>
          </a:stretch>
        </p:blipFill>
        <p:spPr>
          <a:xfrm>
            <a:off x="7402935" y="455394"/>
            <a:ext cx="4692562" cy="1728416"/>
          </a:xfrm>
          <a:prstGeom prst="rect">
            <a:avLst/>
          </a:prstGeom>
        </p:spPr>
      </p:pic>
      <p:sp>
        <p:nvSpPr>
          <p:cNvPr id="2" name="CaixaDeTexto 1">
            <a:extLst>
              <a:ext uri="{FF2B5EF4-FFF2-40B4-BE49-F238E27FC236}">
                <a16:creationId xmlns:a16="http://schemas.microsoft.com/office/drawing/2014/main" id="{09FA9F05-33C2-5565-20D1-4F2EBE254414}"/>
              </a:ext>
            </a:extLst>
          </p:cNvPr>
          <p:cNvSpPr txBox="1"/>
          <p:nvPr/>
        </p:nvSpPr>
        <p:spPr>
          <a:xfrm>
            <a:off x="6256594" y="6232013"/>
            <a:ext cx="543068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400" i="1">
                <a:solidFill>
                  <a:srgbClr val="FF0000"/>
                </a:solidFill>
                <a:latin typeface="Calibri Light"/>
                <a:ea typeface="Calibri Light"/>
                <a:cs typeface="Calibri Light"/>
              </a:rPr>
              <a:t>Iyengar, P, et al. </a:t>
            </a:r>
            <a:r>
              <a:rPr lang="en-US" sz="1400" i="1">
                <a:solidFill>
                  <a:srgbClr val="FF0000"/>
                </a:solidFill>
                <a:latin typeface="Calibri Light"/>
                <a:ea typeface="Calibri Light"/>
                <a:cs typeface="Calibri Light"/>
              </a:rPr>
              <a:t>Practical Radiation Oncology  (2023) 13, 393−412</a:t>
            </a:r>
            <a:r>
              <a:rPr lang="pt-BR" sz="1400">
                <a:latin typeface="Calibri Light"/>
                <a:ea typeface="Calibri Light"/>
                <a:cs typeface="Calibri Light"/>
              </a:rPr>
              <a:t>​</a:t>
            </a:r>
            <a:endParaRPr lang="pt-BR"/>
          </a:p>
        </p:txBody>
      </p:sp>
    </p:spTree>
    <p:extLst>
      <p:ext uri="{BB962C8B-B14F-4D97-AF65-F5344CB8AC3E}">
        <p14:creationId xmlns:p14="http://schemas.microsoft.com/office/powerpoint/2010/main" val="931176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963675D-B99E-D806-7BCF-BEB8A072EF7C}"/>
              </a:ext>
            </a:extLst>
          </p:cNvPr>
          <p:cNvSpPr>
            <a:spLocks noGrp="1"/>
          </p:cNvSpPr>
          <p:nvPr>
            <p:ph idx="1"/>
          </p:nvPr>
        </p:nvSpPr>
        <p:spPr>
          <a:xfrm>
            <a:off x="959182" y="2725922"/>
            <a:ext cx="10602190" cy="2240203"/>
          </a:xfrm>
        </p:spPr>
        <p:txBody>
          <a:bodyPr vert="horz" lIns="91440" tIns="45720" rIns="91440" bIns="45720" rtlCol="0" anchor="t">
            <a:normAutofit/>
          </a:bodyPr>
          <a:lstStyle/>
          <a:p>
            <a:r>
              <a:rPr lang="pt-BR" b="0" i="0" u="none" strike="noStrike" dirty="0">
                <a:solidFill>
                  <a:srgbClr val="232323"/>
                </a:solidFill>
                <a:effectLst/>
                <a:latin typeface="Noto Sans"/>
                <a:ea typeface="Noto Sans"/>
                <a:cs typeface="Noto Sans"/>
              </a:rPr>
              <a:t>Boa performance</a:t>
            </a:r>
            <a:r>
              <a:rPr lang="pt-BR" dirty="0">
                <a:solidFill>
                  <a:srgbClr val="232323"/>
                </a:solidFill>
                <a:latin typeface="Noto Sans"/>
                <a:ea typeface="Noto Sans"/>
                <a:cs typeface="Noto Sans"/>
              </a:rPr>
              <a:t> </a:t>
            </a:r>
            <a:endParaRPr lang="pt-BR" b="0" i="0" u="none" strike="noStrike" dirty="0">
              <a:solidFill>
                <a:srgbClr val="232323"/>
              </a:solidFill>
              <a:effectLst/>
              <a:latin typeface="Noto Sans" panose="020B0502040504020204" pitchFamily="34" charset="0"/>
            </a:endParaRPr>
          </a:p>
          <a:p>
            <a:r>
              <a:rPr lang="pt-BR" dirty="0">
                <a:solidFill>
                  <a:srgbClr val="232323"/>
                </a:solidFill>
                <a:latin typeface="Noto Sans"/>
                <a:ea typeface="Noto Sans"/>
                <a:cs typeface="Noto Sans"/>
              </a:rPr>
              <a:t>Número limitado de metástases (1 a 3) </a:t>
            </a:r>
            <a:endParaRPr lang="pt-BR" dirty="0">
              <a:solidFill>
                <a:srgbClr val="232323"/>
              </a:solidFill>
              <a:latin typeface="Noto Sans" panose="020B0502040504020204" pitchFamily="34" charset="0"/>
              <a:ea typeface="Noto Sans"/>
              <a:cs typeface="Noto Sans"/>
            </a:endParaRPr>
          </a:p>
          <a:p>
            <a:r>
              <a:rPr lang="pt-BR" sz="2700" dirty="0">
                <a:solidFill>
                  <a:srgbClr val="232323"/>
                </a:solidFill>
                <a:latin typeface="Noto Sans"/>
                <a:ea typeface="Noto Sans"/>
                <a:cs typeface="Noto Sans"/>
              </a:rPr>
              <a:t>Até 5 lesões</a:t>
            </a:r>
          </a:p>
        </p:txBody>
      </p:sp>
      <p:sp>
        <p:nvSpPr>
          <p:cNvPr id="4" name="Título 1">
            <a:extLst>
              <a:ext uri="{FF2B5EF4-FFF2-40B4-BE49-F238E27FC236}">
                <a16:creationId xmlns:a16="http://schemas.microsoft.com/office/drawing/2014/main" id="{FD798FC3-4C86-4163-5E77-4B7003574A77}"/>
              </a:ext>
            </a:extLst>
          </p:cNvPr>
          <p:cNvSpPr>
            <a:spLocks noGrp="1"/>
          </p:cNvSpPr>
          <p:nvPr>
            <p:ph type="title"/>
          </p:nvPr>
        </p:nvSpPr>
        <p:spPr>
          <a:xfrm>
            <a:off x="187036" y="1273997"/>
            <a:ext cx="7138555" cy="972637"/>
          </a:xfrm>
        </p:spPr>
        <p:txBody>
          <a:bodyPr>
            <a:normAutofit/>
          </a:bodyPr>
          <a:lstStyle/>
          <a:p>
            <a:r>
              <a:rPr lang="pt-BR" sz="2800" b="1">
                <a:solidFill>
                  <a:srgbClr val="FF0000"/>
                </a:solidFill>
              </a:rPr>
              <a:t>Quem</a:t>
            </a:r>
            <a:r>
              <a:rPr lang="pt-BR" sz="2800" b="1"/>
              <a:t> vamos selecionar pra tratamento ablativo?</a:t>
            </a:r>
          </a:p>
        </p:txBody>
      </p:sp>
      <p:pic>
        <p:nvPicPr>
          <p:cNvPr id="5" name="Imagem 4">
            <a:extLst>
              <a:ext uri="{FF2B5EF4-FFF2-40B4-BE49-F238E27FC236}">
                <a16:creationId xmlns:a16="http://schemas.microsoft.com/office/drawing/2014/main" id="{74F14550-F4A5-6F9E-7CD1-204A6A2DB10C}"/>
              </a:ext>
            </a:extLst>
          </p:cNvPr>
          <p:cNvPicPr>
            <a:picLocks noChangeAspect="1"/>
          </p:cNvPicPr>
          <p:nvPr/>
        </p:nvPicPr>
        <p:blipFill>
          <a:blip r:embed="rId2"/>
          <a:stretch>
            <a:fillRect/>
          </a:stretch>
        </p:blipFill>
        <p:spPr>
          <a:xfrm>
            <a:off x="7499438" y="518218"/>
            <a:ext cx="4692562" cy="1728416"/>
          </a:xfrm>
          <a:prstGeom prst="rect">
            <a:avLst/>
          </a:prstGeom>
        </p:spPr>
      </p:pic>
      <p:sp>
        <p:nvSpPr>
          <p:cNvPr id="2" name="CaixaDeTexto 1">
            <a:extLst>
              <a:ext uri="{FF2B5EF4-FFF2-40B4-BE49-F238E27FC236}">
                <a16:creationId xmlns:a16="http://schemas.microsoft.com/office/drawing/2014/main" id="{0369B250-FD4F-B5C2-C092-0F1E1286CADE}"/>
              </a:ext>
            </a:extLst>
          </p:cNvPr>
          <p:cNvSpPr txBox="1"/>
          <p:nvPr/>
        </p:nvSpPr>
        <p:spPr>
          <a:xfrm>
            <a:off x="6346723" y="6313948"/>
            <a:ext cx="541429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400" i="1">
                <a:solidFill>
                  <a:srgbClr val="FF0000"/>
                </a:solidFill>
                <a:latin typeface="Calibri Light"/>
                <a:ea typeface="Calibri Light"/>
                <a:cs typeface="Calibri Light"/>
              </a:rPr>
              <a:t>Iyengar, P, et al. </a:t>
            </a:r>
            <a:r>
              <a:rPr lang="en-US" sz="1400" i="1">
                <a:solidFill>
                  <a:srgbClr val="FF0000"/>
                </a:solidFill>
                <a:latin typeface="Calibri Light"/>
                <a:ea typeface="Calibri Light"/>
                <a:cs typeface="Calibri Light"/>
              </a:rPr>
              <a:t>Practical Radiation Oncology  (2023) 13, 393−412</a:t>
            </a:r>
            <a:r>
              <a:rPr lang="pt-BR" sz="1400">
                <a:latin typeface="Calibri Light"/>
                <a:ea typeface="Calibri Light"/>
                <a:cs typeface="Calibri Light"/>
              </a:rPr>
              <a:t>​</a:t>
            </a:r>
            <a:endParaRPr lang="pt-BR"/>
          </a:p>
        </p:txBody>
      </p:sp>
    </p:spTree>
    <p:extLst>
      <p:ext uri="{BB962C8B-B14F-4D97-AF65-F5344CB8AC3E}">
        <p14:creationId xmlns:p14="http://schemas.microsoft.com/office/powerpoint/2010/main" val="587966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163A4B-D71A-3C88-5377-A2BFCD057362}"/>
              </a:ext>
            </a:extLst>
          </p:cNvPr>
          <p:cNvSpPr>
            <a:spLocks noGrp="1"/>
          </p:cNvSpPr>
          <p:nvPr>
            <p:ph type="title"/>
          </p:nvPr>
        </p:nvSpPr>
        <p:spPr>
          <a:xfrm>
            <a:off x="1910787" y="104623"/>
            <a:ext cx="9367520" cy="807403"/>
          </a:xfrm>
        </p:spPr>
        <p:txBody>
          <a:bodyPr/>
          <a:lstStyle/>
          <a:p>
            <a:r>
              <a:rPr lang="pt-BR" dirty="0">
                <a:solidFill>
                  <a:schemeClr val="bg1"/>
                </a:solidFill>
                <a:cs typeface="Calibri Light"/>
              </a:rPr>
              <a:t>Estudos prospectivos randomizados</a:t>
            </a:r>
          </a:p>
        </p:txBody>
      </p:sp>
      <p:sp>
        <p:nvSpPr>
          <p:cNvPr id="3" name="Espaço Reservado para Conteúdo 2">
            <a:extLst>
              <a:ext uri="{FF2B5EF4-FFF2-40B4-BE49-F238E27FC236}">
                <a16:creationId xmlns:a16="http://schemas.microsoft.com/office/drawing/2014/main" id="{5B347934-8BEC-3569-61DC-20BFB8311DB1}"/>
              </a:ext>
            </a:extLst>
          </p:cNvPr>
          <p:cNvSpPr>
            <a:spLocks noGrp="1"/>
          </p:cNvSpPr>
          <p:nvPr>
            <p:ph idx="1"/>
          </p:nvPr>
        </p:nvSpPr>
        <p:spPr>
          <a:xfrm>
            <a:off x="630381" y="3159125"/>
            <a:ext cx="4175338" cy="2558907"/>
          </a:xfrm>
        </p:spPr>
        <p:txBody>
          <a:bodyPr vert="horz" lIns="91440" tIns="45720" rIns="91440" bIns="45720" rtlCol="0" anchor="t">
            <a:normAutofit/>
          </a:bodyPr>
          <a:lstStyle/>
          <a:p>
            <a:r>
              <a:rPr lang="pt-BR" dirty="0" err="1">
                <a:ea typeface="Calibri"/>
                <a:cs typeface="Calibri"/>
              </a:rPr>
              <a:t>Oligomez</a:t>
            </a:r>
            <a:r>
              <a:rPr lang="pt-BR" dirty="0">
                <a:ea typeface="Calibri"/>
                <a:cs typeface="Calibri"/>
              </a:rPr>
              <a:t> </a:t>
            </a:r>
            <a:r>
              <a:rPr lang="pt-BR" dirty="0" err="1">
                <a:ea typeface="Calibri"/>
                <a:cs typeface="Calibri"/>
              </a:rPr>
              <a:t>Trial</a:t>
            </a:r>
            <a:r>
              <a:rPr lang="pt-BR" dirty="0">
                <a:ea typeface="Calibri"/>
                <a:cs typeface="Calibri"/>
              </a:rPr>
              <a:t> (FASE II)</a:t>
            </a:r>
          </a:p>
          <a:p>
            <a:r>
              <a:rPr lang="pt-BR" dirty="0" err="1">
                <a:ea typeface="Calibri"/>
                <a:cs typeface="Calibri"/>
              </a:rPr>
              <a:t>Yvengar</a:t>
            </a:r>
            <a:r>
              <a:rPr lang="pt-BR" dirty="0">
                <a:ea typeface="Calibri"/>
                <a:cs typeface="Calibri"/>
              </a:rPr>
              <a:t> </a:t>
            </a:r>
            <a:r>
              <a:rPr lang="pt-BR" dirty="0">
                <a:ea typeface="+mn-lt"/>
                <a:cs typeface="+mn-lt"/>
              </a:rPr>
              <a:t>(FASE II)</a:t>
            </a:r>
          </a:p>
          <a:p>
            <a:r>
              <a:rPr lang="pt-BR" dirty="0">
                <a:ea typeface="Calibri"/>
                <a:cs typeface="Calibri"/>
              </a:rPr>
              <a:t>SABAR COMET (FASE III)</a:t>
            </a:r>
          </a:p>
        </p:txBody>
      </p:sp>
      <p:sp>
        <p:nvSpPr>
          <p:cNvPr id="5" name="Espaço Reservado para Conteúdo 2">
            <a:extLst>
              <a:ext uri="{FF2B5EF4-FFF2-40B4-BE49-F238E27FC236}">
                <a16:creationId xmlns:a16="http://schemas.microsoft.com/office/drawing/2014/main" id="{0B618FA2-4B49-7CEE-1830-31770DA26D74}"/>
              </a:ext>
            </a:extLst>
          </p:cNvPr>
          <p:cNvSpPr txBox="1">
            <a:spLocks/>
          </p:cNvSpPr>
          <p:nvPr/>
        </p:nvSpPr>
        <p:spPr>
          <a:xfrm>
            <a:off x="5918847" y="3119358"/>
            <a:ext cx="2997703" cy="143322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dirty="0">
                <a:ea typeface="Calibri"/>
                <a:cs typeface="Calibri"/>
              </a:rPr>
              <a:t>SINDAS (Fase III)</a:t>
            </a:r>
          </a:p>
          <a:p>
            <a:endParaRPr lang="pt-BR" dirty="0">
              <a:ea typeface="Calibri"/>
              <a:cs typeface="Calibri"/>
            </a:endParaRPr>
          </a:p>
        </p:txBody>
      </p:sp>
    </p:spTree>
    <p:extLst>
      <p:ext uri="{BB962C8B-B14F-4D97-AF65-F5344CB8AC3E}">
        <p14:creationId xmlns:p14="http://schemas.microsoft.com/office/powerpoint/2010/main" val="2931801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4 estudos prospectivos randomizados: </a:t>
            </a:r>
            <a:br>
              <a:rPr lang="pt-BR"/>
            </a:br>
            <a:endParaRPr lang="pt-BR"/>
          </a:p>
        </p:txBody>
      </p:sp>
      <p:sp>
        <p:nvSpPr>
          <p:cNvPr id="3" name="Espaço Reservado para Conteúdo 2"/>
          <p:cNvSpPr>
            <a:spLocks noGrp="1"/>
          </p:cNvSpPr>
          <p:nvPr>
            <p:ph idx="1"/>
          </p:nvPr>
        </p:nvSpPr>
        <p:spPr>
          <a:xfrm>
            <a:off x="408215" y="1690688"/>
            <a:ext cx="11119756" cy="4775426"/>
          </a:xfrm>
        </p:spPr>
        <p:txBody>
          <a:bodyPr>
            <a:normAutofit fontScale="62500" lnSpcReduction="20000"/>
          </a:bodyPr>
          <a:lstStyle/>
          <a:p>
            <a:pPr algn="just">
              <a:lnSpc>
                <a:spcPct val="170000"/>
              </a:lnSpc>
            </a:pPr>
            <a:r>
              <a:rPr lang="pt-BR">
                <a:solidFill>
                  <a:srgbClr val="FF0000"/>
                </a:solidFill>
              </a:rPr>
              <a:t>Gomez DR</a:t>
            </a:r>
            <a:r>
              <a:rPr lang="pt-BR"/>
              <a:t>, et al. Local </a:t>
            </a:r>
            <a:r>
              <a:rPr lang="pt-BR" err="1"/>
              <a:t>consolidative</a:t>
            </a:r>
            <a:r>
              <a:rPr lang="pt-BR"/>
              <a:t> </a:t>
            </a:r>
            <a:r>
              <a:rPr lang="pt-BR" err="1"/>
              <a:t>therapy</a:t>
            </a:r>
            <a:r>
              <a:rPr lang="pt-BR"/>
              <a:t> versus </a:t>
            </a:r>
            <a:r>
              <a:rPr lang="pt-BR" err="1"/>
              <a:t>maintenance</a:t>
            </a:r>
            <a:r>
              <a:rPr lang="pt-BR"/>
              <a:t> </a:t>
            </a:r>
            <a:r>
              <a:rPr lang="pt-BR" err="1"/>
              <a:t>therapy</a:t>
            </a:r>
            <a:r>
              <a:rPr lang="pt-BR"/>
              <a:t> </a:t>
            </a:r>
            <a:r>
              <a:rPr lang="pt-BR" err="1"/>
              <a:t>or</a:t>
            </a:r>
            <a:r>
              <a:rPr lang="pt-BR"/>
              <a:t> </a:t>
            </a:r>
            <a:r>
              <a:rPr lang="en-US"/>
              <a:t>observation for patients with oligometastatic </a:t>
            </a:r>
            <a:r>
              <a:rPr lang="en-US" err="1"/>
              <a:t>nonsmall</a:t>
            </a:r>
            <a:r>
              <a:rPr lang="en-US"/>
              <a:t> cell lung cancer without progression after </a:t>
            </a:r>
            <a:r>
              <a:rPr lang="en-US" err="1"/>
              <a:t>firstline</a:t>
            </a:r>
            <a:r>
              <a:rPr lang="en-US"/>
              <a:t> systemic therapy: A multicenter, randomized, controlled, phase 2 study. Lancet Oncol </a:t>
            </a:r>
            <a:r>
              <a:rPr lang="pt-BR"/>
              <a:t>2016;17:1672-1682 - </a:t>
            </a:r>
            <a:r>
              <a:rPr lang="en-US"/>
              <a:t>J Clin Oncol 2019;37:1558-1565</a:t>
            </a:r>
            <a:endParaRPr lang="pt-BR"/>
          </a:p>
          <a:p>
            <a:pPr algn="just">
              <a:lnSpc>
                <a:spcPct val="170000"/>
              </a:lnSpc>
            </a:pPr>
            <a:r>
              <a:rPr lang="pt-BR" err="1">
                <a:solidFill>
                  <a:srgbClr val="FF0000"/>
                </a:solidFill>
              </a:rPr>
              <a:t>Iyengar</a:t>
            </a:r>
            <a:r>
              <a:rPr lang="pt-BR">
                <a:solidFill>
                  <a:srgbClr val="FF0000"/>
                </a:solidFill>
              </a:rPr>
              <a:t> </a:t>
            </a:r>
            <a:r>
              <a:rPr lang="pt-BR" err="1">
                <a:solidFill>
                  <a:srgbClr val="FF0000"/>
                </a:solidFill>
              </a:rPr>
              <a:t>P</a:t>
            </a:r>
            <a:r>
              <a:rPr lang="pt-BR">
                <a:solidFill>
                  <a:srgbClr val="FF0000"/>
                </a:solidFill>
              </a:rPr>
              <a:t>,</a:t>
            </a:r>
            <a:r>
              <a:rPr lang="pt-BR"/>
              <a:t> et al. </a:t>
            </a:r>
            <a:r>
              <a:rPr lang="pt-BR" err="1"/>
              <a:t>Consolidative</a:t>
            </a:r>
            <a:r>
              <a:rPr lang="pt-BR"/>
              <a:t> </a:t>
            </a:r>
            <a:r>
              <a:rPr lang="pt-BR" err="1"/>
              <a:t>radiotherapy</a:t>
            </a:r>
            <a:r>
              <a:rPr lang="pt-BR"/>
              <a:t> for </a:t>
            </a:r>
            <a:r>
              <a:rPr lang="en-US"/>
              <a:t>limited metastatic non-small-cell lung cancer: A phase 2 randomized </a:t>
            </a:r>
            <a:r>
              <a:rPr lang="pt-BR" err="1"/>
              <a:t>clinical</a:t>
            </a:r>
            <a:r>
              <a:rPr lang="pt-BR"/>
              <a:t> </a:t>
            </a:r>
            <a:r>
              <a:rPr lang="pt-BR" err="1"/>
              <a:t>trial</a:t>
            </a:r>
            <a:r>
              <a:rPr lang="pt-BR"/>
              <a:t>. JAMA </a:t>
            </a:r>
            <a:r>
              <a:rPr lang="pt-BR" err="1"/>
              <a:t>Oncol</a:t>
            </a:r>
            <a:r>
              <a:rPr lang="pt-BR"/>
              <a:t> 2018;4:e173501. </a:t>
            </a:r>
          </a:p>
          <a:p>
            <a:pPr algn="just">
              <a:lnSpc>
                <a:spcPct val="170000"/>
              </a:lnSpc>
            </a:pPr>
            <a:r>
              <a:rPr lang="pt-BR">
                <a:solidFill>
                  <a:srgbClr val="FF0000"/>
                </a:solidFill>
              </a:rPr>
              <a:t>Palma DA</a:t>
            </a:r>
            <a:r>
              <a:rPr lang="pt-BR"/>
              <a:t>, et al. </a:t>
            </a:r>
            <a:r>
              <a:rPr lang="pt-BR" err="1"/>
              <a:t>Stereotactic</a:t>
            </a:r>
            <a:r>
              <a:rPr lang="pt-BR"/>
              <a:t> </a:t>
            </a:r>
            <a:r>
              <a:rPr lang="pt-BR" err="1"/>
              <a:t>ablative</a:t>
            </a:r>
            <a:r>
              <a:rPr lang="pt-BR"/>
              <a:t> </a:t>
            </a:r>
            <a:r>
              <a:rPr lang="pt-BR" err="1"/>
              <a:t>radiotherapy</a:t>
            </a:r>
            <a:r>
              <a:rPr lang="pt-BR"/>
              <a:t> </a:t>
            </a:r>
            <a:r>
              <a:rPr lang="en-US"/>
              <a:t>versus standard of care palliative treatment in patients with </a:t>
            </a:r>
            <a:r>
              <a:rPr lang="en-US" err="1"/>
              <a:t>oligometastaticcancers</a:t>
            </a:r>
            <a:r>
              <a:rPr lang="en-US"/>
              <a:t> (SABR-COMET): A </a:t>
            </a:r>
            <a:r>
              <a:rPr lang="en-US" err="1"/>
              <a:t>randomised</a:t>
            </a:r>
            <a:r>
              <a:rPr lang="en-US"/>
              <a:t>, phase 2, open-label </a:t>
            </a:r>
            <a:r>
              <a:rPr lang="pt-BR" err="1"/>
              <a:t>trial</a:t>
            </a:r>
            <a:r>
              <a:rPr lang="pt-BR"/>
              <a:t>. Lancet 2019;393:2051-2058 - </a:t>
            </a:r>
            <a:r>
              <a:rPr lang="pt-BR" i="1">
                <a:solidFill>
                  <a:srgbClr val="FF0000"/>
                </a:solidFill>
              </a:rPr>
              <a:t> </a:t>
            </a:r>
            <a:r>
              <a:rPr lang="pt-BR"/>
              <a:t>J </a:t>
            </a:r>
            <a:r>
              <a:rPr lang="pt-BR" err="1"/>
              <a:t>Clin</a:t>
            </a:r>
            <a:r>
              <a:rPr lang="pt-BR"/>
              <a:t> </a:t>
            </a:r>
            <a:r>
              <a:rPr lang="pt-BR" err="1"/>
              <a:t>Oncol</a:t>
            </a:r>
            <a:r>
              <a:rPr lang="pt-BR"/>
              <a:t> 2020; 38:2830-2838</a:t>
            </a:r>
          </a:p>
          <a:p>
            <a:pPr algn="just">
              <a:lnSpc>
                <a:spcPct val="170000"/>
              </a:lnSpc>
            </a:pPr>
            <a:r>
              <a:rPr lang="pt-BR" sz="2800" b="1">
                <a:solidFill>
                  <a:srgbClr val="FF0000"/>
                </a:solidFill>
              </a:rPr>
              <a:t>Estudo SINDAS</a:t>
            </a:r>
            <a:r>
              <a:rPr lang="pt-BR" sz="2800" b="1">
                <a:solidFill>
                  <a:srgbClr val="0070C0"/>
                </a:solidFill>
              </a:rPr>
              <a:t>: TKI  </a:t>
            </a:r>
            <a:r>
              <a:rPr lang="pt-BR" sz="2800" b="1" err="1">
                <a:solidFill>
                  <a:srgbClr val="0070C0"/>
                </a:solidFill>
              </a:rPr>
              <a:t>vs</a:t>
            </a:r>
            <a:r>
              <a:rPr lang="pt-BR" sz="2800" b="1">
                <a:solidFill>
                  <a:srgbClr val="0070C0"/>
                </a:solidFill>
              </a:rPr>
              <a:t> SBRT -&gt; TKI em </a:t>
            </a:r>
            <a:r>
              <a:rPr lang="pt-BR" sz="2800" b="1" err="1">
                <a:solidFill>
                  <a:srgbClr val="0070C0"/>
                </a:solidFill>
              </a:rPr>
              <a:t>Oligometastáticos</a:t>
            </a:r>
            <a:r>
              <a:rPr lang="pt-BR" sz="2800" b="1">
                <a:solidFill>
                  <a:srgbClr val="0070C0"/>
                </a:solidFill>
              </a:rPr>
              <a:t> </a:t>
            </a:r>
            <a:r>
              <a:rPr lang="pt-BR" b="1">
                <a:solidFill>
                  <a:srgbClr val="0070C0"/>
                </a:solidFill>
              </a:rPr>
              <a:t>- </a:t>
            </a:r>
            <a:r>
              <a:rPr lang="pt-BR" i="1">
                <a:latin typeface="AdvOT8163c0db.I"/>
              </a:rPr>
              <a:t>JNCI J </a:t>
            </a:r>
            <a:r>
              <a:rPr lang="pt-BR" i="1" err="1">
                <a:latin typeface="AdvOT8163c0db.I"/>
              </a:rPr>
              <a:t>Natl</a:t>
            </a:r>
            <a:r>
              <a:rPr lang="pt-BR" i="1">
                <a:latin typeface="AdvOT8163c0db.I"/>
              </a:rPr>
              <a:t> </a:t>
            </a:r>
            <a:r>
              <a:rPr lang="pt-BR" i="1" err="1">
                <a:latin typeface="AdvOT8163c0db.I"/>
              </a:rPr>
              <a:t>Cancer</a:t>
            </a:r>
            <a:r>
              <a:rPr lang="pt-BR" i="1">
                <a:latin typeface="AdvOT8163c0db.I"/>
              </a:rPr>
              <a:t> </a:t>
            </a:r>
            <a:r>
              <a:rPr lang="pt-BR" i="1" err="1">
                <a:latin typeface="AdvOT8163c0db.I"/>
              </a:rPr>
              <a:t>Inst</a:t>
            </a:r>
            <a:r>
              <a:rPr lang="pt-BR" i="1">
                <a:latin typeface="AdvOT8163c0db.I"/>
              </a:rPr>
              <a:t>, 2022, Vol. 114, No. 5</a:t>
            </a:r>
            <a:r>
              <a:rPr lang="en-US" sz="1800" i="1">
                <a:ln w="9525" cap="flat" cmpd="sng" algn="ctr">
                  <a:noFill/>
                  <a:prstDash val="solid"/>
                  <a:round/>
                  <a:headEnd type="none" w="med" len="med"/>
                  <a:tailEnd type="none" w="med" len="med"/>
                </a:ln>
                <a:ea typeface="Arial"/>
                <a:cs typeface="Helvetica"/>
                <a:sym typeface="Wingdings"/>
              </a:rPr>
              <a:t>. </a:t>
            </a:r>
            <a:endParaRPr lang="en-US" sz="1800" i="1">
              <a:ln w="9525" cap="flat" cmpd="sng" algn="ctr">
                <a:noFill/>
                <a:prstDash val="solid"/>
                <a:round/>
                <a:headEnd type="none" w="med" len="med"/>
                <a:tailEnd type="none" w="med" len="med"/>
              </a:ln>
              <a:latin typeface="Helvetica" charset="0"/>
              <a:ea typeface="Arial"/>
              <a:cs typeface="Helvetica"/>
              <a:sym typeface="Wingdings"/>
            </a:endParaRPr>
          </a:p>
          <a:p>
            <a:pPr algn="just">
              <a:lnSpc>
                <a:spcPct val="160000"/>
              </a:lnSpc>
            </a:pPr>
            <a:endParaRPr lang="pt-BR"/>
          </a:p>
        </p:txBody>
      </p:sp>
    </p:spTree>
    <p:extLst>
      <p:ext uri="{BB962C8B-B14F-4D97-AF65-F5344CB8AC3E}">
        <p14:creationId xmlns:p14="http://schemas.microsoft.com/office/powerpoint/2010/main" val="77978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Lungs - Free medical icons">
            <a:extLst>
              <a:ext uri="{FF2B5EF4-FFF2-40B4-BE49-F238E27FC236}">
                <a16:creationId xmlns:a16="http://schemas.microsoft.com/office/drawing/2014/main" id="{9ACF82AB-5C9A-CCEE-18F0-8E4951772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036" y="2942117"/>
            <a:ext cx="3358880" cy="3358739"/>
          </a:xfrm>
          <a:prstGeom prst="rect">
            <a:avLst/>
          </a:prstGeom>
          <a:noFill/>
          <a:extLst>
            <a:ext uri="{909E8E84-426E-40DD-AFC4-6F175D3DCCD1}">
              <a14:hiddenFill xmlns:a14="http://schemas.microsoft.com/office/drawing/2010/main">
                <a:solidFill>
                  <a:srgbClr val="FFFFFF"/>
                </a:solidFill>
              </a14:hiddenFill>
            </a:ext>
          </a:extLst>
        </p:spPr>
      </p:pic>
      <p:sp>
        <p:nvSpPr>
          <p:cNvPr id="14" name="Elipse 13">
            <a:extLst>
              <a:ext uri="{FF2B5EF4-FFF2-40B4-BE49-F238E27FC236}">
                <a16:creationId xmlns:a16="http://schemas.microsoft.com/office/drawing/2014/main" id="{C9D9D983-3C8D-41B9-9168-62E8BB6C2675}"/>
              </a:ext>
            </a:extLst>
          </p:cNvPr>
          <p:cNvSpPr/>
          <p:nvPr/>
        </p:nvSpPr>
        <p:spPr>
          <a:xfrm>
            <a:off x="1661381" y="3636500"/>
            <a:ext cx="645000" cy="655723"/>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a:solidFill>
                  <a:srgbClr val="FF0000"/>
                </a:solidFill>
              </a:rPr>
              <a:t>R</a:t>
            </a:r>
          </a:p>
        </p:txBody>
      </p:sp>
      <p:sp>
        <p:nvSpPr>
          <p:cNvPr id="16" name="Título 1"/>
          <p:cNvSpPr>
            <a:spLocks noGrp="1"/>
          </p:cNvSpPr>
          <p:nvPr>
            <p:ph type="title"/>
          </p:nvPr>
        </p:nvSpPr>
        <p:spPr>
          <a:xfrm>
            <a:off x="388688" y="1098756"/>
            <a:ext cx="3762700" cy="985085"/>
          </a:xfrm>
        </p:spPr>
        <p:txBody>
          <a:bodyPr/>
          <a:lstStyle/>
          <a:p>
            <a:r>
              <a:rPr lang="pt-BR">
                <a:solidFill>
                  <a:schemeClr val="accent1">
                    <a:lumMod val="75000"/>
                  </a:schemeClr>
                </a:solidFill>
              </a:rPr>
              <a:t>“</a:t>
            </a:r>
            <a:r>
              <a:rPr lang="pt-BR" err="1">
                <a:solidFill>
                  <a:schemeClr val="accent1">
                    <a:lumMod val="75000"/>
                  </a:schemeClr>
                </a:solidFill>
              </a:rPr>
              <a:t>Oligomez</a:t>
            </a:r>
            <a:r>
              <a:rPr lang="pt-BR">
                <a:solidFill>
                  <a:schemeClr val="accent1">
                    <a:lumMod val="75000"/>
                  </a:schemeClr>
                </a:solidFill>
              </a:rPr>
              <a:t>” </a:t>
            </a:r>
            <a:r>
              <a:rPr lang="pt-BR" err="1">
                <a:solidFill>
                  <a:schemeClr val="accent1">
                    <a:lumMod val="75000"/>
                  </a:schemeClr>
                </a:solidFill>
              </a:rPr>
              <a:t>Trial</a:t>
            </a:r>
            <a:endParaRPr lang="pt-BR">
              <a:solidFill>
                <a:schemeClr val="accent1">
                  <a:lumMod val="75000"/>
                </a:schemeClr>
              </a:solidFill>
            </a:endParaRPr>
          </a:p>
        </p:txBody>
      </p:sp>
      <p:sp>
        <p:nvSpPr>
          <p:cNvPr id="13" name="CaixaDeTexto 12">
            <a:extLst>
              <a:ext uri="{FF2B5EF4-FFF2-40B4-BE49-F238E27FC236}">
                <a16:creationId xmlns:a16="http://schemas.microsoft.com/office/drawing/2014/main" id="{8EA4B9D6-B653-46A0-E4CE-39C887AC4A48}"/>
              </a:ext>
            </a:extLst>
          </p:cNvPr>
          <p:cNvSpPr txBox="1"/>
          <p:nvPr/>
        </p:nvSpPr>
        <p:spPr>
          <a:xfrm>
            <a:off x="338289" y="1874542"/>
            <a:ext cx="3462387" cy="1323439"/>
          </a:xfrm>
          <a:prstGeom prst="rect">
            <a:avLst/>
          </a:prstGeom>
          <a:solidFill>
            <a:schemeClr val="tx1"/>
          </a:solidFill>
        </p:spPr>
        <p:txBody>
          <a:bodyPr wrap="square" lIns="91440" tIns="45720" rIns="91440" bIns="45720" rtlCol="0" anchor="t">
            <a:spAutoFit/>
          </a:bodyPr>
          <a:lstStyle/>
          <a:p>
            <a:pPr algn="ctr"/>
            <a:r>
              <a:rPr lang="pt-BR" sz="1400" b="1" dirty="0">
                <a:solidFill>
                  <a:schemeClr val="bg1"/>
                </a:solidFill>
              </a:rPr>
              <a:t>≤ 3 metástases (65% 0-1 lesão e 35% 2-3)</a:t>
            </a:r>
            <a:endParaRPr lang="pt-BR" dirty="0">
              <a:solidFill>
                <a:schemeClr val="bg1"/>
              </a:solidFill>
            </a:endParaRPr>
          </a:p>
          <a:p>
            <a:pPr algn="ctr"/>
            <a:r>
              <a:rPr lang="pt-BR" sz="1400" b="1" dirty="0">
                <a:solidFill>
                  <a:schemeClr val="bg1"/>
                </a:solidFill>
              </a:rPr>
              <a:t>Sem </a:t>
            </a:r>
            <a:r>
              <a:rPr lang="pt-BR" sz="1400" b="1" dirty="0" err="1">
                <a:solidFill>
                  <a:schemeClr val="bg1"/>
                </a:solidFill>
              </a:rPr>
              <a:t>criterio</a:t>
            </a:r>
            <a:r>
              <a:rPr lang="pt-BR" sz="1400" b="1" dirty="0">
                <a:solidFill>
                  <a:schemeClr val="bg1"/>
                </a:solidFill>
              </a:rPr>
              <a:t> de exclusão </a:t>
            </a:r>
            <a:r>
              <a:rPr lang="pt-BR" sz="1400" b="1" dirty="0" err="1">
                <a:solidFill>
                  <a:schemeClr val="bg1"/>
                </a:solidFill>
              </a:rPr>
              <a:t>pré</a:t>
            </a:r>
            <a:r>
              <a:rPr lang="pt-BR" sz="1400" b="1" dirty="0">
                <a:solidFill>
                  <a:schemeClr val="bg1"/>
                </a:solidFill>
              </a:rPr>
              <a:t> primeira linha (exceto </a:t>
            </a:r>
            <a:r>
              <a:rPr lang="pt-BR" sz="1400" b="1" dirty="0" err="1">
                <a:solidFill>
                  <a:schemeClr val="bg1"/>
                </a:solidFill>
              </a:rPr>
              <a:t>beva</a:t>
            </a:r>
            <a:r>
              <a:rPr lang="pt-BR" sz="1400" b="1" dirty="0">
                <a:solidFill>
                  <a:schemeClr val="bg1"/>
                </a:solidFill>
              </a:rPr>
              <a:t> 2 sem </a:t>
            </a:r>
            <a:r>
              <a:rPr lang="pt-BR" sz="1400" b="1" dirty="0" err="1">
                <a:solidFill>
                  <a:schemeClr val="bg1"/>
                </a:solidFill>
              </a:rPr>
              <a:t>pre</a:t>
            </a:r>
            <a:r>
              <a:rPr lang="pt-BR" sz="1400" b="1" dirty="0">
                <a:solidFill>
                  <a:schemeClr val="bg1"/>
                </a:solidFill>
              </a:rPr>
              <a:t> RT)</a:t>
            </a:r>
            <a:endParaRPr lang="pt-BR" sz="1400" b="1" dirty="0">
              <a:solidFill>
                <a:schemeClr val="bg1"/>
              </a:solidFill>
              <a:cs typeface="Calibri"/>
            </a:endParaRPr>
          </a:p>
          <a:p>
            <a:pPr algn="ctr"/>
            <a:r>
              <a:rPr lang="pt-BR" sz="1400" dirty="0">
                <a:solidFill>
                  <a:srgbClr val="FF0000"/>
                </a:solidFill>
              </a:rPr>
              <a:t>APÓS a 1a linha  </a:t>
            </a:r>
            <a:r>
              <a:rPr lang="pt-BR" sz="1200" dirty="0">
                <a:solidFill>
                  <a:schemeClr val="bg1"/>
                </a:solidFill>
              </a:rPr>
              <a:t>(por 3 meses sem </a:t>
            </a:r>
            <a:r>
              <a:rPr lang="pt-BR" sz="1200" dirty="0" err="1">
                <a:solidFill>
                  <a:schemeClr val="bg1"/>
                </a:solidFill>
              </a:rPr>
              <a:t>progressao</a:t>
            </a:r>
            <a:r>
              <a:rPr lang="pt-BR" sz="1200" dirty="0">
                <a:solidFill>
                  <a:schemeClr val="bg1"/>
                </a:solidFill>
              </a:rPr>
              <a:t>)</a:t>
            </a:r>
            <a:endParaRPr lang="pt-BR" sz="1200" dirty="0">
              <a:solidFill>
                <a:schemeClr val="bg1"/>
              </a:solidFill>
              <a:cs typeface="Calibri"/>
            </a:endParaRPr>
          </a:p>
          <a:p>
            <a:pPr algn="ctr"/>
            <a:r>
              <a:rPr lang="pt-BR" sz="1200" dirty="0">
                <a:solidFill>
                  <a:schemeClr val="bg1"/>
                </a:solidFill>
              </a:rPr>
              <a:t>Não incluindo o primário na contagem</a:t>
            </a:r>
            <a:endParaRPr lang="pt-BR" sz="1200" dirty="0">
              <a:solidFill>
                <a:schemeClr val="bg1"/>
              </a:solidFill>
              <a:cs typeface="Calibri"/>
            </a:endParaRPr>
          </a:p>
          <a:p>
            <a:pPr algn="ctr"/>
            <a:r>
              <a:rPr lang="pt-BR" sz="1200" dirty="0">
                <a:solidFill>
                  <a:schemeClr val="bg1"/>
                </a:solidFill>
              </a:rPr>
              <a:t>Tratamento do </a:t>
            </a:r>
            <a:r>
              <a:rPr lang="pt-BR" sz="1200" dirty="0" err="1">
                <a:solidFill>
                  <a:schemeClr val="bg1"/>
                </a:solidFill>
              </a:rPr>
              <a:t>primario</a:t>
            </a:r>
            <a:r>
              <a:rPr lang="pt-BR" sz="1200" dirty="0">
                <a:solidFill>
                  <a:schemeClr val="bg1"/>
                </a:solidFill>
              </a:rPr>
              <a:t> e LN permitido c RTQT</a:t>
            </a:r>
            <a:endParaRPr lang="pt-BR" sz="1100" dirty="0">
              <a:solidFill>
                <a:schemeClr val="bg1"/>
              </a:solidFill>
            </a:endParaRPr>
          </a:p>
        </p:txBody>
      </p:sp>
      <p:sp>
        <p:nvSpPr>
          <p:cNvPr id="20" name="CaixaDeTexto 19">
            <a:extLst>
              <a:ext uri="{FF2B5EF4-FFF2-40B4-BE49-F238E27FC236}">
                <a16:creationId xmlns:a16="http://schemas.microsoft.com/office/drawing/2014/main" id="{5162D356-A439-D5A9-8558-9383263DEC3A}"/>
              </a:ext>
            </a:extLst>
          </p:cNvPr>
          <p:cNvSpPr txBox="1"/>
          <p:nvPr/>
        </p:nvSpPr>
        <p:spPr>
          <a:xfrm>
            <a:off x="304605" y="5015545"/>
            <a:ext cx="1534705" cy="1015663"/>
          </a:xfrm>
          <a:prstGeom prst="rect">
            <a:avLst/>
          </a:prstGeom>
          <a:solidFill>
            <a:schemeClr val="tx1"/>
          </a:solidFill>
        </p:spPr>
        <p:txBody>
          <a:bodyPr wrap="square" lIns="91440" tIns="45720" rIns="91440" bIns="45720" rtlCol="0" anchor="t">
            <a:spAutoFit/>
          </a:bodyPr>
          <a:lstStyle/>
          <a:p>
            <a:pPr algn="ctr"/>
            <a:r>
              <a:rPr lang="pt-BR" sz="1200" b="1">
                <a:solidFill>
                  <a:schemeClr val="bg1"/>
                </a:solidFill>
              </a:rPr>
              <a:t>Tratamento local ablativo  em todas </a:t>
            </a:r>
            <a:r>
              <a:rPr lang="pt-BR" sz="1200" b="1" err="1">
                <a:solidFill>
                  <a:schemeClr val="bg1"/>
                </a:solidFill>
              </a:rPr>
              <a:t>lesoes</a:t>
            </a:r>
            <a:r>
              <a:rPr lang="pt-BR" sz="1200" b="1">
                <a:solidFill>
                  <a:schemeClr val="bg1"/>
                </a:solidFill>
              </a:rPr>
              <a:t>  com ou sem tratamento  de manutenção</a:t>
            </a:r>
          </a:p>
        </p:txBody>
      </p:sp>
      <p:sp>
        <p:nvSpPr>
          <p:cNvPr id="21" name="CaixaDeTexto 20">
            <a:extLst>
              <a:ext uri="{FF2B5EF4-FFF2-40B4-BE49-F238E27FC236}">
                <a16:creationId xmlns:a16="http://schemas.microsoft.com/office/drawing/2014/main" id="{68838951-F93D-08D0-0AE4-63DB51572547}"/>
              </a:ext>
            </a:extLst>
          </p:cNvPr>
          <p:cNvSpPr txBox="1"/>
          <p:nvPr/>
        </p:nvSpPr>
        <p:spPr>
          <a:xfrm>
            <a:off x="2299470" y="5011712"/>
            <a:ext cx="1701978" cy="646331"/>
          </a:xfrm>
          <a:prstGeom prst="rect">
            <a:avLst/>
          </a:prstGeom>
          <a:solidFill>
            <a:schemeClr val="tx1"/>
          </a:solidFill>
        </p:spPr>
        <p:txBody>
          <a:bodyPr wrap="square" lIns="91440" tIns="45720" rIns="91440" bIns="45720" rtlCol="0" anchor="t">
            <a:spAutoFit/>
          </a:bodyPr>
          <a:lstStyle/>
          <a:p>
            <a:pPr algn="ctr"/>
            <a:r>
              <a:rPr lang="pt-BR" sz="1200" b="1">
                <a:solidFill>
                  <a:schemeClr val="bg1"/>
                </a:solidFill>
              </a:rPr>
              <a:t>Tratamento  de manutenção ou observação</a:t>
            </a:r>
          </a:p>
        </p:txBody>
      </p:sp>
      <p:sp>
        <p:nvSpPr>
          <p:cNvPr id="25" name="Título 1">
            <a:extLst>
              <a:ext uri="{FF2B5EF4-FFF2-40B4-BE49-F238E27FC236}">
                <a16:creationId xmlns:a16="http://schemas.microsoft.com/office/drawing/2014/main" id="{C8CBFDAB-094B-2471-E3E5-061AEEE8ECE3}"/>
              </a:ext>
            </a:extLst>
          </p:cNvPr>
          <p:cNvSpPr txBox="1">
            <a:spLocks/>
          </p:cNvSpPr>
          <p:nvPr/>
        </p:nvSpPr>
        <p:spPr>
          <a:xfrm>
            <a:off x="4642304" y="1100881"/>
            <a:ext cx="2764259" cy="814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733" b="1" i="0" kern="1200" baseline="0">
                <a:solidFill>
                  <a:srgbClr val="2995D7"/>
                </a:solidFill>
                <a:latin typeface="Calibri" pitchFamily="34" charset="0"/>
                <a:ea typeface="+mj-ea"/>
                <a:cs typeface="+mj-cs"/>
              </a:defRPr>
            </a:lvl1pPr>
          </a:lstStyle>
          <a:p>
            <a:r>
              <a:rPr lang="pt-BR" sz="3700">
                <a:solidFill>
                  <a:schemeClr val="accent1">
                    <a:lumMod val="75000"/>
                  </a:schemeClr>
                </a:solidFill>
                <a:latin typeface="Calibri"/>
                <a:cs typeface="Calibri"/>
              </a:rPr>
              <a:t>Iyengar </a:t>
            </a:r>
            <a:r>
              <a:rPr lang="pt-BR" sz="3700" err="1">
                <a:solidFill>
                  <a:schemeClr val="accent1">
                    <a:lumMod val="75000"/>
                  </a:schemeClr>
                </a:solidFill>
                <a:latin typeface="Calibri"/>
                <a:cs typeface="Calibri"/>
              </a:rPr>
              <a:t>Trial</a:t>
            </a:r>
            <a:endParaRPr lang="pt-BR" sz="3700">
              <a:solidFill>
                <a:schemeClr val="accent1">
                  <a:lumMod val="75000"/>
                </a:schemeClr>
              </a:solidFill>
              <a:latin typeface="Calibri"/>
              <a:cs typeface="Calibri"/>
            </a:endParaRPr>
          </a:p>
        </p:txBody>
      </p:sp>
      <p:pic>
        <p:nvPicPr>
          <p:cNvPr id="26" name="Picture 2" descr="Lungs - Free medical icons">
            <a:extLst>
              <a:ext uri="{FF2B5EF4-FFF2-40B4-BE49-F238E27FC236}">
                <a16:creationId xmlns:a16="http://schemas.microsoft.com/office/drawing/2014/main" id="{43A9451F-E023-72F7-185E-E4DF72A472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699" y="2898315"/>
            <a:ext cx="3478774" cy="345055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ungs - Free medical icons">
            <a:extLst>
              <a:ext uri="{FF2B5EF4-FFF2-40B4-BE49-F238E27FC236}">
                <a16:creationId xmlns:a16="http://schemas.microsoft.com/office/drawing/2014/main" id="{13CD23A9-4500-72CB-B7BD-BD92CF338A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1064" y="2869182"/>
            <a:ext cx="3425517" cy="3433711"/>
          </a:xfrm>
          <a:prstGeom prst="rect">
            <a:avLst/>
          </a:prstGeom>
          <a:noFill/>
          <a:extLst>
            <a:ext uri="{909E8E84-426E-40DD-AFC4-6F175D3DCCD1}">
              <a14:hiddenFill xmlns:a14="http://schemas.microsoft.com/office/drawing/2010/main">
                <a:solidFill>
                  <a:srgbClr val="FFFFFF"/>
                </a:solidFill>
              </a14:hiddenFill>
            </a:ext>
          </a:extLst>
        </p:spPr>
      </p:pic>
      <p:sp>
        <p:nvSpPr>
          <p:cNvPr id="28" name="CaixaDeTexto 27">
            <a:extLst>
              <a:ext uri="{FF2B5EF4-FFF2-40B4-BE49-F238E27FC236}">
                <a16:creationId xmlns:a16="http://schemas.microsoft.com/office/drawing/2014/main" id="{27B5DBA6-979C-A516-539A-09C193F7C839}"/>
              </a:ext>
            </a:extLst>
          </p:cNvPr>
          <p:cNvSpPr txBox="1"/>
          <p:nvPr/>
        </p:nvSpPr>
        <p:spPr>
          <a:xfrm>
            <a:off x="4484264" y="1901593"/>
            <a:ext cx="3693211" cy="1157240"/>
          </a:xfrm>
          <a:prstGeom prst="rect">
            <a:avLst/>
          </a:prstGeom>
          <a:solidFill>
            <a:schemeClr val="tx1"/>
          </a:solidFill>
        </p:spPr>
        <p:txBody>
          <a:bodyPr wrap="square" lIns="91440" tIns="45720" rIns="91440" bIns="45720" rtlCol="0" anchor="t">
            <a:spAutoFit/>
          </a:bodyPr>
          <a:lstStyle/>
          <a:p>
            <a:pPr marL="285750" indent="-285750">
              <a:lnSpc>
                <a:spcPct val="90000"/>
              </a:lnSpc>
              <a:spcBef>
                <a:spcPts val="500"/>
              </a:spcBef>
              <a:buFont typeface="Arial"/>
              <a:buChar char="•"/>
            </a:pPr>
            <a:r>
              <a:rPr lang="en-US" sz="900" err="1">
                <a:solidFill>
                  <a:schemeClr val="bg1"/>
                </a:solidFill>
                <a:latin typeface="Arial"/>
                <a:cs typeface="Arial"/>
              </a:rPr>
              <a:t>Primario</a:t>
            </a:r>
            <a:r>
              <a:rPr lang="en-US" sz="900">
                <a:solidFill>
                  <a:schemeClr val="bg1"/>
                </a:solidFill>
                <a:latin typeface="Arial"/>
                <a:cs typeface="Arial"/>
              </a:rPr>
              <a:t> + ate 5 </a:t>
            </a:r>
            <a:r>
              <a:rPr lang="en-US" sz="900" err="1">
                <a:solidFill>
                  <a:schemeClr val="bg1"/>
                </a:solidFill>
                <a:latin typeface="Arial"/>
                <a:cs typeface="Arial"/>
              </a:rPr>
              <a:t>lesôes</a:t>
            </a:r>
            <a:r>
              <a:rPr lang="en-US" sz="900">
                <a:solidFill>
                  <a:schemeClr val="bg1"/>
                </a:solidFill>
                <a:latin typeface="Arial"/>
                <a:cs typeface="Arial"/>
              </a:rPr>
              <a:t> (</a:t>
            </a:r>
            <a:r>
              <a:rPr lang="en-US" sz="900" err="1">
                <a:solidFill>
                  <a:schemeClr val="bg1"/>
                </a:solidFill>
                <a:latin typeface="Arial"/>
                <a:cs typeface="Arial"/>
              </a:rPr>
              <a:t>nao</a:t>
            </a:r>
            <a:r>
              <a:rPr lang="en-US" sz="900">
                <a:solidFill>
                  <a:schemeClr val="bg1"/>
                </a:solidFill>
                <a:latin typeface="Arial"/>
                <a:cs typeface="Arial"/>
              </a:rPr>
              <a:t> </a:t>
            </a:r>
            <a:r>
              <a:rPr lang="en-US" sz="900" err="1">
                <a:solidFill>
                  <a:schemeClr val="bg1"/>
                </a:solidFill>
                <a:latin typeface="Arial"/>
                <a:cs typeface="Arial"/>
              </a:rPr>
              <a:t>mais</a:t>
            </a:r>
            <a:r>
              <a:rPr lang="en-US" sz="900">
                <a:solidFill>
                  <a:schemeClr val="bg1"/>
                </a:solidFill>
                <a:latin typeface="Arial"/>
                <a:cs typeface="Arial"/>
              </a:rPr>
              <a:t> que 3 no </a:t>
            </a:r>
            <a:r>
              <a:rPr lang="en-US" sz="900" err="1">
                <a:solidFill>
                  <a:schemeClr val="bg1"/>
                </a:solidFill>
                <a:latin typeface="Arial"/>
                <a:cs typeface="Arial"/>
              </a:rPr>
              <a:t>pulmão</a:t>
            </a:r>
            <a:r>
              <a:rPr lang="en-US" sz="900">
                <a:solidFill>
                  <a:schemeClr val="bg1"/>
                </a:solidFill>
                <a:latin typeface="Arial"/>
                <a:cs typeface="Arial"/>
              </a:rPr>
              <a:t> </a:t>
            </a:r>
            <a:r>
              <a:rPr lang="en-US" sz="900" err="1">
                <a:solidFill>
                  <a:schemeClr val="bg1"/>
                </a:solidFill>
                <a:latin typeface="Arial"/>
                <a:cs typeface="Arial"/>
              </a:rPr>
              <a:t>ou</a:t>
            </a:r>
            <a:r>
              <a:rPr lang="en-US" sz="900">
                <a:solidFill>
                  <a:schemeClr val="bg1"/>
                </a:solidFill>
                <a:latin typeface="Arial"/>
                <a:cs typeface="Arial"/>
              </a:rPr>
              <a:t> no </a:t>
            </a:r>
            <a:r>
              <a:rPr lang="en-US" sz="900" err="1">
                <a:solidFill>
                  <a:schemeClr val="bg1"/>
                </a:solidFill>
                <a:latin typeface="Arial"/>
                <a:cs typeface="Arial"/>
              </a:rPr>
              <a:t>fígado</a:t>
            </a:r>
            <a:r>
              <a:rPr lang="en-US" sz="900">
                <a:solidFill>
                  <a:schemeClr val="bg1"/>
                </a:solidFill>
                <a:latin typeface="Arial"/>
                <a:cs typeface="Arial"/>
              </a:rPr>
              <a:t>)</a:t>
            </a:r>
            <a:endParaRPr lang="pt-BR">
              <a:solidFill>
                <a:schemeClr val="bg1"/>
              </a:solidFill>
              <a:cs typeface="Calibri" panose="020F0502020204030204"/>
            </a:endParaRPr>
          </a:p>
          <a:p>
            <a:pPr marL="285750" indent="-285750">
              <a:lnSpc>
                <a:spcPct val="90000"/>
              </a:lnSpc>
              <a:spcBef>
                <a:spcPts val="500"/>
              </a:spcBef>
              <a:buFont typeface="Arial"/>
              <a:buChar char="•"/>
            </a:pPr>
            <a:r>
              <a:rPr lang="en-US" sz="900" err="1">
                <a:solidFill>
                  <a:schemeClr val="bg1"/>
                </a:solidFill>
                <a:latin typeface="Arial"/>
                <a:cs typeface="Arial"/>
              </a:rPr>
              <a:t>Resposta</a:t>
            </a:r>
            <a:r>
              <a:rPr lang="en-US" sz="900">
                <a:solidFill>
                  <a:schemeClr val="bg1"/>
                </a:solidFill>
                <a:latin typeface="Arial"/>
                <a:cs typeface="Arial"/>
              </a:rPr>
              <a:t> </a:t>
            </a:r>
            <a:r>
              <a:rPr lang="en-US" sz="900" err="1">
                <a:solidFill>
                  <a:schemeClr val="bg1"/>
                </a:solidFill>
                <a:latin typeface="Arial"/>
                <a:cs typeface="Arial"/>
              </a:rPr>
              <a:t>parcial</a:t>
            </a:r>
            <a:r>
              <a:rPr lang="en-US" sz="900">
                <a:solidFill>
                  <a:schemeClr val="bg1"/>
                </a:solidFill>
                <a:latin typeface="Arial"/>
                <a:cs typeface="Arial"/>
              </a:rPr>
              <a:t> </a:t>
            </a:r>
            <a:r>
              <a:rPr lang="en-US" sz="900" err="1">
                <a:solidFill>
                  <a:schemeClr val="bg1"/>
                </a:solidFill>
                <a:latin typeface="Arial"/>
                <a:cs typeface="Arial"/>
              </a:rPr>
              <a:t>ou</a:t>
            </a:r>
            <a:r>
              <a:rPr lang="en-US" sz="900">
                <a:solidFill>
                  <a:schemeClr val="bg1"/>
                </a:solidFill>
                <a:latin typeface="Arial"/>
                <a:cs typeface="Arial"/>
              </a:rPr>
              <a:t> </a:t>
            </a:r>
            <a:r>
              <a:rPr lang="en-US" sz="900" err="1">
                <a:solidFill>
                  <a:schemeClr val="bg1"/>
                </a:solidFill>
                <a:latin typeface="Arial"/>
                <a:cs typeface="Arial"/>
              </a:rPr>
              <a:t>estável</a:t>
            </a:r>
            <a:r>
              <a:rPr lang="en-US" sz="900">
                <a:solidFill>
                  <a:schemeClr val="bg1"/>
                </a:solidFill>
                <a:latin typeface="Arial"/>
                <a:cs typeface="Arial"/>
              </a:rPr>
              <a:t> </a:t>
            </a:r>
            <a:r>
              <a:rPr lang="en-US" sz="900" err="1">
                <a:solidFill>
                  <a:schemeClr val="bg1"/>
                </a:solidFill>
                <a:latin typeface="Arial"/>
                <a:cs typeface="Arial"/>
              </a:rPr>
              <a:t>após</a:t>
            </a:r>
            <a:r>
              <a:rPr lang="en-US" sz="900">
                <a:solidFill>
                  <a:schemeClr val="bg1"/>
                </a:solidFill>
                <a:latin typeface="Arial"/>
                <a:cs typeface="Arial"/>
              </a:rPr>
              <a:t> 4 a 6 </a:t>
            </a:r>
            <a:r>
              <a:rPr lang="en-US" sz="900" err="1">
                <a:solidFill>
                  <a:schemeClr val="bg1"/>
                </a:solidFill>
                <a:latin typeface="Arial"/>
                <a:cs typeface="Arial"/>
              </a:rPr>
              <a:t>ciclos</a:t>
            </a:r>
            <a:r>
              <a:rPr lang="en-US" sz="900">
                <a:solidFill>
                  <a:schemeClr val="bg1"/>
                </a:solidFill>
                <a:latin typeface="Arial"/>
                <a:cs typeface="Arial"/>
              </a:rPr>
              <a:t> de QT    </a:t>
            </a:r>
          </a:p>
          <a:p>
            <a:pPr marL="285750" indent="-285750">
              <a:lnSpc>
                <a:spcPct val="90000"/>
              </a:lnSpc>
              <a:spcBef>
                <a:spcPts val="500"/>
              </a:spcBef>
              <a:buFont typeface="Arial"/>
              <a:buChar char="•"/>
            </a:pPr>
            <a:r>
              <a:rPr lang="en-US" sz="900">
                <a:solidFill>
                  <a:schemeClr val="bg1"/>
                </a:solidFill>
                <a:latin typeface="Arial"/>
                <a:cs typeface="Arial"/>
              </a:rPr>
              <a:t>Sem </a:t>
            </a:r>
            <a:r>
              <a:rPr lang="en-US" sz="900" err="1">
                <a:solidFill>
                  <a:schemeClr val="bg1"/>
                </a:solidFill>
                <a:latin typeface="Arial"/>
                <a:cs typeface="Arial"/>
              </a:rPr>
              <a:t>mutação</a:t>
            </a:r>
            <a:r>
              <a:rPr lang="en-US" sz="900">
                <a:solidFill>
                  <a:schemeClr val="bg1"/>
                </a:solidFill>
                <a:latin typeface="Arial"/>
                <a:cs typeface="Arial"/>
              </a:rPr>
              <a:t>  ALK </a:t>
            </a:r>
            <a:r>
              <a:rPr lang="en-US" sz="900" err="1">
                <a:solidFill>
                  <a:schemeClr val="bg1"/>
                </a:solidFill>
                <a:latin typeface="Arial"/>
                <a:cs typeface="Arial"/>
              </a:rPr>
              <a:t>ou</a:t>
            </a:r>
            <a:r>
              <a:rPr lang="en-US" sz="900">
                <a:solidFill>
                  <a:schemeClr val="bg1"/>
                </a:solidFill>
                <a:latin typeface="Arial"/>
                <a:cs typeface="Arial"/>
              </a:rPr>
              <a:t> EGFR (se </a:t>
            </a:r>
            <a:r>
              <a:rPr lang="en-US" sz="900" err="1">
                <a:solidFill>
                  <a:schemeClr val="bg1"/>
                </a:solidFill>
                <a:latin typeface="Arial"/>
                <a:cs typeface="Arial"/>
              </a:rPr>
              <a:t>tivessem</a:t>
            </a:r>
            <a:r>
              <a:rPr lang="en-US" sz="900">
                <a:solidFill>
                  <a:schemeClr val="bg1"/>
                </a:solidFill>
                <a:latin typeface="Arial"/>
                <a:cs typeface="Arial"/>
              </a:rPr>
              <a:t> </a:t>
            </a:r>
            <a:r>
              <a:rPr lang="en-US" sz="900" err="1">
                <a:solidFill>
                  <a:schemeClr val="bg1"/>
                </a:solidFill>
                <a:latin typeface="Arial"/>
                <a:cs typeface="Arial"/>
              </a:rPr>
              <a:t>recebido</a:t>
            </a:r>
            <a:r>
              <a:rPr lang="en-US" sz="900">
                <a:solidFill>
                  <a:schemeClr val="bg1"/>
                </a:solidFill>
                <a:latin typeface="Arial"/>
                <a:cs typeface="Arial"/>
              </a:rPr>
              <a:t> </a:t>
            </a:r>
            <a:r>
              <a:rPr lang="en-US" sz="900" err="1">
                <a:solidFill>
                  <a:schemeClr val="bg1"/>
                </a:solidFill>
                <a:latin typeface="Arial"/>
                <a:cs typeface="Arial"/>
              </a:rPr>
              <a:t>terapia</a:t>
            </a:r>
            <a:r>
              <a:rPr lang="en-US" sz="900">
                <a:solidFill>
                  <a:schemeClr val="bg1"/>
                </a:solidFill>
                <a:latin typeface="Arial"/>
                <a:cs typeface="Arial"/>
              </a:rPr>
              <a:t> </a:t>
            </a:r>
            <a:r>
              <a:rPr lang="en-US" sz="900" err="1">
                <a:solidFill>
                  <a:schemeClr val="bg1"/>
                </a:solidFill>
                <a:latin typeface="Arial"/>
                <a:cs typeface="Arial"/>
              </a:rPr>
              <a:t>alvo</a:t>
            </a:r>
            <a:r>
              <a:rPr lang="en-US" sz="900">
                <a:solidFill>
                  <a:schemeClr val="bg1"/>
                </a:solidFill>
                <a:latin typeface="Arial"/>
                <a:cs typeface="Arial"/>
              </a:rPr>
              <a:t> </a:t>
            </a:r>
            <a:r>
              <a:rPr lang="en-US" sz="900" err="1">
                <a:solidFill>
                  <a:schemeClr val="bg1"/>
                </a:solidFill>
                <a:latin typeface="Arial"/>
                <a:cs typeface="Arial"/>
              </a:rPr>
              <a:t>eram</a:t>
            </a:r>
            <a:r>
              <a:rPr lang="en-US" sz="900">
                <a:solidFill>
                  <a:schemeClr val="bg1"/>
                </a:solidFill>
                <a:latin typeface="Arial"/>
                <a:cs typeface="Arial"/>
              </a:rPr>
              <a:t> </a:t>
            </a:r>
            <a:r>
              <a:rPr lang="en-US" sz="900" err="1">
                <a:solidFill>
                  <a:schemeClr val="bg1"/>
                </a:solidFill>
                <a:latin typeface="Arial"/>
                <a:cs typeface="Arial"/>
              </a:rPr>
              <a:t>excluidos</a:t>
            </a:r>
            <a:r>
              <a:rPr lang="en-US" sz="900">
                <a:solidFill>
                  <a:schemeClr val="bg1"/>
                </a:solidFill>
                <a:latin typeface="Arial"/>
                <a:cs typeface="Arial"/>
              </a:rPr>
              <a:t>). </a:t>
            </a:r>
          </a:p>
          <a:p>
            <a:pPr marL="285750" indent="-285750">
              <a:lnSpc>
                <a:spcPct val="90000"/>
              </a:lnSpc>
              <a:spcBef>
                <a:spcPts val="500"/>
              </a:spcBef>
              <a:buFont typeface="Arial"/>
              <a:buChar char="•"/>
            </a:pPr>
            <a:r>
              <a:rPr lang="en-US" sz="900" err="1">
                <a:solidFill>
                  <a:schemeClr val="bg1"/>
                </a:solidFill>
                <a:latin typeface="Arial"/>
                <a:cs typeface="Arial"/>
              </a:rPr>
              <a:t>Excluídos</a:t>
            </a:r>
            <a:r>
              <a:rPr lang="en-US" sz="900">
                <a:solidFill>
                  <a:schemeClr val="bg1"/>
                </a:solidFill>
                <a:latin typeface="Arial"/>
                <a:cs typeface="Arial"/>
              </a:rPr>
              <a:t>: meta cerebral </a:t>
            </a:r>
            <a:r>
              <a:rPr lang="en-US" sz="900" err="1">
                <a:solidFill>
                  <a:schemeClr val="bg1"/>
                </a:solidFill>
                <a:latin typeface="Arial"/>
                <a:cs typeface="Arial"/>
              </a:rPr>
              <a:t>não</a:t>
            </a:r>
            <a:r>
              <a:rPr lang="en-US" sz="900">
                <a:solidFill>
                  <a:schemeClr val="bg1"/>
                </a:solidFill>
                <a:latin typeface="Arial"/>
                <a:cs typeface="Arial"/>
              </a:rPr>
              <a:t> </a:t>
            </a:r>
            <a:r>
              <a:rPr lang="en-US" sz="900" err="1">
                <a:solidFill>
                  <a:schemeClr val="bg1"/>
                </a:solidFill>
                <a:latin typeface="Arial"/>
                <a:cs typeface="Arial"/>
              </a:rPr>
              <a:t>controlada</a:t>
            </a:r>
            <a:r>
              <a:rPr lang="en-US" sz="900">
                <a:solidFill>
                  <a:schemeClr val="bg1"/>
                </a:solidFill>
                <a:latin typeface="Arial"/>
                <a:cs typeface="Arial"/>
              </a:rPr>
              <a:t>, </a:t>
            </a:r>
            <a:r>
              <a:rPr lang="en-US" sz="900" err="1">
                <a:solidFill>
                  <a:schemeClr val="bg1"/>
                </a:solidFill>
                <a:latin typeface="Arial"/>
                <a:cs typeface="Arial"/>
              </a:rPr>
              <a:t>metástase</a:t>
            </a:r>
            <a:r>
              <a:rPr lang="en-US" sz="900">
                <a:solidFill>
                  <a:schemeClr val="bg1"/>
                </a:solidFill>
                <a:latin typeface="Arial"/>
                <a:cs typeface="Arial"/>
              </a:rPr>
              <a:t> </a:t>
            </a:r>
            <a:r>
              <a:rPr lang="en-US" sz="900" err="1">
                <a:solidFill>
                  <a:schemeClr val="bg1"/>
                </a:solidFill>
                <a:latin typeface="Arial"/>
                <a:cs typeface="Arial"/>
              </a:rPr>
              <a:t>curtânea</a:t>
            </a:r>
            <a:r>
              <a:rPr lang="en-US" sz="900">
                <a:solidFill>
                  <a:schemeClr val="bg1"/>
                </a:solidFill>
                <a:latin typeface="Arial"/>
                <a:cs typeface="Arial"/>
              </a:rPr>
              <a:t> </a:t>
            </a:r>
            <a:r>
              <a:rPr lang="en-US" sz="900" err="1">
                <a:solidFill>
                  <a:schemeClr val="bg1"/>
                </a:solidFill>
                <a:latin typeface="Arial"/>
                <a:cs typeface="Arial"/>
              </a:rPr>
              <a:t>ou</a:t>
            </a:r>
            <a:r>
              <a:rPr lang="en-US" sz="900">
                <a:solidFill>
                  <a:schemeClr val="bg1"/>
                </a:solidFill>
                <a:latin typeface="Arial"/>
                <a:cs typeface="Arial"/>
              </a:rPr>
              <a:t> GI.</a:t>
            </a:r>
            <a:endParaRPr lang="en-US" sz="800">
              <a:solidFill>
                <a:schemeClr val="bg1"/>
              </a:solidFill>
              <a:cs typeface="Calibri"/>
            </a:endParaRPr>
          </a:p>
        </p:txBody>
      </p:sp>
      <p:sp>
        <p:nvSpPr>
          <p:cNvPr id="29" name="Elipse 28">
            <a:extLst>
              <a:ext uri="{FF2B5EF4-FFF2-40B4-BE49-F238E27FC236}">
                <a16:creationId xmlns:a16="http://schemas.microsoft.com/office/drawing/2014/main" id="{337519FB-5805-2490-1EFF-B5FE34026464}"/>
              </a:ext>
            </a:extLst>
          </p:cNvPr>
          <p:cNvSpPr/>
          <p:nvPr/>
        </p:nvSpPr>
        <p:spPr>
          <a:xfrm>
            <a:off x="9768830" y="3722970"/>
            <a:ext cx="621792" cy="578363"/>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a:solidFill>
                  <a:srgbClr val="FF0000"/>
                </a:solidFill>
              </a:rPr>
              <a:t>R</a:t>
            </a:r>
          </a:p>
        </p:txBody>
      </p:sp>
      <p:sp>
        <p:nvSpPr>
          <p:cNvPr id="30" name="Elipse 29">
            <a:extLst>
              <a:ext uri="{FF2B5EF4-FFF2-40B4-BE49-F238E27FC236}">
                <a16:creationId xmlns:a16="http://schemas.microsoft.com/office/drawing/2014/main" id="{49371EB3-74B9-3C59-5961-B15C3B4D9DB4}"/>
              </a:ext>
            </a:extLst>
          </p:cNvPr>
          <p:cNvSpPr/>
          <p:nvPr/>
        </p:nvSpPr>
        <p:spPr>
          <a:xfrm>
            <a:off x="5911094" y="3715914"/>
            <a:ext cx="621792" cy="578363"/>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a:solidFill>
                  <a:srgbClr val="FF0000"/>
                </a:solidFill>
              </a:rPr>
              <a:t>R</a:t>
            </a:r>
          </a:p>
        </p:txBody>
      </p:sp>
      <p:sp>
        <p:nvSpPr>
          <p:cNvPr id="31" name="CaixaDeTexto 30">
            <a:extLst>
              <a:ext uri="{FF2B5EF4-FFF2-40B4-BE49-F238E27FC236}">
                <a16:creationId xmlns:a16="http://schemas.microsoft.com/office/drawing/2014/main" id="{4780B022-11B0-C039-0433-F5C25BF8AF5C}"/>
              </a:ext>
            </a:extLst>
          </p:cNvPr>
          <p:cNvSpPr txBox="1"/>
          <p:nvPr/>
        </p:nvSpPr>
        <p:spPr>
          <a:xfrm>
            <a:off x="4373127" y="5089784"/>
            <a:ext cx="1534705" cy="646331"/>
          </a:xfrm>
          <a:prstGeom prst="rect">
            <a:avLst/>
          </a:prstGeom>
          <a:solidFill>
            <a:schemeClr val="tx1"/>
          </a:solidFill>
        </p:spPr>
        <p:txBody>
          <a:bodyPr wrap="square" rtlCol="0">
            <a:spAutoFit/>
          </a:bodyPr>
          <a:lstStyle/>
          <a:p>
            <a:pPr algn="ctr"/>
            <a:r>
              <a:rPr lang="pt-BR" sz="1200" b="1">
                <a:solidFill>
                  <a:schemeClr val="bg1"/>
                </a:solidFill>
              </a:rPr>
              <a:t>Tratamento local em todos sítios </a:t>
            </a:r>
            <a:r>
              <a:rPr lang="pt-BR" sz="1200" b="1">
                <a:solidFill>
                  <a:schemeClr val="bg1"/>
                </a:solidFill>
                <a:sym typeface="Wingdings" panose="05000000000000000000" pitchFamily="2" charset="2"/>
              </a:rPr>
              <a:t> manutenção </a:t>
            </a:r>
            <a:endParaRPr lang="pt-BR" sz="1200" b="1">
              <a:solidFill>
                <a:schemeClr val="bg1"/>
              </a:solidFill>
            </a:endParaRPr>
          </a:p>
        </p:txBody>
      </p:sp>
      <p:sp>
        <p:nvSpPr>
          <p:cNvPr id="32" name="CaixaDeTexto 31">
            <a:extLst>
              <a:ext uri="{FF2B5EF4-FFF2-40B4-BE49-F238E27FC236}">
                <a16:creationId xmlns:a16="http://schemas.microsoft.com/office/drawing/2014/main" id="{930DB7E4-4CC2-F4EC-B985-7026D3910AEB}"/>
              </a:ext>
            </a:extLst>
          </p:cNvPr>
          <p:cNvSpPr txBox="1"/>
          <p:nvPr/>
        </p:nvSpPr>
        <p:spPr>
          <a:xfrm>
            <a:off x="6315407" y="5089784"/>
            <a:ext cx="1636930" cy="646331"/>
          </a:xfrm>
          <a:prstGeom prst="rect">
            <a:avLst/>
          </a:prstGeom>
          <a:solidFill>
            <a:schemeClr val="tx1"/>
          </a:solidFill>
        </p:spPr>
        <p:txBody>
          <a:bodyPr wrap="square" rtlCol="0">
            <a:spAutoFit/>
          </a:bodyPr>
          <a:lstStyle/>
          <a:p>
            <a:pPr algn="ctr"/>
            <a:r>
              <a:rPr lang="pt-BR" sz="1200" b="1">
                <a:solidFill>
                  <a:schemeClr val="bg1"/>
                </a:solidFill>
              </a:rPr>
              <a:t>Tratamento sistêmico de manutenção apenas</a:t>
            </a:r>
          </a:p>
        </p:txBody>
      </p:sp>
      <p:sp>
        <p:nvSpPr>
          <p:cNvPr id="33" name="Título 1">
            <a:extLst>
              <a:ext uri="{FF2B5EF4-FFF2-40B4-BE49-F238E27FC236}">
                <a16:creationId xmlns:a16="http://schemas.microsoft.com/office/drawing/2014/main" id="{55222646-BCB3-C177-1054-B66981463399}"/>
              </a:ext>
            </a:extLst>
          </p:cNvPr>
          <p:cNvSpPr txBox="1">
            <a:spLocks/>
          </p:cNvSpPr>
          <p:nvPr/>
        </p:nvSpPr>
        <p:spPr>
          <a:xfrm>
            <a:off x="8872592" y="1235097"/>
            <a:ext cx="3041134" cy="7182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600" b="1">
                <a:solidFill>
                  <a:schemeClr val="accent1">
                    <a:lumMod val="75000"/>
                  </a:schemeClr>
                </a:solidFill>
                <a:latin typeface="+mn-lt"/>
              </a:rPr>
              <a:t>SABAR COMET</a:t>
            </a:r>
          </a:p>
        </p:txBody>
      </p:sp>
      <p:sp>
        <p:nvSpPr>
          <p:cNvPr id="34" name="CaixaDeTexto 33">
            <a:extLst>
              <a:ext uri="{FF2B5EF4-FFF2-40B4-BE49-F238E27FC236}">
                <a16:creationId xmlns:a16="http://schemas.microsoft.com/office/drawing/2014/main" id="{801086DB-E8EB-B682-CB28-8216B3B0BBB0}"/>
              </a:ext>
            </a:extLst>
          </p:cNvPr>
          <p:cNvSpPr txBox="1"/>
          <p:nvPr/>
        </p:nvSpPr>
        <p:spPr>
          <a:xfrm>
            <a:off x="8431087" y="1901545"/>
            <a:ext cx="3698547" cy="1277273"/>
          </a:xfrm>
          <a:prstGeom prst="rect">
            <a:avLst/>
          </a:prstGeom>
          <a:solidFill>
            <a:schemeClr val="tx1"/>
          </a:solidFill>
        </p:spPr>
        <p:txBody>
          <a:bodyPr wrap="square" lIns="91440" tIns="45720" rIns="91440" bIns="45720" rtlCol="0" anchor="t">
            <a:spAutoFit/>
          </a:bodyPr>
          <a:lstStyle/>
          <a:p>
            <a:pPr algn="just"/>
            <a:r>
              <a:rPr lang="en-US" sz="1100" dirty="0" err="1">
                <a:solidFill>
                  <a:schemeClr val="bg1"/>
                </a:solidFill>
              </a:rPr>
              <a:t>Histologias</a:t>
            </a:r>
            <a:r>
              <a:rPr lang="en-US" sz="1100" dirty="0">
                <a:solidFill>
                  <a:schemeClr val="bg1"/>
                </a:solidFill>
              </a:rPr>
              <a:t> </a:t>
            </a:r>
            <a:r>
              <a:rPr lang="en-US" sz="1100" dirty="0" err="1">
                <a:solidFill>
                  <a:schemeClr val="bg1"/>
                </a:solidFill>
              </a:rPr>
              <a:t>variadas</a:t>
            </a:r>
            <a:r>
              <a:rPr lang="en-US" sz="1100" dirty="0">
                <a:solidFill>
                  <a:schemeClr val="bg1"/>
                </a:solidFill>
              </a:rPr>
              <a:t> </a:t>
            </a:r>
            <a:endParaRPr lang="pt-BR" sz="1100" dirty="0">
              <a:solidFill>
                <a:schemeClr val="bg1"/>
              </a:solidFill>
              <a:cs typeface="Calibri" panose="020F0502020204030204"/>
            </a:endParaRPr>
          </a:p>
          <a:p>
            <a:pPr algn="just"/>
            <a:r>
              <a:rPr lang="en-US" sz="1100" dirty="0">
                <a:solidFill>
                  <a:schemeClr val="bg1"/>
                </a:solidFill>
              </a:rPr>
              <a:t>18% </a:t>
            </a:r>
            <a:r>
              <a:rPr lang="en-US" sz="1100" dirty="0" err="1">
                <a:solidFill>
                  <a:schemeClr val="bg1"/>
                </a:solidFill>
              </a:rPr>
              <a:t>pulmão</a:t>
            </a:r>
            <a:endParaRPr lang="pt-BR" sz="1100" dirty="0">
              <a:solidFill>
                <a:schemeClr val="bg1"/>
              </a:solidFill>
              <a:cs typeface="Calibri"/>
            </a:endParaRPr>
          </a:p>
          <a:p>
            <a:pPr algn="just"/>
            <a:r>
              <a:rPr lang="en-US" sz="1100" dirty="0" err="1">
                <a:solidFill>
                  <a:schemeClr val="bg1"/>
                </a:solidFill>
                <a:ea typeface="+mn-lt"/>
                <a:cs typeface="+mn-lt"/>
              </a:rPr>
              <a:t>Biopsia</a:t>
            </a:r>
            <a:r>
              <a:rPr lang="en-US" sz="1100" dirty="0">
                <a:solidFill>
                  <a:schemeClr val="bg1"/>
                </a:solidFill>
                <a:ea typeface="+mn-lt"/>
                <a:cs typeface="+mn-lt"/>
              </a:rPr>
              <a:t> </a:t>
            </a:r>
            <a:r>
              <a:rPr lang="en-US" sz="1100" dirty="0" err="1">
                <a:solidFill>
                  <a:schemeClr val="bg1"/>
                </a:solidFill>
                <a:ea typeface="+mn-lt"/>
                <a:cs typeface="+mn-lt"/>
              </a:rPr>
              <a:t>preferivel</a:t>
            </a:r>
            <a:r>
              <a:rPr lang="en-US" sz="1100" dirty="0">
                <a:solidFill>
                  <a:schemeClr val="bg1"/>
                </a:solidFill>
                <a:ea typeface="+mn-lt"/>
                <a:cs typeface="+mn-lt"/>
              </a:rPr>
              <a:t> mas </a:t>
            </a:r>
            <a:r>
              <a:rPr lang="en-US" sz="1100" dirty="0" err="1">
                <a:solidFill>
                  <a:schemeClr val="bg1"/>
                </a:solidFill>
                <a:ea typeface="+mn-lt"/>
                <a:cs typeface="+mn-lt"/>
              </a:rPr>
              <a:t>não</a:t>
            </a:r>
            <a:r>
              <a:rPr lang="en-US" sz="1100" dirty="0">
                <a:solidFill>
                  <a:schemeClr val="bg1"/>
                </a:solidFill>
                <a:ea typeface="+mn-lt"/>
                <a:cs typeface="+mn-lt"/>
              </a:rPr>
              <a:t> </a:t>
            </a:r>
            <a:r>
              <a:rPr lang="en-US" sz="1100" dirty="0" err="1">
                <a:solidFill>
                  <a:schemeClr val="bg1"/>
                </a:solidFill>
                <a:ea typeface="+mn-lt"/>
                <a:cs typeface="+mn-lt"/>
              </a:rPr>
              <a:t>mandatória</a:t>
            </a:r>
            <a:r>
              <a:rPr lang="en-US" sz="1100" dirty="0">
                <a:solidFill>
                  <a:schemeClr val="bg1"/>
                </a:solidFill>
                <a:ea typeface="+mn-lt"/>
                <a:cs typeface="+mn-lt"/>
              </a:rPr>
              <a:t>. </a:t>
            </a:r>
            <a:endParaRPr lang="pt-BR" sz="1100" dirty="0">
              <a:solidFill>
                <a:schemeClr val="bg1"/>
              </a:solidFill>
              <a:ea typeface="+mn-lt"/>
              <a:cs typeface="+mn-lt"/>
            </a:endParaRPr>
          </a:p>
          <a:p>
            <a:pPr algn="just"/>
            <a:r>
              <a:rPr lang="en-US" sz="1100" dirty="0">
                <a:solidFill>
                  <a:schemeClr val="bg1"/>
                </a:solidFill>
                <a:ea typeface="+mn-lt"/>
                <a:cs typeface="+mn-lt"/>
              </a:rPr>
              <a:t>Ate 5 </a:t>
            </a:r>
            <a:r>
              <a:rPr lang="en-US" sz="1100" dirty="0" err="1">
                <a:solidFill>
                  <a:schemeClr val="bg1"/>
                </a:solidFill>
                <a:ea typeface="+mn-lt"/>
                <a:cs typeface="+mn-lt"/>
              </a:rPr>
              <a:t>sítios</a:t>
            </a:r>
            <a:endParaRPr lang="pt-BR" sz="1100" dirty="0" err="1">
              <a:solidFill>
                <a:schemeClr val="bg1"/>
              </a:solidFill>
              <a:ea typeface="+mn-lt"/>
              <a:cs typeface="+mn-lt"/>
            </a:endParaRPr>
          </a:p>
          <a:p>
            <a:pPr algn="just"/>
            <a:r>
              <a:rPr lang="en-US" sz="1100" dirty="0">
                <a:solidFill>
                  <a:schemeClr val="bg1"/>
                </a:solidFill>
                <a:ea typeface="+mn-lt"/>
                <a:cs typeface="+mn-lt"/>
              </a:rPr>
              <a:t>. Com </a:t>
            </a:r>
            <a:r>
              <a:rPr lang="en-US" sz="1100" dirty="0" err="1">
                <a:solidFill>
                  <a:schemeClr val="bg1"/>
                </a:solidFill>
                <a:ea typeface="+mn-lt"/>
                <a:cs typeface="+mn-lt"/>
              </a:rPr>
              <a:t>primário</a:t>
            </a:r>
            <a:r>
              <a:rPr lang="en-US" sz="1100" dirty="0">
                <a:solidFill>
                  <a:schemeClr val="bg1"/>
                </a:solidFill>
                <a:ea typeface="+mn-lt"/>
                <a:cs typeface="+mn-lt"/>
              </a:rPr>
              <a:t> </a:t>
            </a:r>
            <a:r>
              <a:rPr lang="en-US" sz="1100" dirty="0" err="1">
                <a:solidFill>
                  <a:schemeClr val="bg1"/>
                </a:solidFill>
                <a:ea typeface="+mn-lt"/>
                <a:cs typeface="+mn-lt"/>
              </a:rPr>
              <a:t>controlado</a:t>
            </a:r>
            <a:r>
              <a:rPr lang="en-US" sz="1100" dirty="0">
                <a:solidFill>
                  <a:schemeClr val="bg1"/>
                </a:solidFill>
                <a:ea typeface="+mn-lt"/>
                <a:cs typeface="+mn-lt"/>
              </a:rPr>
              <a:t> </a:t>
            </a:r>
            <a:r>
              <a:rPr lang="en-US" sz="1100" dirty="0" err="1">
                <a:solidFill>
                  <a:schemeClr val="bg1"/>
                </a:solidFill>
                <a:ea typeface="+mn-lt"/>
                <a:cs typeface="+mn-lt"/>
              </a:rPr>
              <a:t>desde</a:t>
            </a:r>
            <a:r>
              <a:rPr lang="en-US" sz="1100" dirty="0">
                <a:solidFill>
                  <a:schemeClr val="bg1"/>
                </a:solidFill>
                <a:ea typeface="+mn-lt"/>
                <a:cs typeface="+mn-lt"/>
              </a:rPr>
              <a:t> que </a:t>
            </a:r>
            <a:r>
              <a:rPr lang="en-US" sz="1100" dirty="0" err="1">
                <a:solidFill>
                  <a:schemeClr val="bg1"/>
                </a:solidFill>
                <a:ea typeface="+mn-lt"/>
                <a:cs typeface="+mn-lt"/>
              </a:rPr>
              <a:t>o</a:t>
            </a:r>
            <a:r>
              <a:rPr lang="en-US" sz="1100" dirty="0">
                <a:solidFill>
                  <a:schemeClr val="bg1"/>
                </a:solidFill>
                <a:ea typeface="+mn-lt"/>
                <a:cs typeface="+mn-lt"/>
              </a:rPr>
              <a:t> </a:t>
            </a:r>
            <a:r>
              <a:rPr lang="en-US" sz="1100" dirty="0" err="1">
                <a:solidFill>
                  <a:schemeClr val="bg1"/>
                </a:solidFill>
                <a:ea typeface="+mn-lt"/>
                <a:cs typeface="+mn-lt"/>
              </a:rPr>
              <a:t>tratamento</a:t>
            </a:r>
            <a:r>
              <a:rPr lang="en-US" sz="1100" dirty="0">
                <a:solidFill>
                  <a:schemeClr val="bg1"/>
                </a:solidFill>
                <a:ea typeface="+mn-lt"/>
                <a:cs typeface="+mn-lt"/>
              </a:rPr>
              <a:t> </a:t>
            </a:r>
            <a:r>
              <a:rPr lang="en-US" sz="1100" dirty="0" err="1">
                <a:solidFill>
                  <a:schemeClr val="bg1"/>
                </a:solidFill>
                <a:ea typeface="+mn-lt"/>
                <a:cs typeface="+mn-lt"/>
              </a:rPr>
              <a:t>definido</a:t>
            </a:r>
            <a:r>
              <a:rPr lang="en-US" sz="1100" dirty="0">
                <a:solidFill>
                  <a:schemeClr val="bg1"/>
                </a:solidFill>
                <a:ea typeface="+mn-lt"/>
                <a:cs typeface="+mn-lt"/>
              </a:rPr>
              <a:t>. Sem </a:t>
            </a:r>
            <a:r>
              <a:rPr lang="en-US" sz="1100" dirty="0" err="1">
                <a:solidFill>
                  <a:schemeClr val="bg1"/>
                </a:solidFill>
                <a:ea typeface="+mn-lt"/>
                <a:cs typeface="+mn-lt"/>
              </a:rPr>
              <a:t>quimioterapia</a:t>
            </a:r>
            <a:r>
              <a:rPr lang="en-US" sz="1100" dirty="0">
                <a:solidFill>
                  <a:schemeClr val="bg1"/>
                </a:solidFill>
                <a:ea typeface="+mn-lt"/>
                <a:cs typeface="+mn-lt"/>
              </a:rPr>
              <a:t> </a:t>
            </a:r>
            <a:r>
              <a:rPr lang="en-US" sz="1100" dirty="0" err="1">
                <a:solidFill>
                  <a:schemeClr val="bg1"/>
                </a:solidFill>
                <a:ea typeface="+mn-lt"/>
                <a:cs typeface="+mn-lt"/>
              </a:rPr>
              <a:t>na</a:t>
            </a:r>
            <a:r>
              <a:rPr lang="en-US" sz="1100" dirty="0">
                <a:solidFill>
                  <a:schemeClr val="bg1"/>
                </a:solidFill>
                <a:ea typeface="+mn-lt"/>
                <a:cs typeface="+mn-lt"/>
              </a:rPr>
              <a:t> hora da </a:t>
            </a:r>
            <a:r>
              <a:rPr lang="en-US" sz="1100" dirty="0" err="1">
                <a:solidFill>
                  <a:schemeClr val="bg1"/>
                </a:solidFill>
                <a:ea typeface="+mn-lt"/>
                <a:cs typeface="+mn-lt"/>
              </a:rPr>
              <a:t>radioterapia</a:t>
            </a:r>
            <a:r>
              <a:rPr lang="en-US" sz="1100" dirty="0">
                <a:solidFill>
                  <a:schemeClr val="bg1"/>
                </a:solidFill>
                <a:ea typeface="+mn-lt"/>
                <a:cs typeface="+mn-lt"/>
              </a:rPr>
              <a:t>. Sem </a:t>
            </a:r>
            <a:r>
              <a:rPr lang="en-US" sz="1100" dirty="0" err="1">
                <a:solidFill>
                  <a:schemeClr val="bg1"/>
                </a:solidFill>
                <a:ea typeface="+mn-lt"/>
                <a:cs typeface="+mn-lt"/>
              </a:rPr>
              <a:t>metástase</a:t>
            </a:r>
            <a:r>
              <a:rPr lang="en-US" sz="1100" dirty="0">
                <a:solidFill>
                  <a:schemeClr val="bg1"/>
                </a:solidFill>
                <a:ea typeface="+mn-lt"/>
                <a:cs typeface="+mn-lt"/>
              </a:rPr>
              <a:t> cerebral . Sem </a:t>
            </a:r>
            <a:r>
              <a:rPr lang="en-US" sz="1100" dirty="0" err="1">
                <a:solidFill>
                  <a:schemeClr val="bg1"/>
                </a:solidFill>
                <a:ea typeface="+mn-lt"/>
                <a:cs typeface="+mn-lt"/>
              </a:rPr>
              <a:t>compressão</a:t>
            </a:r>
            <a:r>
              <a:rPr lang="en-US" sz="1100" dirty="0">
                <a:solidFill>
                  <a:schemeClr val="bg1"/>
                </a:solidFill>
                <a:ea typeface="+mn-lt"/>
                <a:cs typeface="+mn-lt"/>
              </a:rPr>
              <a:t> de </a:t>
            </a:r>
            <a:r>
              <a:rPr lang="en-US" sz="1100" dirty="0" err="1">
                <a:solidFill>
                  <a:schemeClr val="bg1"/>
                </a:solidFill>
                <a:ea typeface="+mn-lt"/>
                <a:cs typeface="+mn-lt"/>
              </a:rPr>
              <a:t>medula</a:t>
            </a:r>
            <a:endParaRPr lang="pt-BR" sz="1100">
              <a:solidFill>
                <a:schemeClr val="bg1"/>
              </a:solidFill>
              <a:ea typeface="+mn-lt"/>
              <a:cs typeface="+mn-lt"/>
            </a:endParaRPr>
          </a:p>
        </p:txBody>
      </p:sp>
      <p:sp>
        <p:nvSpPr>
          <p:cNvPr id="2" name="CaixaDeTexto 1">
            <a:extLst>
              <a:ext uri="{FF2B5EF4-FFF2-40B4-BE49-F238E27FC236}">
                <a16:creationId xmlns:a16="http://schemas.microsoft.com/office/drawing/2014/main" id="{A28C634F-6D68-A9D2-24AD-DD1061ED04B9}"/>
              </a:ext>
            </a:extLst>
          </p:cNvPr>
          <p:cNvSpPr txBox="1"/>
          <p:nvPr/>
        </p:nvSpPr>
        <p:spPr>
          <a:xfrm>
            <a:off x="10314849" y="5105658"/>
            <a:ext cx="1763929" cy="461665"/>
          </a:xfrm>
          <a:prstGeom prst="rect">
            <a:avLst/>
          </a:prstGeom>
          <a:solidFill>
            <a:schemeClr val="tx1"/>
          </a:solidFill>
        </p:spPr>
        <p:txBody>
          <a:bodyPr wrap="square" lIns="91440" tIns="45720" rIns="91440" bIns="45720" rtlCol="0" anchor="t">
            <a:spAutoFit/>
          </a:bodyPr>
          <a:lstStyle/>
          <a:p>
            <a:pPr algn="ctr"/>
            <a:r>
              <a:rPr lang="pt-BR" sz="1200" b="1">
                <a:solidFill>
                  <a:schemeClr val="bg1"/>
                </a:solidFill>
              </a:rPr>
              <a:t>Tratamento paliativo padrão</a:t>
            </a:r>
          </a:p>
        </p:txBody>
      </p:sp>
      <p:sp>
        <p:nvSpPr>
          <p:cNvPr id="3" name="CaixaDeTexto 2">
            <a:extLst>
              <a:ext uri="{FF2B5EF4-FFF2-40B4-BE49-F238E27FC236}">
                <a16:creationId xmlns:a16="http://schemas.microsoft.com/office/drawing/2014/main" id="{6EB64F80-80D9-ACBB-DCAD-F13E971EAFA7}"/>
              </a:ext>
            </a:extLst>
          </p:cNvPr>
          <p:cNvSpPr txBox="1"/>
          <p:nvPr/>
        </p:nvSpPr>
        <p:spPr>
          <a:xfrm>
            <a:off x="8574243" y="5017111"/>
            <a:ext cx="1503580" cy="646331"/>
          </a:xfrm>
          <a:prstGeom prst="rect">
            <a:avLst/>
          </a:prstGeom>
          <a:solidFill>
            <a:schemeClr val="tx1"/>
          </a:solidFill>
        </p:spPr>
        <p:txBody>
          <a:bodyPr wrap="square" lIns="91440" tIns="45720" rIns="91440" bIns="45720" rtlCol="0" anchor="t">
            <a:spAutoFit/>
          </a:bodyPr>
          <a:lstStyle/>
          <a:p>
            <a:pPr algn="ctr"/>
            <a:r>
              <a:rPr lang="pt-BR" sz="1200" b="1">
                <a:solidFill>
                  <a:schemeClr val="bg1"/>
                </a:solidFill>
              </a:rPr>
              <a:t>SABR  em todas lesões + Tratamento paliativo </a:t>
            </a:r>
            <a:r>
              <a:rPr lang="pt-BR" sz="1200" b="1" err="1">
                <a:solidFill>
                  <a:schemeClr val="bg1"/>
                </a:solidFill>
              </a:rPr>
              <a:t>padrao</a:t>
            </a:r>
          </a:p>
        </p:txBody>
      </p:sp>
      <p:sp>
        <p:nvSpPr>
          <p:cNvPr id="5" name="Título 1">
            <a:extLst>
              <a:ext uri="{FF2B5EF4-FFF2-40B4-BE49-F238E27FC236}">
                <a16:creationId xmlns:a16="http://schemas.microsoft.com/office/drawing/2014/main" id="{F8A12DC5-E082-6FD5-0C48-8E049F688ED0}"/>
              </a:ext>
            </a:extLst>
          </p:cNvPr>
          <p:cNvSpPr txBox="1">
            <a:spLocks/>
          </p:cNvSpPr>
          <p:nvPr/>
        </p:nvSpPr>
        <p:spPr>
          <a:xfrm>
            <a:off x="2607625" y="269875"/>
            <a:ext cx="9088301" cy="715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733" b="1" i="0" kern="1200" baseline="0">
                <a:solidFill>
                  <a:srgbClr val="2995D7"/>
                </a:solidFill>
                <a:latin typeface="Calibri" pitchFamily="34" charset="0"/>
                <a:ea typeface="+mj-ea"/>
                <a:cs typeface="+mj-cs"/>
              </a:defRPr>
            </a:lvl1pPr>
          </a:lstStyle>
          <a:p>
            <a:r>
              <a:rPr lang="pt-BR" sz="3700" err="1">
                <a:solidFill>
                  <a:schemeClr val="bg1"/>
                </a:solidFill>
                <a:latin typeface="Calibri"/>
                <a:cs typeface="Calibri"/>
              </a:rPr>
              <a:t>Pré</a:t>
            </a:r>
            <a:r>
              <a:rPr lang="pt-BR" sz="3700">
                <a:solidFill>
                  <a:schemeClr val="bg1"/>
                </a:solidFill>
                <a:latin typeface="Calibri"/>
                <a:cs typeface="Calibri"/>
              </a:rPr>
              <a:t>-Imunoterapia e sem mutação</a:t>
            </a:r>
            <a:endParaRPr lang="pt-BR" sz="3700">
              <a:solidFill>
                <a:schemeClr val="bg1"/>
              </a:solidFill>
              <a:cs typeface="Calibri"/>
            </a:endParaRPr>
          </a:p>
        </p:txBody>
      </p:sp>
      <p:sp>
        <p:nvSpPr>
          <p:cNvPr id="4" name="CaixaDeTexto 3">
            <a:extLst>
              <a:ext uri="{FF2B5EF4-FFF2-40B4-BE49-F238E27FC236}">
                <a16:creationId xmlns:a16="http://schemas.microsoft.com/office/drawing/2014/main" id="{2738C432-B993-BB36-439B-2A32C1B89FEE}"/>
              </a:ext>
            </a:extLst>
          </p:cNvPr>
          <p:cNvSpPr txBox="1"/>
          <p:nvPr/>
        </p:nvSpPr>
        <p:spPr>
          <a:xfrm>
            <a:off x="3937821" y="6412271"/>
            <a:ext cx="43327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i="1" err="1">
                <a:solidFill>
                  <a:srgbClr val="FF0000"/>
                </a:solidFill>
                <a:ea typeface="+mn-lt"/>
                <a:cs typeface="+mn-lt"/>
              </a:rPr>
              <a:t>Iyengar</a:t>
            </a:r>
            <a:r>
              <a:rPr lang="pt-BR" i="1">
                <a:solidFill>
                  <a:srgbClr val="FF0000"/>
                </a:solidFill>
                <a:ea typeface="+mn-lt"/>
                <a:cs typeface="+mn-lt"/>
              </a:rPr>
              <a:t> P, et al. JAMA </a:t>
            </a:r>
            <a:r>
              <a:rPr lang="pt-BR" i="1" err="1">
                <a:solidFill>
                  <a:srgbClr val="FF0000"/>
                </a:solidFill>
                <a:ea typeface="+mn-lt"/>
                <a:cs typeface="+mn-lt"/>
              </a:rPr>
              <a:t>Oncol</a:t>
            </a:r>
            <a:r>
              <a:rPr lang="pt-BR" i="1">
                <a:solidFill>
                  <a:srgbClr val="FF0000"/>
                </a:solidFill>
                <a:ea typeface="+mn-lt"/>
                <a:cs typeface="+mn-lt"/>
              </a:rPr>
              <a:t> 2018;4:e173501</a:t>
            </a:r>
            <a:endParaRPr lang="pt-BR" i="1">
              <a:ea typeface="+mn-lt"/>
              <a:cs typeface="+mn-lt"/>
            </a:endParaRPr>
          </a:p>
        </p:txBody>
      </p:sp>
      <p:sp>
        <p:nvSpPr>
          <p:cNvPr id="7" name="Retângulo 6">
            <a:extLst>
              <a:ext uri="{FF2B5EF4-FFF2-40B4-BE49-F238E27FC236}">
                <a16:creationId xmlns:a16="http://schemas.microsoft.com/office/drawing/2014/main" id="{A6CB03B4-511F-4FE6-E4E1-1B0D944F54D9}"/>
              </a:ext>
            </a:extLst>
          </p:cNvPr>
          <p:cNvSpPr/>
          <p:nvPr/>
        </p:nvSpPr>
        <p:spPr>
          <a:xfrm>
            <a:off x="8420042" y="6120817"/>
            <a:ext cx="3792191" cy="766364"/>
          </a:xfrm>
          <a:prstGeom prst="rect">
            <a:avLst/>
          </a:prstGeom>
        </p:spPr>
        <p:txBody>
          <a:bodyPr wrap="square" lIns="91440" tIns="45720" rIns="91440" bIns="45720" anchor="t">
            <a:spAutoFit/>
          </a:bodyPr>
          <a:lstStyle/>
          <a:p>
            <a:pPr algn="just">
              <a:lnSpc>
                <a:spcPct val="170000"/>
              </a:lnSpc>
              <a:spcBef>
                <a:spcPts val="1000"/>
              </a:spcBef>
            </a:pPr>
            <a:r>
              <a:rPr lang="pt-BR" sz="1400" i="1">
                <a:solidFill>
                  <a:srgbClr val="FF0000"/>
                </a:solidFill>
                <a:ea typeface="+mn-lt"/>
                <a:cs typeface="+mn-lt"/>
              </a:rPr>
              <a:t>Palma DA, et al.  Lancet 2019;393:2051-2058 </a:t>
            </a:r>
          </a:p>
          <a:p>
            <a:r>
              <a:rPr lang="pt-BR" sz="1000" i="1" err="1">
                <a:solidFill>
                  <a:srgbClr val="FF0000"/>
                </a:solidFill>
                <a:latin typeface="BlinkMacSystemFont"/>
              </a:rPr>
              <a:t>Harrow</a:t>
            </a:r>
            <a:r>
              <a:rPr lang="pt-BR" sz="1000" i="1">
                <a:solidFill>
                  <a:srgbClr val="FF0000"/>
                </a:solidFill>
                <a:latin typeface="BlinkMacSystemFont"/>
              </a:rPr>
              <a:t> S et al. </a:t>
            </a:r>
            <a:r>
              <a:rPr lang="en-US" sz="1000" i="1">
                <a:solidFill>
                  <a:srgbClr val="FF0000"/>
                </a:solidFill>
              </a:rPr>
              <a:t>Int J Radi Oncol Biol Phys, V</a:t>
            </a:r>
            <a:r>
              <a:rPr lang="pt-BR" sz="1000" i="1">
                <a:solidFill>
                  <a:srgbClr val="FF0000"/>
                </a:solidFill>
                <a:latin typeface="BlinkMacSystemFont"/>
              </a:rPr>
              <a:t>2022 </a:t>
            </a:r>
            <a:r>
              <a:rPr lang="pt-BR" sz="1000" i="1" err="1">
                <a:solidFill>
                  <a:srgbClr val="FF0000"/>
                </a:solidFill>
                <a:latin typeface="BlinkMacSystemFont"/>
              </a:rPr>
              <a:t>Nov</a:t>
            </a:r>
            <a:r>
              <a:rPr lang="pt-BR" sz="1000" i="1">
                <a:solidFill>
                  <a:srgbClr val="FF0000"/>
                </a:solidFill>
                <a:latin typeface="BlinkMacSystemFont"/>
              </a:rPr>
              <a:t> 15;114(4):611-616</a:t>
            </a:r>
            <a:endParaRPr lang="pt-BR" sz="1000" i="1">
              <a:solidFill>
                <a:srgbClr val="FF0000"/>
              </a:solidFill>
              <a:ea typeface="Calibri"/>
              <a:cs typeface="Calibri"/>
            </a:endParaRPr>
          </a:p>
        </p:txBody>
      </p:sp>
      <p:sp>
        <p:nvSpPr>
          <p:cNvPr id="8" name="CaixaDeTexto 7">
            <a:extLst>
              <a:ext uri="{FF2B5EF4-FFF2-40B4-BE49-F238E27FC236}">
                <a16:creationId xmlns:a16="http://schemas.microsoft.com/office/drawing/2014/main" id="{4342CAC1-43CC-52FA-EBA1-63C15B1007DA}"/>
              </a:ext>
            </a:extLst>
          </p:cNvPr>
          <p:cNvSpPr txBox="1"/>
          <p:nvPr/>
        </p:nvSpPr>
        <p:spPr>
          <a:xfrm>
            <a:off x="775110" y="6379496"/>
            <a:ext cx="37837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200">
                <a:solidFill>
                  <a:srgbClr val="FF0000"/>
                </a:solidFill>
                <a:cs typeface="Segoe UI"/>
              </a:rPr>
              <a:t>Gomez DR, et al.</a:t>
            </a:r>
            <a:r>
              <a:rPr lang="en-US" sz="1200">
                <a:solidFill>
                  <a:srgbClr val="FF0000"/>
                </a:solidFill>
                <a:cs typeface="Segoe UI"/>
              </a:rPr>
              <a:t>LancetOncol. 2016;17(12):1672</a:t>
            </a:r>
            <a:r>
              <a:rPr lang="pt-BR" sz="1200">
                <a:cs typeface="Segoe UI"/>
              </a:rPr>
              <a:t>​​​</a:t>
            </a:r>
          </a:p>
          <a:p>
            <a:r>
              <a:rPr lang="pt-BR" sz="1200">
                <a:solidFill>
                  <a:srgbClr val="FF0000"/>
                </a:solidFill>
                <a:cs typeface="Segoe UI"/>
              </a:rPr>
              <a:t>Gomez DR, et a </a:t>
            </a:r>
            <a:r>
              <a:rPr lang="it-IT" sz="1200">
                <a:solidFill>
                  <a:srgbClr val="FF0000"/>
                </a:solidFill>
                <a:cs typeface="Segoe UI"/>
              </a:rPr>
              <a:t>J Clin Oncol. 2019;37(18):1558</a:t>
            </a:r>
          </a:p>
        </p:txBody>
      </p:sp>
      <p:sp>
        <p:nvSpPr>
          <p:cNvPr id="9" name="CaixaDeTexto 8">
            <a:extLst>
              <a:ext uri="{FF2B5EF4-FFF2-40B4-BE49-F238E27FC236}">
                <a16:creationId xmlns:a16="http://schemas.microsoft.com/office/drawing/2014/main" id="{33DEDC4D-7EF9-2225-3D71-51004BAF8460}"/>
              </a:ext>
            </a:extLst>
          </p:cNvPr>
          <p:cNvSpPr txBox="1"/>
          <p:nvPr/>
        </p:nvSpPr>
        <p:spPr>
          <a:xfrm>
            <a:off x="3207455" y="3491088"/>
            <a:ext cx="154939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dirty="0">
                <a:cs typeface="Calibri"/>
              </a:rPr>
              <a:t>Randomizados após a QT</a:t>
            </a:r>
            <a:endParaRPr lang="pt-BR" dirty="0"/>
          </a:p>
        </p:txBody>
      </p:sp>
    </p:spTree>
    <p:extLst>
      <p:ext uri="{BB962C8B-B14F-4D97-AF65-F5344CB8AC3E}">
        <p14:creationId xmlns:p14="http://schemas.microsoft.com/office/powerpoint/2010/main" val="3176132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p:cNvSpPr>
            <a:spLocks noGrp="1"/>
          </p:cNvSpPr>
          <p:nvPr>
            <p:ph type="title"/>
          </p:nvPr>
        </p:nvSpPr>
        <p:spPr>
          <a:xfrm>
            <a:off x="388688" y="1098756"/>
            <a:ext cx="3762700" cy="985085"/>
          </a:xfrm>
        </p:spPr>
        <p:txBody>
          <a:bodyPr/>
          <a:lstStyle/>
          <a:p>
            <a:r>
              <a:rPr lang="pt-BR">
                <a:solidFill>
                  <a:schemeClr val="accent1">
                    <a:lumMod val="75000"/>
                  </a:schemeClr>
                </a:solidFill>
              </a:rPr>
              <a:t>“</a:t>
            </a:r>
            <a:r>
              <a:rPr lang="pt-BR" err="1">
                <a:solidFill>
                  <a:schemeClr val="accent1">
                    <a:lumMod val="75000"/>
                  </a:schemeClr>
                </a:solidFill>
              </a:rPr>
              <a:t>Oligomez</a:t>
            </a:r>
            <a:r>
              <a:rPr lang="pt-BR">
                <a:solidFill>
                  <a:schemeClr val="accent1">
                    <a:lumMod val="75000"/>
                  </a:schemeClr>
                </a:solidFill>
              </a:rPr>
              <a:t>” </a:t>
            </a:r>
            <a:r>
              <a:rPr lang="pt-BR" err="1">
                <a:solidFill>
                  <a:schemeClr val="accent1">
                    <a:lumMod val="75000"/>
                  </a:schemeClr>
                </a:solidFill>
              </a:rPr>
              <a:t>Trial</a:t>
            </a:r>
            <a:endParaRPr lang="pt-BR">
              <a:solidFill>
                <a:schemeClr val="accent1">
                  <a:lumMod val="75000"/>
                </a:schemeClr>
              </a:solidFill>
            </a:endParaRPr>
          </a:p>
        </p:txBody>
      </p:sp>
      <p:sp>
        <p:nvSpPr>
          <p:cNvPr id="25" name="Título 1">
            <a:extLst>
              <a:ext uri="{FF2B5EF4-FFF2-40B4-BE49-F238E27FC236}">
                <a16:creationId xmlns:a16="http://schemas.microsoft.com/office/drawing/2014/main" id="{C8CBFDAB-094B-2471-E3E5-061AEEE8ECE3}"/>
              </a:ext>
            </a:extLst>
          </p:cNvPr>
          <p:cNvSpPr txBox="1">
            <a:spLocks/>
          </p:cNvSpPr>
          <p:nvPr/>
        </p:nvSpPr>
        <p:spPr>
          <a:xfrm>
            <a:off x="4536119" y="927694"/>
            <a:ext cx="2792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733" b="1" i="0" kern="1200" baseline="0">
                <a:solidFill>
                  <a:srgbClr val="2995D7"/>
                </a:solidFill>
                <a:latin typeface="Calibri" pitchFamily="34" charset="0"/>
                <a:ea typeface="+mj-ea"/>
                <a:cs typeface="+mj-cs"/>
              </a:defRPr>
            </a:lvl1pPr>
          </a:lstStyle>
          <a:p>
            <a:r>
              <a:rPr lang="pt-BR" sz="3700" dirty="0" err="1">
                <a:solidFill>
                  <a:schemeClr val="accent1">
                    <a:lumMod val="75000"/>
                  </a:schemeClr>
                </a:solidFill>
                <a:latin typeface="Calibri"/>
                <a:cs typeface="Calibri"/>
              </a:rPr>
              <a:t>Iyengar</a:t>
            </a:r>
            <a:r>
              <a:rPr lang="pt-BR" sz="3700" dirty="0">
                <a:solidFill>
                  <a:schemeClr val="accent1">
                    <a:lumMod val="75000"/>
                  </a:schemeClr>
                </a:solidFill>
                <a:latin typeface="Calibri"/>
                <a:cs typeface="Calibri"/>
              </a:rPr>
              <a:t> </a:t>
            </a:r>
            <a:r>
              <a:rPr lang="pt-BR" sz="3700" dirty="0" err="1">
                <a:solidFill>
                  <a:schemeClr val="accent1">
                    <a:lumMod val="75000"/>
                  </a:schemeClr>
                </a:solidFill>
                <a:latin typeface="Calibri"/>
                <a:cs typeface="Calibri"/>
              </a:rPr>
              <a:t>Trial</a:t>
            </a:r>
            <a:endParaRPr lang="pt-BR" sz="3700" dirty="0">
              <a:solidFill>
                <a:schemeClr val="accent1">
                  <a:lumMod val="75000"/>
                </a:schemeClr>
              </a:solidFill>
              <a:latin typeface="Calibri"/>
              <a:cs typeface="Calibri"/>
            </a:endParaRPr>
          </a:p>
        </p:txBody>
      </p:sp>
      <p:sp>
        <p:nvSpPr>
          <p:cNvPr id="33" name="Título 1">
            <a:extLst>
              <a:ext uri="{FF2B5EF4-FFF2-40B4-BE49-F238E27FC236}">
                <a16:creationId xmlns:a16="http://schemas.microsoft.com/office/drawing/2014/main" id="{55222646-BCB3-C177-1054-B66981463399}"/>
              </a:ext>
            </a:extLst>
          </p:cNvPr>
          <p:cNvSpPr txBox="1">
            <a:spLocks/>
          </p:cNvSpPr>
          <p:nvPr/>
        </p:nvSpPr>
        <p:spPr>
          <a:xfrm>
            <a:off x="8456031" y="984844"/>
            <a:ext cx="312623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600" b="1">
                <a:solidFill>
                  <a:schemeClr val="accent1">
                    <a:lumMod val="75000"/>
                  </a:schemeClr>
                </a:solidFill>
                <a:latin typeface="+mn-lt"/>
              </a:rPr>
              <a:t>SABAR COMET</a:t>
            </a:r>
          </a:p>
        </p:txBody>
      </p:sp>
      <p:pic>
        <p:nvPicPr>
          <p:cNvPr id="5" name="Imagem 4" descr="Gráfico, Gráfico de linhas&#10;&#10;Descrição gerada automaticamente">
            <a:extLst>
              <a:ext uri="{FF2B5EF4-FFF2-40B4-BE49-F238E27FC236}">
                <a16:creationId xmlns:a16="http://schemas.microsoft.com/office/drawing/2014/main" id="{3694549C-6DD6-FE39-2892-2AA3A055A01A}"/>
              </a:ext>
            </a:extLst>
          </p:cNvPr>
          <p:cNvPicPr>
            <a:picLocks noChangeAspect="1"/>
          </p:cNvPicPr>
          <p:nvPr/>
        </p:nvPicPr>
        <p:blipFill>
          <a:blip r:embed="rId3"/>
          <a:stretch>
            <a:fillRect/>
          </a:stretch>
        </p:blipFill>
        <p:spPr>
          <a:xfrm>
            <a:off x="50848" y="2999351"/>
            <a:ext cx="4191207" cy="1889846"/>
          </a:xfrm>
          <a:prstGeom prst="rect">
            <a:avLst/>
          </a:prstGeom>
        </p:spPr>
      </p:pic>
      <p:pic>
        <p:nvPicPr>
          <p:cNvPr id="7" name="Imagem 6" descr="Gráfico&#10;&#10;Descrição gerada automaticamente">
            <a:extLst>
              <a:ext uri="{FF2B5EF4-FFF2-40B4-BE49-F238E27FC236}">
                <a16:creationId xmlns:a16="http://schemas.microsoft.com/office/drawing/2014/main" id="{E3D9233E-B3BC-6A41-8FDD-C6E882C11B04}"/>
              </a:ext>
            </a:extLst>
          </p:cNvPr>
          <p:cNvPicPr>
            <a:picLocks noChangeAspect="1"/>
          </p:cNvPicPr>
          <p:nvPr/>
        </p:nvPicPr>
        <p:blipFill>
          <a:blip r:embed="rId4"/>
          <a:stretch>
            <a:fillRect/>
          </a:stretch>
        </p:blipFill>
        <p:spPr>
          <a:xfrm>
            <a:off x="4354614" y="2975722"/>
            <a:ext cx="2762250" cy="2609850"/>
          </a:xfrm>
          <a:prstGeom prst="rect">
            <a:avLst/>
          </a:prstGeom>
        </p:spPr>
      </p:pic>
      <p:pic>
        <p:nvPicPr>
          <p:cNvPr id="9" name="Imagem 8" descr="Gráfico, Gráfico de linhas&#10;&#10;Descrição gerada automaticamente">
            <a:extLst>
              <a:ext uri="{FF2B5EF4-FFF2-40B4-BE49-F238E27FC236}">
                <a16:creationId xmlns:a16="http://schemas.microsoft.com/office/drawing/2014/main" id="{BC32934D-9548-83F1-C0A0-8860A20291D2}"/>
              </a:ext>
            </a:extLst>
          </p:cNvPr>
          <p:cNvPicPr>
            <a:picLocks noChangeAspect="1"/>
          </p:cNvPicPr>
          <p:nvPr/>
        </p:nvPicPr>
        <p:blipFill>
          <a:blip r:embed="rId5"/>
          <a:stretch>
            <a:fillRect/>
          </a:stretch>
        </p:blipFill>
        <p:spPr>
          <a:xfrm>
            <a:off x="7677320" y="2136219"/>
            <a:ext cx="4426296" cy="2113645"/>
          </a:xfrm>
          <a:prstGeom prst="rect">
            <a:avLst/>
          </a:prstGeom>
        </p:spPr>
      </p:pic>
      <p:sp>
        <p:nvSpPr>
          <p:cNvPr id="11" name="CaixaDeTexto 10">
            <a:extLst>
              <a:ext uri="{FF2B5EF4-FFF2-40B4-BE49-F238E27FC236}">
                <a16:creationId xmlns:a16="http://schemas.microsoft.com/office/drawing/2014/main" id="{D4981816-2704-23A6-302F-EABB37883FCB}"/>
              </a:ext>
            </a:extLst>
          </p:cNvPr>
          <p:cNvSpPr txBox="1"/>
          <p:nvPr/>
        </p:nvSpPr>
        <p:spPr>
          <a:xfrm>
            <a:off x="8328536" y="2044497"/>
            <a:ext cx="1227365" cy="276999"/>
          </a:xfrm>
          <a:prstGeom prst="rect">
            <a:avLst/>
          </a:prstGeom>
          <a:solidFill>
            <a:schemeClr val="tx1"/>
          </a:solidFill>
        </p:spPr>
        <p:txBody>
          <a:bodyPr wrap="square" lIns="91440" tIns="45720" rIns="91440" bIns="45720" rtlCol="0" anchor="t">
            <a:spAutoFit/>
          </a:bodyPr>
          <a:lstStyle/>
          <a:p>
            <a:r>
              <a:rPr lang="pt-BR" sz="1200">
                <a:solidFill>
                  <a:srgbClr val="2995D7"/>
                </a:solidFill>
              </a:rPr>
              <a:t>28</a:t>
            </a:r>
            <a:r>
              <a:rPr lang="pt-BR" sz="1200">
                <a:solidFill>
                  <a:schemeClr val="bg1"/>
                </a:solidFill>
              </a:rPr>
              <a:t> x </a:t>
            </a:r>
            <a:r>
              <a:rPr lang="pt-BR" sz="1200">
                <a:solidFill>
                  <a:srgbClr val="FF0000"/>
                </a:solidFill>
              </a:rPr>
              <a:t>50</a:t>
            </a:r>
            <a:r>
              <a:rPr lang="pt-BR" sz="1200"/>
              <a:t> </a:t>
            </a:r>
            <a:r>
              <a:rPr lang="pt-BR" sz="1200">
                <a:solidFill>
                  <a:schemeClr val="bg1"/>
                </a:solidFill>
              </a:rPr>
              <a:t>meses</a:t>
            </a:r>
            <a:endParaRPr lang="pt-BR" sz="1200">
              <a:solidFill>
                <a:schemeClr val="bg1"/>
              </a:solidFill>
              <a:cs typeface="Calibri"/>
            </a:endParaRPr>
          </a:p>
        </p:txBody>
      </p:sp>
      <p:sp>
        <p:nvSpPr>
          <p:cNvPr id="19" name="CaixaDeTexto 18">
            <a:extLst>
              <a:ext uri="{FF2B5EF4-FFF2-40B4-BE49-F238E27FC236}">
                <a16:creationId xmlns:a16="http://schemas.microsoft.com/office/drawing/2014/main" id="{8391E27B-0B6A-B680-D2F4-AF7879F592B5}"/>
              </a:ext>
            </a:extLst>
          </p:cNvPr>
          <p:cNvSpPr txBox="1"/>
          <p:nvPr/>
        </p:nvSpPr>
        <p:spPr>
          <a:xfrm>
            <a:off x="10430847" y="1971063"/>
            <a:ext cx="1313090" cy="338554"/>
          </a:xfrm>
          <a:prstGeom prst="rect">
            <a:avLst/>
          </a:prstGeom>
          <a:solidFill>
            <a:schemeClr val="tx1"/>
          </a:solidFill>
        </p:spPr>
        <p:txBody>
          <a:bodyPr wrap="square" lIns="91440" tIns="45720" rIns="91440" bIns="45720" rtlCol="0" anchor="t">
            <a:spAutoFit/>
          </a:bodyPr>
          <a:lstStyle/>
          <a:p>
            <a:r>
              <a:rPr lang="pt-BR" sz="1600">
                <a:solidFill>
                  <a:srgbClr val="2995D7"/>
                </a:solidFill>
              </a:rPr>
              <a:t>5</a:t>
            </a:r>
            <a:r>
              <a:rPr lang="pt-BR" sz="1600">
                <a:solidFill>
                  <a:schemeClr val="bg1"/>
                </a:solidFill>
              </a:rPr>
              <a:t> x </a:t>
            </a:r>
            <a:r>
              <a:rPr lang="pt-BR" sz="1600">
                <a:solidFill>
                  <a:srgbClr val="FF0000"/>
                </a:solidFill>
              </a:rPr>
              <a:t>11</a:t>
            </a:r>
            <a:r>
              <a:rPr lang="pt-BR" sz="1600"/>
              <a:t> </a:t>
            </a:r>
            <a:r>
              <a:rPr lang="pt-BR" sz="1600">
                <a:solidFill>
                  <a:schemeClr val="bg1"/>
                </a:solidFill>
              </a:rPr>
              <a:t>meses</a:t>
            </a:r>
          </a:p>
        </p:txBody>
      </p:sp>
      <p:sp>
        <p:nvSpPr>
          <p:cNvPr id="12" name="CaixaDeTexto 11">
            <a:extLst>
              <a:ext uri="{FF2B5EF4-FFF2-40B4-BE49-F238E27FC236}">
                <a16:creationId xmlns:a16="http://schemas.microsoft.com/office/drawing/2014/main" id="{1B49DB42-3316-0C69-D77D-57267FEAF2CF}"/>
              </a:ext>
            </a:extLst>
          </p:cNvPr>
          <p:cNvSpPr txBox="1"/>
          <p:nvPr/>
        </p:nvSpPr>
        <p:spPr>
          <a:xfrm>
            <a:off x="452579" y="2697076"/>
            <a:ext cx="1227365" cy="276999"/>
          </a:xfrm>
          <a:prstGeom prst="rect">
            <a:avLst/>
          </a:prstGeom>
          <a:solidFill>
            <a:schemeClr val="tx1"/>
          </a:solidFill>
        </p:spPr>
        <p:txBody>
          <a:bodyPr wrap="square" lIns="91440" tIns="45720" rIns="91440" bIns="45720" rtlCol="0" anchor="t">
            <a:spAutoFit/>
          </a:bodyPr>
          <a:lstStyle/>
          <a:p>
            <a:r>
              <a:rPr lang="pt-BR" sz="1200">
                <a:solidFill>
                  <a:srgbClr val="00B0F0"/>
                </a:solidFill>
              </a:rPr>
              <a:t>14 </a:t>
            </a:r>
            <a:r>
              <a:rPr lang="pt-BR" sz="1200">
                <a:solidFill>
                  <a:schemeClr val="bg1"/>
                </a:solidFill>
              </a:rPr>
              <a:t>x </a:t>
            </a:r>
            <a:r>
              <a:rPr lang="pt-BR" sz="1200">
                <a:solidFill>
                  <a:srgbClr val="FF0000"/>
                </a:solidFill>
              </a:rPr>
              <a:t>4,5</a:t>
            </a:r>
            <a:r>
              <a:rPr lang="pt-BR" sz="1200"/>
              <a:t> </a:t>
            </a:r>
            <a:r>
              <a:rPr lang="pt-BR" sz="1200">
                <a:solidFill>
                  <a:schemeClr val="bg1"/>
                </a:solidFill>
              </a:rPr>
              <a:t>meses</a:t>
            </a:r>
            <a:endParaRPr lang="pt-BR" sz="1200">
              <a:solidFill>
                <a:schemeClr val="bg1"/>
              </a:solidFill>
              <a:cs typeface="Calibri"/>
            </a:endParaRPr>
          </a:p>
        </p:txBody>
      </p:sp>
      <p:sp>
        <p:nvSpPr>
          <p:cNvPr id="13" name="CaixaDeTexto 12">
            <a:extLst>
              <a:ext uri="{FF2B5EF4-FFF2-40B4-BE49-F238E27FC236}">
                <a16:creationId xmlns:a16="http://schemas.microsoft.com/office/drawing/2014/main" id="{9BAF9009-AC67-1D7F-7031-1294B09E8A6A}"/>
              </a:ext>
            </a:extLst>
          </p:cNvPr>
          <p:cNvSpPr txBox="1"/>
          <p:nvPr/>
        </p:nvSpPr>
        <p:spPr>
          <a:xfrm>
            <a:off x="2822200" y="2697076"/>
            <a:ext cx="1227365" cy="276999"/>
          </a:xfrm>
          <a:prstGeom prst="rect">
            <a:avLst/>
          </a:prstGeom>
          <a:solidFill>
            <a:schemeClr val="tx1"/>
          </a:solidFill>
        </p:spPr>
        <p:txBody>
          <a:bodyPr wrap="square" lIns="91440" tIns="45720" rIns="91440" bIns="45720" rtlCol="0" anchor="t">
            <a:spAutoFit/>
          </a:bodyPr>
          <a:lstStyle/>
          <a:p>
            <a:r>
              <a:rPr lang="pt-BR" sz="1200">
                <a:solidFill>
                  <a:srgbClr val="00B0F0"/>
                </a:solidFill>
              </a:rPr>
              <a:t>41 </a:t>
            </a:r>
            <a:r>
              <a:rPr lang="pt-BR" sz="1200">
                <a:solidFill>
                  <a:schemeClr val="bg1"/>
                </a:solidFill>
              </a:rPr>
              <a:t>x </a:t>
            </a:r>
            <a:r>
              <a:rPr lang="pt-BR" sz="1200">
                <a:solidFill>
                  <a:srgbClr val="FF0000"/>
                </a:solidFill>
              </a:rPr>
              <a:t>17 </a:t>
            </a:r>
            <a:r>
              <a:rPr lang="pt-BR" sz="1200">
                <a:solidFill>
                  <a:schemeClr val="bg1"/>
                </a:solidFill>
              </a:rPr>
              <a:t>meses</a:t>
            </a:r>
            <a:endParaRPr lang="pt-BR" sz="1200">
              <a:solidFill>
                <a:schemeClr val="bg1"/>
              </a:solidFill>
              <a:cs typeface="Calibri"/>
            </a:endParaRPr>
          </a:p>
        </p:txBody>
      </p:sp>
      <p:sp>
        <p:nvSpPr>
          <p:cNvPr id="14" name="CaixaDeTexto 13">
            <a:extLst>
              <a:ext uri="{FF2B5EF4-FFF2-40B4-BE49-F238E27FC236}">
                <a16:creationId xmlns:a16="http://schemas.microsoft.com/office/drawing/2014/main" id="{30BB4B71-A201-3909-006E-03A6F3B6EB4D}"/>
              </a:ext>
            </a:extLst>
          </p:cNvPr>
          <p:cNvSpPr txBox="1"/>
          <p:nvPr/>
        </p:nvSpPr>
        <p:spPr>
          <a:xfrm>
            <a:off x="5186642" y="2394518"/>
            <a:ext cx="1650698" cy="276999"/>
          </a:xfrm>
          <a:prstGeom prst="rect">
            <a:avLst/>
          </a:prstGeom>
          <a:solidFill>
            <a:schemeClr val="tx1"/>
          </a:solidFill>
        </p:spPr>
        <p:txBody>
          <a:bodyPr wrap="square" lIns="91440" tIns="45720" rIns="91440" bIns="45720" rtlCol="0" anchor="t">
            <a:spAutoFit/>
          </a:bodyPr>
          <a:lstStyle/>
          <a:p>
            <a:r>
              <a:rPr lang="pt-BR" sz="1200" dirty="0">
                <a:solidFill>
                  <a:srgbClr val="2995D7"/>
                </a:solidFill>
              </a:rPr>
              <a:t>PFS=9,7</a:t>
            </a:r>
            <a:r>
              <a:rPr lang="pt-BR" sz="1200" dirty="0">
                <a:solidFill>
                  <a:schemeClr val="bg1"/>
                </a:solidFill>
              </a:rPr>
              <a:t>x</a:t>
            </a:r>
            <a:r>
              <a:rPr lang="pt-BR" sz="1200" dirty="0">
                <a:solidFill>
                  <a:srgbClr val="FFC000"/>
                </a:solidFill>
              </a:rPr>
              <a:t> 3,5</a:t>
            </a:r>
            <a:r>
              <a:rPr lang="pt-BR" sz="1200" dirty="0"/>
              <a:t> </a:t>
            </a:r>
            <a:r>
              <a:rPr lang="pt-BR" sz="1200" dirty="0">
                <a:solidFill>
                  <a:schemeClr val="bg1"/>
                </a:solidFill>
              </a:rPr>
              <a:t>meses</a:t>
            </a:r>
            <a:endParaRPr lang="pt-BR" sz="1200" dirty="0">
              <a:solidFill>
                <a:schemeClr val="bg1"/>
              </a:solidFill>
              <a:cs typeface="Calibri"/>
            </a:endParaRPr>
          </a:p>
        </p:txBody>
      </p:sp>
      <p:pic>
        <p:nvPicPr>
          <p:cNvPr id="2" name="Imagem 1"/>
          <p:cNvPicPr>
            <a:picLocks noChangeAspect="1"/>
          </p:cNvPicPr>
          <p:nvPr/>
        </p:nvPicPr>
        <p:blipFill>
          <a:blip r:embed="rId6"/>
          <a:stretch>
            <a:fillRect/>
          </a:stretch>
        </p:blipFill>
        <p:spPr>
          <a:xfrm>
            <a:off x="7678899" y="4675401"/>
            <a:ext cx="4227620" cy="1914276"/>
          </a:xfrm>
          <a:prstGeom prst="rect">
            <a:avLst/>
          </a:prstGeom>
        </p:spPr>
      </p:pic>
      <p:sp>
        <p:nvSpPr>
          <p:cNvPr id="15" name="CaixaDeTexto 14">
            <a:extLst>
              <a:ext uri="{FF2B5EF4-FFF2-40B4-BE49-F238E27FC236}">
                <a16:creationId xmlns:a16="http://schemas.microsoft.com/office/drawing/2014/main" id="{D4981816-2704-23A6-302F-EABB37883FCB}"/>
              </a:ext>
            </a:extLst>
          </p:cNvPr>
          <p:cNvSpPr txBox="1"/>
          <p:nvPr/>
        </p:nvSpPr>
        <p:spPr>
          <a:xfrm>
            <a:off x="8464284" y="4546425"/>
            <a:ext cx="1227365" cy="276999"/>
          </a:xfrm>
          <a:prstGeom prst="rect">
            <a:avLst/>
          </a:prstGeom>
          <a:solidFill>
            <a:schemeClr val="tx1"/>
          </a:solidFill>
        </p:spPr>
        <p:txBody>
          <a:bodyPr wrap="square" lIns="91440" tIns="45720" rIns="91440" bIns="45720" rtlCol="0" anchor="t">
            <a:spAutoFit/>
          </a:bodyPr>
          <a:lstStyle/>
          <a:p>
            <a:r>
              <a:rPr lang="pt-BR" sz="1200">
                <a:solidFill>
                  <a:srgbClr val="2995D7"/>
                </a:solidFill>
              </a:rPr>
              <a:t>27,2% </a:t>
            </a:r>
            <a:r>
              <a:rPr lang="pt-BR" sz="1200">
                <a:solidFill>
                  <a:schemeClr val="bg1"/>
                </a:solidFill>
              </a:rPr>
              <a:t> x </a:t>
            </a:r>
            <a:r>
              <a:rPr lang="pt-BR" sz="1200">
                <a:solidFill>
                  <a:srgbClr val="FF0000"/>
                </a:solidFill>
              </a:rPr>
              <a:t>13,6%</a:t>
            </a:r>
            <a:endParaRPr lang="pt-BR" sz="1200">
              <a:solidFill>
                <a:schemeClr val="bg1"/>
              </a:solidFill>
              <a:cs typeface="Calibri"/>
            </a:endParaRPr>
          </a:p>
        </p:txBody>
      </p:sp>
      <p:sp>
        <p:nvSpPr>
          <p:cNvPr id="3" name="Seta para a direita 2"/>
          <p:cNvSpPr/>
          <p:nvPr/>
        </p:nvSpPr>
        <p:spPr>
          <a:xfrm>
            <a:off x="6198978" y="5703194"/>
            <a:ext cx="1600218" cy="533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p:cNvSpPr txBox="1"/>
          <p:nvPr/>
        </p:nvSpPr>
        <p:spPr>
          <a:xfrm>
            <a:off x="6317672" y="5786321"/>
            <a:ext cx="1361227" cy="369332"/>
          </a:xfrm>
          <a:prstGeom prst="rect">
            <a:avLst/>
          </a:prstGeom>
          <a:noFill/>
        </p:spPr>
        <p:txBody>
          <a:bodyPr wrap="square" rtlCol="0">
            <a:spAutoFit/>
          </a:bodyPr>
          <a:lstStyle/>
          <a:p>
            <a:r>
              <a:rPr lang="pt-BR"/>
              <a:t>FU=8 anos</a:t>
            </a:r>
          </a:p>
        </p:txBody>
      </p:sp>
      <p:sp>
        <p:nvSpPr>
          <p:cNvPr id="17" name="CaixaDeTexto 16">
            <a:extLst>
              <a:ext uri="{FF2B5EF4-FFF2-40B4-BE49-F238E27FC236}">
                <a16:creationId xmlns:a16="http://schemas.microsoft.com/office/drawing/2014/main" id="{D4981816-2704-23A6-302F-EABB37883FCB}"/>
              </a:ext>
            </a:extLst>
          </p:cNvPr>
          <p:cNvSpPr txBox="1"/>
          <p:nvPr/>
        </p:nvSpPr>
        <p:spPr>
          <a:xfrm>
            <a:off x="10434637" y="4520301"/>
            <a:ext cx="1227365" cy="276999"/>
          </a:xfrm>
          <a:prstGeom prst="rect">
            <a:avLst/>
          </a:prstGeom>
          <a:solidFill>
            <a:schemeClr val="tx1"/>
          </a:solidFill>
        </p:spPr>
        <p:txBody>
          <a:bodyPr wrap="square" lIns="91440" tIns="45720" rIns="91440" bIns="45720" rtlCol="0" anchor="t">
            <a:spAutoFit/>
          </a:bodyPr>
          <a:lstStyle/>
          <a:p>
            <a:r>
              <a:rPr lang="pt-BR" sz="1200">
                <a:solidFill>
                  <a:srgbClr val="2995D7"/>
                </a:solidFill>
              </a:rPr>
              <a:t>21,3%</a:t>
            </a:r>
            <a:r>
              <a:rPr lang="pt-BR" sz="1200">
                <a:solidFill>
                  <a:schemeClr val="bg1"/>
                </a:solidFill>
              </a:rPr>
              <a:t> x </a:t>
            </a:r>
            <a:r>
              <a:rPr lang="pt-BR" sz="1200">
                <a:solidFill>
                  <a:srgbClr val="FF0000"/>
                </a:solidFill>
              </a:rPr>
              <a:t>0%</a:t>
            </a:r>
            <a:endParaRPr lang="pt-BR" sz="1200">
              <a:solidFill>
                <a:schemeClr val="bg1"/>
              </a:solidFill>
              <a:cs typeface="Calibri"/>
            </a:endParaRPr>
          </a:p>
        </p:txBody>
      </p:sp>
      <p:sp>
        <p:nvSpPr>
          <p:cNvPr id="6" name="Retângulo 5"/>
          <p:cNvSpPr/>
          <p:nvPr/>
        </p:nvSpPr>
        <p:spPr>
          <a:xfrm>
            <a:off x="7895656" y="6587848"/>
            <a:ext cx="4906511" cy="261610"/>
          </a:xfrm>
          <a:prstGeom prst="rect">
            <a:avLst/>
          </a:prstGeom>
        </p:spPr>
        <p:txBody>
          <a:bodyPr wrap="square">
            <a:spAutoFit/>
          </a:bodyPr>
          <a:lstStyle/>
          <a:p>
            <a:r>
              <a:rPr lang="pt-BR" sz="1100" i="1">
                <a:latin typeface="BlinkMacSystemFont"/>
              </a:rPr>
              <a:t> </a:t>
            </a:r>
            <a:r>
              <a:rPr lang="pt-BR" sz="900" i="1" err="1">
                <a:solidFill>
                  <a:srgbClr val="FF0000"/>
                </a:solidFill>
                <a:latin typeface="BlinkMacSystemFont"/>
              </a:rPr>
              <a:t>Harrow</a:t>
            </a:r>
            <a:r>
              <a:rPr lang="pt-BR" sz="900" i="1">
                <a:solidFill>
                  <a:srgbClr val="FF0000"/>
                </a:solidFill>
                <a:latin typeface="BlinkMacSystemFont"/>
              </a:rPr>
              <a:t> S et al. </a:t>
            </a:r>
            <a:r>
              <a:rPr lang="en-US" sz="900" i="1" err="1">
                <a:solidFill>
                  <a:srgbClr val="FF0000"/>
                </a:solidFill>
              </a:rPr>
              <a:t>Int</a:t>
            </a:r>
            <a:r>
              <a:rPr lang="en-US" sz="900" i="1">
                <a:solidFill>
                  <a:srgbClr val="FF0000"/>
                </a:solidFill>
              </a:rPr>
              <a:t> J Radiation </a:t>
            </a:r>
            <a:r>
              <a:rPr lang="en-US" sz="900" i="1" err="1">
                <a:solidFill>
                  <a:srgbClr val="FF0000"/>
                </a:solidFill>
              </a:rPr>
              <a:t>Oncol</a:t>
            </a:r>
            <a:r>
              <a:rPr lang="en-US" sz="900" i="1">
                <a:solidFill>
                  <a:srgbClr val="FF0000"/>
                </a:solidFill>
              </a:rPr>
              <a:t> </a:t>
            </a:r>
            <a:r>
              <a:rPr lang="en-US" sz="900" i="1" err="1">
                <a:solidFill>
                  <a:srgbClr val="FF0000"/>
                </a:solidFill>
              </a:rPr>
              <a:t>Biol</a:t>
            </a:r>
            <a:r>
              <a:rPr lang="en-US" sz="900" i="1">
                <a:solidFill>
                  <a:srgbClr val="FF0000"/>
                </a:solidFill>
              </a:rPr>
              <a:t> Phys, V</a:t>
            </a:r>
            <a:r>
              <a:rPr lang="pt-BR" sz="900" i="1">
                <a:solidFill>
                  <a:srgbClr val="FF0000"/>
                </a:solidFill>
                <a:latin typeface="BlinkMacSystemFont"/>
              </a:rPr>
              <a:t>2022 </a:t>
            </a:r>
            <a:r>
              <a:rPr lang="pt-BR" sz="900" i="1" err="1">
                <a:solidFill>
                  <a:srgbClr val="FF0000"/>
                </a:solidFill>
                <a:latin typeface="BlinkMacSystemFont"/>
              </a:rPr>
              <a:t>Nov</a:t>
            </a:r>
            <a:r>
              <a:rPr lang="pt-BR" sz="900" i="1">
                <a:solidFill>
                  <a:srgbClr val="FF0000"/>
                </a:solidFill>
                <a:latin typeface="BlinkMacSystemFont"/>
              </a:rPr>
              <a:t> 15;114(4):611-616</a:t>
            </a:r>
            <a:endParaRPr lang="pt-BR" sz="900" i="1">
              <a:solidFill>
                <a:srgbClr val="FF0000"/>
              </a:solidFill>
            </a:endParaRPr>
          </a:p>
        </p:txBody>
      </p:sp>
      <p:sp>
        <p:nvSpPr>
          <p:cNvPr id="8" name="CaixaDeTexto 7">
            <a:extLst>
              <a:ext uri="{FF2B5EF4-FFF2-40B4-BE49-F238E27FC236}">
                <a16:creationId xmlns:a16="http://schemas.microsoft.com/office/drawing/2014/main" id="{B2D5AB6E-1950-7F8A-6C97-F6EA0A073B75}"/>
              </a:ext>
            </a:extLst>
          </p:cNvPr>
          <p:cNvSpPr txBox="1"/>
          <p:nvPr/>
        </p:nvSpPr>
        <p:spPr>
          <a:xfrm>
            <a:off x="54077" y="5093110"/>
            <a:ext cx="39886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200">
                <a:solidFill>
                  <a:srgbClr val="FF0000"/>
                </a:solidFill>
                <a:cs typeface="Segoe UI"/>
              </a:rPr>
              <a:t>Gomez DR, et al.</a:t>
            </a:r>
            <a:r>
              <a:rPr lang="en-US" sz="1200" err="1">
                <a:solidFill>
                  <a:srgbClr val="FF0000"/>
                </a:solidFill>
                <a:cs typeface="Segoe UI"/>
              </a:rPr>
              <a:t>LancetOncol</a:t>
            </a:r>
            <a:r>
              <a:rPr lang="en-US" sz="1200">
                <a:solidFill>
                  <a:srgbClr val="FF0000"/>
                </a:solidFill>
                <a:cs typeface="Segoe UI"/>
              </a:rPr>
              <a:t>. 2016;17(12):1672</a:t>
            </a:r>
            <a:r>
              <a:rPr lang="pt-BR" sz="1200">
                <a:cs typeface="Segoe UI"/>
              </a:rPr>
              <a:t>​​</a:t>
            </a:r>
            <a:endParaRPr lang="pt-BR" sz="1200">
              <a:ea typeface="Calibri"/>
              <a:cs typeface="Segoe UI"/>
            </a:endParaRPr>
          </a:p>
          <a:p>
            <a:r>
              <a:rPr lang="pt-BR" sz="1200">
                <a:solidFill>
                  <a:srgbClr val="FF0000"/>
                </a:solidFill>
                <a:cs typeface="Segoe UI"/>
              </a:rPr>
              <a:t>Gomez DR, et a </a:t>
            </a:r>
            <a:r>
              <a:rPr lang="it-IT" sz="1200">
                <a:solidFill>
                  <a:srgbClr val="FF0000"/>
                </a:solidFill>
                <a:cs typeface="Segoe UI"/>
              </a:rPr>
              <a:t>J </a:t>
            </a:r>
            <a:r>
              <a:rPr lang="it-IT" sz="1200" err="1">
                <a:solidFill>
                  <a:srgbClr val="FF0000"/>
                </a:solidFill>
                <a:cs typeface="Segoe UI"/>
              </a:rPr>
              <a:t>Clin</a:t>
            </a:r>
            <a:r>
              <a:rPr lang="it-IT" sz="1200">
                <a:solidFill>
                  <a:srgbClr val="FF0000"/>
                </a:solidFill>
                <a:cs typeface="Segoe UI"/>
              </a:rPr>
              <a:t> </a:t>
            </a:r>
            <a:r>
              <a:rPr lang="it-IT" sz="1200" err="1">
                <a:solidFill>
                  <a:srgbClr val="FF0000"/>
                </a:solidFill>
                <a:cs typeface="Segoe UI"/>
              </a:rPr>
              <a:t>Oncol</a:t>
            </a:r>
            <a:r>
              <a:rPr lang="it-IT" sz="1200">
                <a:solidFill>
                  <a:srgbClr val="FF0000"/>
                </a:solidFill>
                <a:cs typeface="Segoe UI"/>
              </a:rPr>
              <a:t>. 2019;37(18):1558</a:t>
            </a:r>
            <a:endParaRPr lang="it-IT" sz="1200">
              <a:solidFill>
                <a:srgbClr val="FF0000"/>
              </a:solidFill>
              <a:ea typeface="Calibri"/>
              <a:cs typeface="Segoe UI"/>
            </a:endParaRPr>
          </a:p>
        </p:txBody>
      </p:sp>
      <p:sp>
        <p:nvSpPr>
          <p:cNvPr id="10" name="CaixaDeTexto 9">
            <a:extLst>
              <a:ext uri="{FF2B5EF4-FFF2-40B4-BE49-F238E27FC236}">
                <a16:creationId xmlns:a16="http://schemas.microsoft.com/office/drawing/2014/main" id="{5EF64865-DB0D-8197-2FC4-8E304F4EFAD7}"/>
              </a:ext>
            </a:extLst>
          </p:cNvPr>
          <p:cNvSpPr txBox="1"/>
          <p:nvPr/>
        </p:nvSpPr>
        <p:spPr>
          <a:xfrm>
            <a:off x="4159047" y="6346723"/>
            <a:ext cx="341507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400" i="1" err="1">
                <a:solidFill>
                  <a:srgbClr val="FF0000"/>
                </a:solidFill>
                <a:ea typeface="Calibri"/>
                <a:cs typeface="Calibri"/>
              </a:rPr>
              <a:t>Iyengar</a:t>
            </a:r>
            <a:r>
              <a:rPr lang="pt-BR" sz="1400" i="1">
                <a:solidFill>
                  <a:srgbClr val="FF0000"/>
                </a:solidFill>
                <a:ea typeface="Calibri"/>
                <a:cs typeface="Calibri"/>
              </a:rPr>
              <a:t> P, et al. JAMA </a:t>
            </a:r>
            <a:r>
              <a:rPr lang="pt-BR" sz="1400" i="1" err="1">
                <a:solidFill>
                  <a:srgbClr val="FF0000"/>
                </a:solidFill>
                <a:ea typeface="Calibri"/>
                <a:cs typeface="Calibri"/>
              </a:rPr>
              <a:t>Oncol</a:t>
            </a:r>
            <a:r>
              <a:rPr lang="pt-BR" sz="1400" i="1">
                <a:solidFill>
                  <a:srgbClr val="FF0000"/>
                </a:solidFill>
                <a:ea typeface="Calibri"/>
                <a:cs typeface="Calibri"/>
              </a:rPr>
              <a:t> 2018;4:e173501</a:t>
            </a:r>
            <a:r>
              <a:rPr lang="pt-BR" sz="1400">
                <a:ea typeface="Calibri"/>
                <a:cs typeface="Calibri"/>
              </a:rPr>
              <a:t>​</a:t>
            </a:r>
            <a:endParaRPr lang="pt-BR" sz="1400"/>
          </a:p>
        </p:txBody>
      </p:sp>
      <p:sp>
        <p:nvSpPr>
          <p:cNvPr id="18" name="CaixaDeTexto 17">
            <a:extLst>
              <a:ext uri="{FF2B5EF4-FFF2-40B4-BE49-F238E27FC236}">
                <a16:creationId xmlns:a16="http://schemas.microsoft.com/office/drawing/2014/main" id="{5107BA1E-82C3-5233-79D9-CCEDD70C7BE7}"/>
              </a:ext>
            </a:extLst>
          </p:cNvPr>
          <p:cNvSpPr txBox="1"/>
          <p:nvPr/>
        </p:nvSpPr>
        <p:spPr>
          <a:xfrm>
            <a:off x="7837949" y="4208207"/>
            <a:ext cx="416887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solidFill>
                  <a:srgbClr val="FF0000"/>
                </a:solidFill>
                <a:ea typeface="Calibri"/>
                <a:cs typeface="Calibri"/>
              </a:rPr>
              <a:t>Palma DA, et al.  Lancet 2019;393:2051-2058 </a:t>
            </a:r>
            <a:endParaRPr lang="en-US" sz="1600">
              <a:ea typeface="Calibri"/>
              <a:cs typeface="Calibri"/>
            </a:endParaRPr>
          </a:p>
        </p:txBody>
      </p:sp>
      <p:sp>
        <p:nvSpPr>
          <p:cNvPr id="20" name="CaixaDeTexto 19">
            <a:extLst>
              <a:ext uri="{FF2B5EF4-FFF2-40B4-BE49-F238E27FC236}">
                <a16:creationId xmlns:a16="http://schemas.microsoft.com/office/drawing/2014/main" id="{A2795FB6-4657-7E4B-A00E-85BB3354E053}"/>
              </a:ext>
            </a:extLst>
          </p:cNvPr>
          <p:cNvSpPr txBox="1"/>
          <p:nvPr/>
        </p:nvSpPr>
        <p:spPr>
          <a:xfrm>
            <a:off x="2377440" y="162560"/>
            <a:ext cx="760984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3700" b="1" dirty="0">
                <a:solidFill>
                  <a:srgbClr val="FFFFFF"/>
                </a:solidFill>
              </a:rPr>
              <a:t>Resultados</a:t>
            </a:r>
            <a:endParaRPr lang="pt-BR" dirty="0"/>
          </a:p>
        </p:txBody>
      </p:sp>
    </p:spTree>
    <p:extLst>
      <p:ext uri="{BB962C8B-B14F-4D97-AF65-F5344CB8AC3E}">
        <p14:creationId xmlns:p14="http://schemas.microsoft.com/office/powerpoint/2010/main" val="347820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52953" y="-14702"/>
            <a:ext cx="7451478" cy="1181789"/>
          </a:xfrm>
        </p:spPr>
        <p:txBody>
          <a:bodyPr/>
          <a:lstStyle/>
          <a:p>
            <a:r>
              <a:rPr lang="pt-BR" sz="3700" b="1">
                <a:solidFill>
                  <a:schemeClr val="bg1"/>
                </a:solidFill>
                <a:ea typeface="+mj-lt"/>
                <a:cs typeface="+mj-lt"/>
              </a:rPr>
              <a:t>“</a:t>
            </a:r>
            <a:r>
              <a:rPr lang="pt-BR" sz="3700" b="1" err="1">
                <a:solidFill>
                  <a:schemeClr val="bg1"/>
                </a:solidFill>
                <a:ea typeface="+mj-lt"/>
                <a:cs typeface="+mj-lt"/>
              </a:rPr>
              <a:t>Oligomez</a:t>
            </a:r>
            <a:r>
              <a:rPr lang="pt-BR" sz="3700" b="1">
                <a:solidFill>
                  <a:schemeClr val="bg1"/>
                </a:solidFill>
                <a:ea typeface="+mj-lt"/>
                <a:cs typeface="+mj-lt"/>
              </a:rPr>
              <a:t>” </a:t>
            </a:r>
            <a:r>
              <a:rPr lang="pt-BR" sz="3700" b="1" err="1">
                <a:solidFill>
                  <a:schemeClr val="bg1"/>
                </a:solidFill>
                <a:ea typeface="+mj-lt"/>
                <a:cs typeface="+mj-lt"/>
              </a:rPr>
              <a:t>Trial</a:t>
            </a:r>
            <a:r>
              <a:rPr lang="pt-BR" sz="3700" b="1">
                <a:solidFill>
                  <a:schemeClr val="bg1"/>
                </a:solidFill>
                <a:ea typeface="+mj-lt"/>
                <a:cs typeface="+mj-lt"/>
              </a:rPr>
              <a:t> (MD Anderson)</a:t>
            </a:r>
          </a:p>
        </p:txBody>
      </p:sp>
      <p:sp>
        <p:nvSpPr>
          <p:cNvPr id="3" name="CaixaDeTexto 2">
            <a:extLst>
              <a:ext uri="{FF2B5EF4-FFF2-40B4-BE49-F238E27FC236}">
                <a16:creationId xmlns:a16="http://schemas.microsoft.com/office/drawing/2014/main" id="{91A21B0C-C7BF-B611-ADFF-D44F51E9AB70}"/>
              </a:ext>
            </a:extLst>
          </p:cNvPr>
          <p:cNvSpPr txBox="1"/>
          <p:nvPr/>
        </p:nvSpPr>
        <p:spPr>
          <a:xfrm>
            <a:off x="6980717" y="5988762"/>
            <a:ext cx="46711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a:solidFill>
                  <a:srgbClr val="FF0000"/>
                </a:solidFill>
                <a:cs typeface="Segoe UI"/>
              </a:rPr>
              <a:t>Gomez DR, et al.</a:t>
            </a:r>
            <a:r>
              <a:rPr lang="en-US" err="1">
                <a:solidFill>
                  <a:srgbClr val="FF0000"/>
                </a:solidFill>
                <a:cs typeface="Segoe UI"/>
              </a:rPr>
              <a:t>LancetOncol</a:t>
            </a:r>
            <a:r>
              <a:rPr lang="en-US">
                <a:solidFill>
                  <a:srgbClr val="FF0000"/>
                </a:solidFill>
                <a:cs typeface="Segoe UI"/>
              </a:rPr>
              <a:t>. 2016;17(12):1672</a:t>
            </a:r>
            <a:r>
              <a:rPr lang="pt-BR">
                <a:cs typeface="Segoe UI"/>
              </a:rPr>
              <a:t>​</a:t>
            </a:r>
            <a:endParaRPr lang="pt-BR">
              <a:cs typeface="Calibri"/>
            </a:endParaRPr>
          </a:p>
          <a:p>
            <a:r>
              <a:rPr lang="pt-BR">
                <a:solidFill>
                  <a:srgbClr val="FF0000"/>
                </a:solidFill>
                <a:cs typeface="Calibri"/>
              </a:rPr>
              <a:t>Gomez DR, et a </a:t>
            </a:r>
            <a:r>
              <a:rPr lang="it-IT">
                <a:solidFill>
                  <a:srgbClr val="FF0000"/>
                </a:solidFill>
                <a:cs typeface="Segoe UI"/>
              </a:rPr>
              <a:t>J </a:t>
            </a:r>
            <a:r>
              <a:rPr lang="it-IT" err="1">
                <a:solidFill>
                  <a:srgbClr val="FF0000"/>
                </a:solidFill>
                <a:cs typeface="Segoe UI"/>
              </a:rPr>
              <a:t>Clin</a:t>
            </a:r>
            <a:r>
              <a:rPr lang="it-IT">
                <a:solidFill>
                  <a:srgbClr val="FF0000"/>
                </a:solidFill>
                <a:cs typeface="Segoe UI"/>
              </a:rPr>
              <a:t> </a:t>
            </a:r>
            <a:r>
              <a:rPr lang="it-IT" err="1">
                <a:solidFill>
                  <a:srgbClr val="FF0000"/>
                </a:solidFill>
                <a:cs typeface="Segoe UI"/>
              </a:rPr>
              <a:t>Oncol</a:t>
            </a:r>
            <a:r>
              <a:rPr lang="it-IT">
                <a:solidFill>
                  <a:srgbClr val="FF0000"/>
                </a:solidFill>
                <a:cs typeface="Segoe UI"/>
              </a:rPr>
              <a:t>. 2019;37(18):1558</a:t>
            </a:r>
            <a:endParaRPr lang="it-IT">
              <a:cs typeface="Calibri"/>
            </a:endParaRPr>
          </a:p>
        </p:txBody>
      </p:sp>
      <p:sp>
        <p:nvSpPr>
          <p:cNvPr id="6" name="Espaço Reservado para Conteúdo 5">
            <a:extLst>
              <a:ext uri="{FF2B5EF4-FFF2-40B4-BE49-F238E27FC236}">
                <a16:creationId xmlns:a16="http://schemas.microsoft.com/office/drawing/2014/main" id="{D128CECD-7849-67C9-ADC0-32CB943E7E2F}"/>
              </a:ext>
            </a:extLst>
          </p:cNvPr>
          <p:cNvSpPr>
            <a:spLocks noGrp="1"/>
          </p:cNvSpPr>
          <p:nvPr>
            <p:ph idx="1"/>
          </p:nvPr>
        </p:nvSpPr>
        <p:spPr>
          <a:xfrm>
            <a:off x="598368" y="1289176"/>
            <a:ext cx="10640687" cy="4909210"/>
          </a:xfrm>
        </p:spPr>
        <p:txBody>
          <a:bodyPr vert="horz" lIns="91440" tIns="45720" rIns="91440" bIns="45720" rtlCol="0" anchor="t">
            <a:noAutofit/>
          </a:bodyPr>
          <a:lstStyle/>
          <a:p>
            <a:pPr algn="just">
              <a:lnSpc>
                <a:spcPct val="160000"/>
              </a:lnSpc>
            </a:pPr>
            <a:r>
              <a:rPr lang="en-US" sz="1400" dirty="0">
                <a:cs typeface="Calibri"/>
              </a:rPr>
              <a:t>O </a:t>
            </a:r>
            <a:r>
              <a:rPr lang="en-US" sz="1400" dirty="0" err="1">
                <a:cs typeface="Calibri"/>
              </a:rPr>
              <a:t>estudo</a:t>
            </a:r>
            <a:r>
              <a:rPr lang="en-US" sz="1400" dirty="0">
                <a:cs typeface="Calibri"/>
              </a:rPr>
              <a:t> </a:t>
            </a:r>
            <a:r>
              <a:rPr lang="en-US" sz="1400" dirty="0" err="1">
                <a:cs typeface="Calibri"/>
              </a:rPr>
              <a:t>foi</a:t>
            </a:r>
            <a:r>
              <a:rPr lang="en-US" sz="1400" dirty="0">
                <a:cs typeface="Calibri"/>
              </a:rPr>
              <a:t> </a:t>
            </a:r>
            <a:r>
              <a:rPr lang="en-US" sz="1400" dirty="0" err="1">
                <a:cs typeface="Calibri"/>
              </a:rPr>
              <a:t>interrompido</a:t>
            </a:r>
            <a:r>
              <a:rPr lang="en-US" sz="1400" dirty="0">
                <a:cs typeface="Calibri"/>
              </a:rPr>
              <a:t> </a:t>
            </a:r>
            <a:r>
              <a:rPr lang="en-US" sz="1400" dirty="0" err="1">
                <a:cs typeface="Calibri"/>
              </a:rPr>
              <a:t>precocemente</a:t>
            </a:r>
            <a:r>
              <a:rPr lang="en-US" sz="1400" dirty="0">
                <a:cs typeface="Calibri"/>
              </a:rPr>
              <a:t> </a:t>
            </a:r>
            <a:r>
              <a:rPr lang="en-US" sz="1400" dirty="0" err="1">
                <a:cs typeface="Calibri"/>
              </a:rPr>
              <a:t>após</a:t>
            </a:r>
            <a:r>
              <a:rPr lang="en-US" sz="1400" dirty="0">
                <a:cs typeface="Calibri"/>
              </a:rPr>
              <a:t> </a:t>
            </a:r>
            <a:r>
              <a:rPr lang="en-US" sz="1400" dirty="0" err="1">
                <a:cs typeface="Calibri"/>
              </a:rPr>
              <a:t>randomização</a:t>
            </a:r>
            <a:r>
              <a:rPr lang="en-US" sz="1400" dirty="0">
                <a:cs typeface="Calibri"/>
              </a:rPr>
              <a:t> de 49 </a:t>
            </a:r>
            <a:r>
              <a:rPr lang="en-US" sz="1400" dirty="0" err="1">
                <a:cs typeface="Calibri"/>
              </a:rPr>
              <a:t>pacientes</a:t>
            </a:r>
            <a:r>
              <a:rPr lang="en-US" sz="1400" dirty="0">
                <a:cs typeface="Calibri"/>
              </a:rPr>
              <a:t> </a:t>
            </a:r>
            <a:r>
              <a:rPr lang="en-US" sz="1400" dirty="0" err="1">
                <a:cs typeface="Calibri"/>
              </a:rPr>
              <a:t>após</a:t>
            </a:r>
            <a:r>
              <a:rPr lang="en-US" sz="1400" dirty="0">
                <a:cs typeface="Calibri"/>
              </a:rPr>
              <a:t> </a:t>
            </a:r>
            <a:r>
              <a:rPr lang="en-US" sz="1400" dirty="0" err="1">
                <a:cs typeface="Calibri"/>
              </a:rPr>
              <a:t>análise</a:t>
            </a:r>
            <a:r>
              <a:rPr lang="en-US" sz="1400" dirty="0">
                <a:cs typeface="Calibri"/>
              </a:rPr>
              <a:t> </a:t>
            </a:r>
            <a:r>
              <a:rPr lang="en-US" sz="1400" dirty="0" err="1">
                <a:cs typeface="Calibri"/>
              </a:rPr>
              <a:t>anual</a:t>
            </a:r>
            <a:r>
              <a:rPr lang="en-US" sz="1400" dirty="0">
                <a:cs typeface="Calibri"/>
              </a:rPr>
              <a:t> do </a:t>
            </a:r>
            <a:r>
              <a:rPr lang="en-US" sz="1400" dirty="0" err="1">
                <a:cs typeface="Calibri"/>
              </a:rPr>
              <a:t>comite</a:t>
            </a:r>
            <a:r>
              <a:rPr lang="en-US" sz="1400" dirty="0">
                <a:cs typeface="Calibri"/>
              </a:rPr>
              <a:t> de </a:t>
            </a:r>
            <a:r>
              <a:rPr lang="en-US" sz="1400" dirty="0" err="1">
                <a:cs typeface="Calibri"/>
              </a:rPr>
              <a:t>segurança</a:t>
            </a:r>
            <a:r>
              <a:rPr lang="en-US" sz="1400" dirty="0">
                <a:cs typeface="Calibri"/>
              </a:rPr>
              <a:t>  (Data Safety Monitoring Committee of all </a:t>
            </a:r>
            <a:r>
              <a:rPr lang="en-US" sz="1400" dirty="0" err="1">
                <a:cs typeface="Calibri"/>
              </a:rPr>
              <a:t>randomised</a:t>
            </a:r>
            <a:r>
              <a:rPr lang="en-US" sz="1400" dirty="0">
                <a:cs typeface="Calibri"/>
              </a:rPr>
              <a:t> trials at MD Anderson Cancer Center) </a:t>
            </a:r>
            <a:r>
              <a:rPr lang="en-US" sz="1400" dirty="0" err="1">
                <a:cs typeface="Calibri"/>
              </a:rPr>
              <a:t>por</a:t>
            </a:r>
            <a:r>
              <a:rPr lang="en-US" sz="1400" dirty="0">
                <a:cs typeface="Calibri"/>
              </a:rPr>
              <a:t> causa do </a:t>
            </a:r>
            <a:r>
              <a:rPr lang="en-US" sz="1400" dirty="0" err="1">
                <a:cs typeface="Calibri"/>
              </a:rPr>
              <a:t>benefício</a:t>
            </a:r>
            <a:r>
              <a:rPr lang="en-US" sz="1400" dirty="0">
                <a:cs typeface="Calibri"/>
              </a:rPr>
              <a:t> </a:t>
            </a:r>
            <a:r>
              <a:rPr lang="en-US" sz="1400" dirty="0" err="1">
                <a:cs typeface="Calibri"/>
              </a:rPr>
              <a:t>grande</a:t>
            </a:r>
            <a:r>
              <a:rPr lang="en-US" sz="1400" dirty="0">
                <a:cs typeface="Calibri"/>
              </a:rPr>
              <a:t> de SLD </a:t>
            </a:r>
            <a:r>
              <a:rPr lang="en-US" sz="1400" dirty="0" err="1">
                <a:cs typeface="Calibri"/>
              </a:rPr>
              <a:t>em</a:t>
            </a:r>
            <a:r>
              <a:rPr lang="en-US" sz="1400" dirty="0">
                <a:cs typeface="Calibri"/>
              </a:rPr>
              <a:t> favor dos que </a:t>
            </a:r>
            <a:r>
              <a:rPr lang="en-US" sz="1400" dirty="0" err="1">
                <a:cs typeface="Calibri"/>
              </a:rPr>
              <a:t>fizeram</a:t>
            </a:r>
            <a:r>
              <a:rPr lang="en-US" sz="1400" dirty="0">
                <a:cs typeface="Calibri"/>
              </a:rPr>
              <a:t> </a:t>
            </a:r>
            <a:r>
              <a:rPr lang="en-US" sz="1400" dirty="0" err="1">
                <a:cs typeface="Calibri"/>
              </a:rPr>
              <a:t>tratamento</a:t>
            </a:r>
            <a:r>
              <a:rPr lang="en-US" sz="1400" dirty="0">
                <a:cs typeface="Calibri"/>
              </a:rPr>
              <a:t> local 12 meses x 3,9 meses  (p=0·0054)</a:t>
            </a:r>
            <a:endParaRPr lang="pt-BR" sz="1400" dirty="0">
              <a:cs typeface="Calibri"/>
            </a:endParaRPr>
          </a:p>
          <a:p>
            <a:pPr algn="just">
              <a:lnSpc>
                <a:spcPct val="160000"/>
              </a:lnSpc>
            </a:pPr>
            <a:r>
              <a:rPr lang="en-US" sz="1400" dirty="0" err="1">
                <a:cs typeface="Calibri"/>
              </a:rPr>
              <a:t>Despois</a:t>
            </a:r>
            <a:r>
              <a:rPr lang="en-US" sz="1400" dirty="0">
                <a:cs typeface="Calibri"/>
              </a:rPr>
              <a:t> que </a:t>
            </a:r>
            <a:r>
              <a:rPr lang="en-US" sz="1400" dirty="0" err="1">
                <a:cs typeface="Calibri"/>
              </a:rPr>
              <a:t>o</a:t>
            </a:r>
            <a:r>
              <a:rPr lang="en-US" sz="1400" dirty="0">
                <a:cs typeface="Calibri"/>
              </a:rPr>
              <a:t> </a:t>
            </a:r>
            <a:r>
              <a:rPr lang="en-US" sz="1400" dirty="0" err="1">
                <a:cs typeface="Calibri"/>
              </a:rPr>
              <a:t>estudo</a:t>
            </a:r>
            <a:r>
              <a:rPr lang="en-US" sz="1400" dirty="0">
                <a:cs typeface="Calibri"/>
              </a:rPr>
              <a:t> do  (Gomez) </a:t>
            </a:r>
            <a:r>
              <a:rPr lang="en-US" sz="1400" dirty="0" err="1">
                <a:cs typeface="Calibri"/>
              </a:rPr>
              <a:t>foi</a:t>
            </a:r>
            <a:r>
              <a:rPr lang="en-US" sz="1400" dirty="0">
                <a:cs typeface="Calibri"/>
              </a:rPr>
              <a:t> </a:t>
            </a:r>
            <a:r>
              <a:rPr lang="en-US" sz="1400" dirty="0" err="1">
                <a:cs typeface="Calibri"/>
              </a:rPr>
              <a:t>fechado</a:t>
            </a:r>
            <a:r>
              <a:rPr lang="en-US" sz="1400" dirty="0">
                <a:cs typeface="Calibri"/>
              </a:rPr>
              <a:t> o </a:t>
            </a:r>
            <a:r>
              <a:rPr lang="en-US" sz="1400" dirty="0" err="1">
                <a:cs typeface="Calibri"/>
              </a:rPr>
              <a:t>comitê</a:t>
            </a:r>
            <a:r>
              <a:rPr lang="en-US" sz="1400" dirty="0">
                <a:cs typeface="Calibri"/>
              </a:rPr>
              <a:t> de </a:t>
            </a:r>
            <a:r>
              <a:rPr lang="en-US" sz="1400" dirty="0" err="1">
                <a:cs typeface="Calibri"/>
              </a:rPr>
              <a:t>segurança</a:t>
            </a:r>
            <a:r>
              <a:rPr lang="en-US" sz="1400" dirty="0">
                <a:cs typeface="Calibri"/>
              </a:rPr>
              <a:t> do </a:t>
            </a:r>
            <a:r>
              <a:rPr lang="en-US" sz="1400" dirty="0" err="1">
                <a:cs typeface="Calibri"/>
              </a:rPr>
              <a:t>estudo</a:t>
            </a:r>
            <a:r>
              <a:rPr lang="en-US" sz="1400" dirty="0">
                <a:cs typeface="Calibri"/>
              </a:rPr>
              <a:t> do Yengar  </a:t>
            </a:r>
            <a:r>
              <a:rPr lang="en-US" sz="1400" dirty="0" err="1">
                <a:cs typeface="Calibri"/>
              </a:rPr>
              <a:t>recomendou</a:t>
            </a:r>
            <a:r>
              <a:rPr lang="en-US" sz="1400" dirty="0">
                <a:cs typeface="Calibri"/>
              </a:rPr>
              <a:t> </a:t>
            </a:r>
            <a:r>
              <a:rPr lang="en-US" sz="1400" dirty="0" err="1">
                <a:cs typeface="Calibri"/>
              </a:rPr>
              <a:t>uma</a:t>
            </a:r>
            <a:r>
              <a:rPr lang="en-US" sz="1400" dirty="0">
                <a:cs typeface="Calibri"/>
              </a:rPr>
              <a:t> </a:t>
            </a:r>
            <a:r>
              <a:rPr lang="en-US" sz="1400" dirty="0" err="1">
                <a:cs typeface="Calibri"/>
              </a:rPr>
              <a:t>análise</a:t>
            </a:r>
            <a:r>
              <a:rPr lang="en-US" sz="1400" dirty="0">
                <a:cs typeface="Calibri"/>
              </a:rPr>
              <a:t> </a:t>
            </a:r>
            <a:r>
              <a:rPr lang="en-US" sz="1400" dirty="0" err="1">
                <a:cs typeface="Calibri"/>
              </a:rPr>
              <a:t>interina</a:t>
            </a:r>
            <a:r>
              <a:rPr lang="en-US" sz="1400" dirty="0">
                <a:cs typeface="Calibri"/>
              </a:rPr>
              <a:t> </a:t>
            </a:r>
            <a:r>
              <a:rPr lang="en-US" sz="1400" dirty="0" err="1">
                <a:cs typeface="Calibri"/>
              </a:rPr>
              <a:t>não</a:t>
            </a:r>
            <a:r>
              <a:rPr lang="en-US" sz="1400" dirty="0">
                <a:cs typeface="Calibri"/>
              </a:rPr>
              <a:t> </a:t>
            </a:r>
            <a:r>
              <a:rPr lang="en-US" sz="1400" dirty="0" err="1">
                <a:cs typeface="Calibri"/>
              </a:rPr>
              <a:t>planejada</a:t>
            </a:r>
            <a:r>
              <a:rPr lang="en-US" sz="1400" dirty="0">
                <a:cs typeface="Calibri"/>
              </a:rPr>
              <a:t> com 29 </a:t>
            </a:r>
            <a:r>
              <a:rPr lang="en-US" sz="1400" dirty="0" err="1">
                <a:cs typeface="Calibri"/>
              </a:rPr>
              <a:t>pacientes</a:t>
            </a:r>
            <a:r>
              <a:rPr lang="en-US" sz="1400" dirty="0">
                <a:cs typeface="Calibri"/>
              </a:rPr>
              <a:t> (80% do </a:t>
            </a:r>
            <a:r>
              <a:rPr lang="en-US" sz="1400" dirty="0" err="1">
                <a:cs typeface="Calibri"/>
              </a:rPr>
              <a:t>alvo</a:t>
            </a:r>
            <a:r>
              <a:rPr lang="en-US" sz="1400" dirty="0">
                <a:cs typeface="Calibri"/>
              </a:rPr>
              <a:t>)</a:t>
            </a:r>
          </a:p>
          <a:p>
            <a:pPr algn="just">
              <a:lnSpc>
                <a:spcPct val="160000"/>
              </a:lnSpc>
            </a:pPr>
            <a:r>
              <a:rPr lang="en-US" sz="1400" dirty="0">
                <a:cs typeface="Calibri"/>
              </a:rPr>
              <a:t>Tempo </a:t>
            </a:r>
            <a:r>
              <a:rPr lang="en-US" sz="1400" dirty="0" err="1">
                <a:cs typeface="Calibri"/>
              </a:rPr>
              <a:t>médio</a:t>
            </a:r>
            <a:r>
              <a:rPr lang="en-US" sz="1400" dirty="0">
                <a:cs typeface="Calibri"/>
              </a:rPr>
              <a:t> para </a:t>
            </a:r>
            <a:r>
              <a:rPr lang="en-US" sz="1400" dirty="0" err="1">
                <a:cs typeface="Calibri"/>
              </a:rPr>
              <a:t>aparecimento</a:t>
            </a:r>
            <a:r>
              <a:rPr lang="en-US" sz="1400" dirty="0">
                <a:cs typeface="Calibri"/>
              </a:rPr>
              <a:t> de </a:t>
            </a:r>
            <a:r>
              <a:rPr lang="en-US" sz="1400" dirty="0" err="1">
                <a:cs typeface="Calibri"/>
              </a:rPr>
              <a:t>novas</a:t>
            </a:r>
            <a:r>
              <a:rPr lang="en-US" sz="1400" dirty="0">
                <a:cs typeface="Calibri"/>
              </a:rPr>
              <a:t> </a:t>
            </a:r>
            <a:r>
              <a:rPr lang="en-US" sz="1400" dirty="0" err="1">
                <a:cs typeface="Calibri"/>
              </a:rPr>
              <a:t>metástases</a:t>
            </a:r>
            <a:r>
              <a:rPr lang="en-US" sz="1400" dirty="0">
                <a:cs typeface="Calibri"/>
              </a:rPr>
              <a:t> </a:t>
            </a:r>
            <a:r>
              <a:rPr lang="en-US" sz="1400" dirty="0" err="1">
                <a:cs typeface="Calibri"/>
              </a:rPr>
              <a:t>foi</a:t>
            </a:r>
            <a:r>
              <a:rPr lang="en-US" sz="1400" dirty="0">
                <a:cs typeface="Calibri"/>
              </a:rPr>
              <a:t> </a:t>
            </a:r>
            <a:r>
              <a:rPr lang="en-US" sz="1400" dirty="0" err="1">
                <a:cs typeface="Calibri"/>
              </a:rPr>
              <a:t>maior</a:t>
            </a:r>
            <a:r>
              <a:rPr lang="en-US" sz="1400" dirty="0">
                <a:cs typeface="Calibri"/>
              </a:rPr>
              <a:t> no </a:t>
            </a:r>
            <a:r>
              <a:rPr lang="en-US" sz="1400" dirty="0" err="1">
                <a:cs typeface="Calibri"/>
              </a:rPr>
              <a:t>braço</a:t>
            </a:r>
            <a:r>
              <a:rPr lang="en-US" sz="1400" dirty="0">
                <a:cs typeface="Calibri"/>
              </a:rPr>
              <a:t> que fez </a:t>
            </a:r>
            <a:r>
              <a:rPr lang="en-US" sz="1400" dirty="0" err="1">
                <a:cs typeface="Calibri"/>
              </a:rPr>
              <a:t>tratamento</a:t>
            </a:r>
            <a:r>
              <a:rPr lang="en-US" sz="1400" dirty="0">
                <a:cs typeface="Calibri"/>
              </a:rPr>
              <a:t> local (14.2 vs 6 meses). </a:t>
            </a:r>
            <a:r>
              <a:rPr lang="en-US" sz="1400" i="1" dirty="0">
                <a:cs typeface="Calibri"/>
              </a:rPr>
              <a:t> p=0,11 --&gt; S</a:t>
            </a:r>
            <a:r>
              <a:rPr lang="en-US" sz="1400" dirty="0">
                <a:cs typeface="Calibri"/>
              </a:rPr>
              <a:t>e </a:t>
            </a:r>
            <a:r>
              <a:rPr lang="en-US" sz="1400" dirty="0" err="1">
                <a:cs typeface="Calibri"/>
              </a:rPr>
              <a:t>manteve</a:t>
            </a:r>
            <a:r>
              <a:rPr lang="en-US" sz="1400" dirty="0">
                <a:cs typeface="Calibri"/>
              </a:rPr>
              <a:t> no </a:t>
            </a:r>
            <a:r>
              <a:rPr lang="en-US" sz="1400" dirty="0" err="1">
                <a:cs typeface="Calibri"/>
              </a:rPr>
              <a:t>seguimento</a:t>
            </a:r>
            <a:r>
              <a:rPr lang="en-US" sz="1400" dirty="0">
                <a:cs typeface="Calibri"/>
              </a:rPr>
              <a:t> </a:t>
            </a:r>
            <a:r>
              <a:rPr lang="en-US" sz="1400" dirty="0" err="1">
                <a:cs typeface="Calibri"/>
              </a:rPr>
              <a:t>maior</a:t>
            </a:r>
            <a:r>
              <a:rPr lang="en-US" sz="1400" dirty="0">
                <a:cs typeface="Calibri"/>
              </a:rPr>
              <a:t> (FU=38,8 meses)</a:t>
            </a:r>
            <a:endParaRPr lang="pt-BR" sz="1400" dirty="0">
              <a:ea typeface="Calibri"/>
              <a:cs typeface="Calibri"/>
            </a:endParaRPr>
          </a:p>
          <a:p>
            <a:pPr lvl="1" algn="just">
              <a:lnSpc>
                <a:spcPct val="160000"/>
              </a:lnSpc>
              <a:buFont typeface="Courier New" panose="020B0604020202020204" pitchFamily="34" charset="0"/>
              <a:buChar char="o"/>
            </a:pPr>
            <a:r>
              <a:rPr lang="en-US" sz="1400" dirty="0">
                <a:cs typeface="Calibri"/>
              </a:rPr>
              <a:t> </a:t>
            </a:r>
            <a:r>
              <a:rPr lang="en-US" sz="1400" dirty="0" err="1">
                <a:cs typeface="Calibri"/>
              </a:rPr>
              <a:t>Celulas</a:t>
            </a:r>
            <a:r>
              <a:rPr lang="en-US" sz="1400" dirty="0">
                <a:cs typeface="Calibri"/>
              </a:rPr>
              <a:t> </a:t>
            </a:r>
            <a:r>
              <a:rPr lang="en-US" sz="1400" dirty="0" err="1">
                <a:cs typeface="Calibri"/>
              </a:rPr>
              <a:t>resistentes</a:t>
            </a:r>
            <a:r>
              <a:rPr lang="en-US" sz="1400" dirty="0">
                <a:cs typeface="Calibri"/>
              </a:rPr>
              <a:t> </a:t>
            </a:r>
            <a:r>
              <a:rPr lang="en-US" sz="1400" dirty="0" err="1">
                <a:cs typeface="Calibri"/>
              </a:rPr>
              <a:t>ao</a:t>
            </a:r>
            <a:r>
              <a:rPr lang="en-US" sz="1400" dirty="0">
                <a:cs typeface="Calibri"/>
              </a:rPr>
              <a:t> </a:t>
            </a:r>
            <a:r>
              <a:rPr lang="en-US" sz="1400" dirty="0" err="1">
                <a:cs typeface="Calibri"/>
              </a:rPr>
              <a:t>tratamento</a:t>
            </a:r>
            <a:r>
              <a:rPr lang="en-US" sz="1400" dirty="0">
                <a:cs typeface="Calibri"/>
              </a:rPr>
              <a:t> </a:t>
            </a:r>
            <a:r>
              <a:rPr lang="en-US" sz="1400" dirty="0" err="1">
                <a:cs typeface="Calibri"/>
              </a:rPr>
              <a:t>inicial</a:t>
            </a:r>
            <a:r>
              <a:rPr lang="en-US" sz="1400" dirty="0">
                <a:cs typeface="Calibri"/>
              </a:rPr>
              <a:t> </a:t>
            </a:r>
            <a:r>
              <a:rPr lang="en-US" sz="1400" dirty="0" err="1">
                <a:cs typeface="Calibri"/>
              </a:rPr>
              <a:t>sao</a:t>
            </a:r>
            <a:r>
              <a:rPr lang="en-US" sz="1400" dirty="0">
                <a:cs typeface="Calibri"/>
              </a:rPr>
              <a:t> </a:t>
            </a:r>
            <a:r>
              <a:rPr lang="en-US" sz="1400" dirty="0" err="1">
                <a:cs typeface="Calibri"/>
              </a:rPr>
              <a:t>mais</a:t>
            </a:r>
            <a:r>
              <a:rPr lang="en-US" sz="1400" dirty="0">
                <a:cs typeface="Calibri"/>
              </a:rPr>
              <a:t> </a:t>
            </a:r>
            <a:r>
              <a:rPr lang="en-US" sz="1400" dirty="0" err="1">
                <a:cs typeface="Calibri"/>
              </a:rPr>
              <a:t>dificeis</a:t>
            </a:r>
            <a:r>
              <a:rPr lang="en-US" sz="1400" dirty="0">
                <a:cs typeface="Calibri"/>
              </a:rPr>
              <a:t> de </a:t>
            </a:r>
            <a:r>
              <a:rPr lang="en-US" sz="1400" dirty="0" err="1">
                <a:cs typeface="Calibri"/>
              </a:rPr>
              <a:t>serem</a:t>
            </a:r>
            <a:r>
              <a:rPr lang="en-US" sz="1400" dirty="0">
                <a:cs typeface="Calibri"/>
              </a:rPr>
              <a:t> </a:t>
            </a:r>
            <a:r>
              <a:rPr lang="en-US" sz="1400" dirty="0" err="1">
                <a:cs typeface="Calibri"/>
              </a:rPr>
              <a:t>eliminadas</a:t>
            </a:r>
            <a:r>
              <a:rPr lang="en-US" sz="1400" dirty="0">
                <a:cs typeface="Calibri"/>
              </a:rPr>
              <a:t> no </a:t>
            </a:r>
            <a:r>
              <a:rPr lang="en-US" sz="1400" dirty="0" err="1">
                <a:cs typeface="Calibri"/>
              </a:rPr>
              <a:t>tratameto</a:t>
            </a:r>
            <a:r>
              <a:rPr lang="en-US" sz="1400" dirty="0">
                <a:cs typeface="Calibri"/>
              </a:rPr>
              <a:t> de </a:t>
            </a:r>
            <a:r>
              <a:rPr lang="en-US" sz="1400" dirty="0" err="1">
                <a:cs typeface="Calibri"/>
              </a:rPr>
              <a:t>manutençao</a:t>
            </a:r>
            <a:r>
              <a:rPr lang="en-US" sz="1400" dirty="0">
                <a:cs typeface="Calibri"/>
              </a:rPr>
              <a:t> - </a:t>
            </a:r>
            <a:r>
              <a:rPr lang="en-US" sz="1400" dirty="0" err="1">
                <a:cs typeface="Calibri"/>
              </a:rPr>
              <a:t>Tto</a:t>
            </a:r>
            <a:r>
              <a:rPr lang="en-US" sz="1400" dirty="0">
                <a:cs typeface="Calibri"/>
              </a:rPr>
              <a:t> local </a:t>
            </a:r>
            <a:r>
              <a:rPr lang="en-US" sz="1400" dirty="0" err="1">
                <a:cs typeface="Calibri"/>
              </a:rPr>
              <a:t>pode</a:t>
            </a:r>
            <a:r>
              <a:rPr lang="en-US" sz="1400" dirty="0">
                <a:cs typeface="Calibri"/>
              </a:rPr>
              <a:t> </a:t>
            </a:r>
            <a:r>
              <a:rPr lang="en-US" sz="1400" dirty="0" err="1">
                <a:cs typeface="Calibri"/>
              </a:rPr>
              <a:t>dimiuir</a:t>
            </a:r>
            <a:r>
              <a:rPr lang="en-US" sz="1400" dirty="0">
                <a:cs typeface="Calibri"/>
              </a:rPr>
              <a:t> </a:t>
            </a:r>
            <a:r>
              <a:rPr lang="en-US" sz="1400" dirty="0" err="1">
                <a:cs typeface="Calibri"/>
              </a:rPr>
              <a:t>essas</a:t>
            </a:r>
            <a:r>
              <a:rPr lang="en-US" sz="1400" dirty="0">
                <a:cs typeface="Calibri"/>
              </a:rPr>
              <a:t> </a:t>
            </a:r>
            <a:r>
              <a:rPr lang="en-US" sz="1400" dirty="0" err="1">
                <a:cs typeface="Calibri"/>
              </a:rPr>
              <a:t>células</a:t>
            </a:r>
            <a:endParaRPr lang="en-US" sz="1400" dirty="0">
              <a:cs typeface="Calibri"/>
            </a:endParaRPr>
          </a:p>
          <a:p>
            <a:pPr lvl="1" algn="just">
              <a:lnSpc>
                <a:spcPct val="160000"/>
              </a:lnSpc>
              <a:buFont typeface="Courier New" panose="020B0604020202020204" pitchFamily="34" charset="0"/>
              <a:buChar char="o"/>
            </a:pPr>
            <a:r>
              <a:rPr lang="en-US" sz="1400" dirty="0" err="1">
                <a:cs typeface="Calibri"/>
              </a:rPr>
              <a:t>Atrasar</a:t>
            </a:r>
            <a:r>
              <a:rPr lang="en-US" sz="1400" dirty="0">
                <a:cs typeface="Calibri"/>
              </a:rPr>
              <a:t> a LCT para </a:t>
            </a:r>
            <a:r>
              <a:rPr lang="en-US" sz="1400" dirty="0" err="1">
                <a:cs typeface="Calibri"/>
              </a:rPr>
              <a:t>quando</a:t>
            </a:r>
            <a:r>
              <a:rPr lang="en-US" sz="1400" dirty="0">
                <a:cs typeface="Calibri"/>
              </a:rPr>
              <a:t> a </a:t>
            </a:r>
            <a:r>
              <a:rPr lang="en-US" sz="1400" dirty="0" err="1">
                <a:cs typeface="Calibri"/>
              </a:rPr>
              <a:t>doença</a:t>
            </a:r>
            <a:r>
              <a:rPr lang="en-US" sz="1400" dirty="0">
                <a:cs typeface="Calibri"/>
              </a:rPr>
              <a:t> </a:t>
            </a:r>
            <a:r>
              <a:rPr lang="en-US" sz="1400" dirty="0" err="1">
                <a:cs typeface="Calibri"/>
              </a:rPr>
              <a:t>progredir</a:t>
            </a:r>
            <a:r>
              <a:rPr lang="en-US" sz="1400" dirty="0">
                <a:cs typeface="Calibri"/>
              </a:rPr>
              <a:t> </a:t>
            </a:r>
            <a:r>
              <a:rPr lang="en-US" sz="1400" dirty="0" err="1">
                <a:cs typeface="Calibri"/>
              </a:rPr>
              <a:t>pode</a:t>
            </a:r>
            <a:r>
              <a:rPr lang="en-US" sz="1400" dirty="0">
                <a:cs typeface="Calibri"/>
              </a:rPr>
              <a:t> ser </a:t>
            </a:r>
            <a:r>
              <a:rPr lang="en-US" sz="1400" dirty="0" err="1">
                <a:cs typeface="Calibri"/>
              </a:rPr>
              <a:t>menos</a:t>
            </a:r>
            <a:r>
              <a:rPr lang="en-US" sz="1400" dirty="0">
                <a:cs typeface="Calibri"/>
              </a:rPr>
              <a:t>  </a:t>
            </a:r>
            <a:r>
              <a:rPr lang="en-US" sz="1400" dirty="0" err="1">
                <a:cs typeface="Calibri"/>
              </a:rPr>
              <a:t>efetivo</a:t>
            </a:r>
            <a:r>
              <a:rPr lang="en-US" sz="1400" dirty="0">
                <a:cs typeface="Calibri"/>
              </a:rPr>
              <a:t> </a:t>
            </a:r>
            <a:r>
              <a:rPr lang="en-US" sz="1400" dirty="0" err="1">
                <a:cs typeface="Calibri"/>
              </a:rPr>
              <a:t>pq</a:t>
            </a:r>
            <a:r>
              <a:rPr lang="en-US" sz="1400" dirty="0">
                <a:cs typeface="Calibri"/>
              </a:rPr>
              <a:t> </a:t>
            </a:r>
            <a:r>
              <a:rPr lang="en-US" sz="1400" dirty="0" err="1">
                <a:cs typeface="Calibri"/>
              </a:rPr>
              <a:t>não</a:t>
            </a:r>
            <a:r>
              <a:rPr lang="en-US" sz="1400" dirty="0">
                <a:cs typeface="Calibri"/>
              </a:rPr>
              <a:t> sera </a:t>
            </a:r>
            <a:r>
              <a:rPr lang="en-US" sz="1400" dirty="0" err="1">
                <a:cs typeface="Calibri"/>
              </a:rPr>
              <a:t>direcionada</a:t>
            </a:r>
            <a:r>
              <a:rPr lang="en-US" sz="1400" dirty="0">
                <a:cs typeface="Calibri"/>
              </a:rPr>
              <a:t> tb as </a:t>
            </a:r>
            <a:r>
              <a:rPr lang="en-US" sz="1400" dirty="0" err="1">
                <a:cs typeface="Calibri"/>
              </a:rPr>
              <a:t>micrometastses</a:t>
            </a:r>
            <a:r>
              <a:rPr lang="en-US" sz="1400" dirty="0">
                <a:cs typeface="Calibri"/>
              </a:rPr>
              <a:t> que se </a:t>
            </a:r>
            <a:r>
              <a:rPr lang="en-US" sz="1400" dirty="0" err="1">
                <a:cs typeface="Calibri"/>
              </a:rPr>
              <a:t>desenvolveram</a:t>
            </a:r>
            <a:r>
              <a:rPr lang="en-US" sz="1400" dirty="0">
                <a:cs typeface="Calibri"/>
              </a:rPr>
              <a:t> </a:t>
            </a:r>
            <a:r>
              <a:rPr lang="en-US" sz="1400" dirty="0" err="1">
                <a:cs typeface="Calibri"/>
              </a:rPr>
              <a:t>durantre</a:t>
            </a:r>
            <a:r>
              <a:rPr lang="en-US" sz="1400" dirty="0">
                <a:cs typeface="Calibri"/>
              </a:rPr>
              <a:t> a </a:t>
            </a:r>
            <a:r>
              <a:rPr lang="en-US" sz="1400" dirty="0" err="1">
                <a:cs typeface="Calibri"/>
              </a:rPr>
              <a:t>manutenção</a:t>
            </a:r>
            <a:endParaRPr lang="en-US" sz="1400" dirty="0">
              <a:cs typeface="Calibri"/>
            </a:endParaRPr>
          </a:p>
          <a:p>
            <a:pPr lvl="1" algn="just">
              <a:lnSpc>
                <a:spcPct val="160000"/>
              </a:lnSpc>
              <a:buFont typeface="Courier New" panose="020B0604020202020204" pitchFamily="34" charset="0"/>
              <a:buChar char="o"/>
            </a:pPr>
            <a:r>
              <a:rPr lang="en-US" sz="1400" dirty="0">
                <a:cs typeface="Calibri"/>
              </a:rPr>
              <a:t>LCT </a:t>
            </a:r>
            <a:r>
              <a:rPr lang="en-US" sz="1400" dirty="0" err="1">
                <a:cs typeface="Calibri"/>
              </a:rPr>
              <a:t>pode</a:t>
            </a:r>
            <a:r>
              <a:rPr lang="en-US" sz="1400" dirty="0">
                <a:cs typeface="Calibri"/>
              </a:rPr>
              <a:t> </a:t>
            </a:r>
            <a:r>
              <a:rPr lang="en-US" sz="1400" dirty="0" err="1">
                <a:cs typeface="Calibri"/>
              </a:rPr>
              <a:t>potencilizar</a:t>
            </a:r>
            <a:r>
              <a:rPr lang="en-US" sz="1400" dirty="0">
                <a:cs typeface="Calibri"/>
              </a:rPr>
              <a:t> o </a:t>
            </a:r>
            <a:r>
              <a:rPr lang="en-US" sz="1400" dirty="0" err="1">
                <a:cs typeface="Calibri"/>
              </a:rPr>
              <a:t>tto</a:t>
            </a:r>
            <a:r>
              <a:rPr lang="en-US" sz="1400" dirty="0">
                <a:cs typeface="Calibri"/>
              </a:rPr>
              <a:t> </a:t>
            </a:r>
            <a:r>
              <a:rPr lang="en-US" sz="1400" dirty="0" err="1">
                <a:cs typeface="Calibri"/>
              </a:rPr>
              <a:t>sistemico</a:t>
            </a:r>
            <a:r>
              <a:rPr lang="en-US" sz="1400" dirty="0">
                <a:cs typeface="Calibri"/>
              </a:rPr>
              <a:t>  </a:t>
            </a:r>
            <a:r>
              <a:rPr lang="en-US" sz="1400" dirty="0" err="1">
                <a:cs typeface="Calibri"/>
              </a:rPr>
              <a:t>tornando</a:t>
            </a:r>
            <a:r>
              <a:rPr lang="en-US" sz="1400" dirty="0">
                <a:cs typeface="Calibri"/>
              </a:rPr>
              <a:t> a </a:t>
            </a:r>
            <a:r>
              <a:rPr lang="en-US" sz="1400" dirty="0" err="1">
                <a:cs typeface="Calibri"/>
              </a:rPr>
              <a:t>célula</a:t>
            </a:r>
            <a:r>
              <a:rPr lang="en-US" sz="1400" dirty="0">
                <a:cs typeface="Calibri"/>
              </a:rPr>
              <a:t> residual </a:t>
            </a:r>
            <a:r>
              <a:rPr lang="en-US" sz="1400" dirty="0" err="1">
                <a:cs typeface="Calibri"/>
              </a:rPr>
              <a:t>mais</a:t>
            </a:r>
            <a:r>
              <a:rPr lang="en-US" sz="1400" dirty="0">
                <a:cs typeface="Calibri"/>
              </a:rPr>
              <a:t> </a:t>
            </a:r>
            <a:r>
              <a:rPr lang="en-US" sz="1400" dirty="0" err="1">
                <a:cs typeface="Calibri"/>
              </a:rPr>
              <a:t>sensível</a:t>
            </a:r>
            <a:r>
              <a:rPr lang="en-US" sz="1400" dirty="0">
                <a:cs typeface="Calibri"/>
              </a:rPr>
              <a:t> </a:t>
            </a:r>
            <a:r>
              <a:rPr lang="en-US" sz="1400" dirty="0" err="1">
                <a:cs typeface="Calibri"/>
              </a:rPr>
              <a:t>ao</a:t>
            </a:r>
            <a:r>
              <a:rPr lang="en-US" sz="1400" dirty="0">
                <a:cs typeface="Calibri"/>
              </a:rPr>
              <a:t> </a:t>
            </a:r>
            <a:r>
              <a:rPr lang="en-US" sz="1400" dirty="0" err="1">
                <a:cs typeface="Calibri"/>
              </a:rPr>
              <a:t>tto</a:t>
            </a:r>
            <a:r>
              <a:rPr lang="en-US" sz="1400" dirty="0">
                <a:cs typeface="Calibri"/>
              </a:rPr>
              <a:t> de </a:t>
            </a:r>
            <a:r>
              <a:rPr lang="en-US" sz="1400" dirty="0" err="1">
                <a:cs typeface="Calibri"/>
              </a:rPr>
              <a:t>manutenção</a:t>
            </a:r>
            <a:r>
              <a:rPr lang="en-US" sz="1400" dirty="0">
                <a:cs typeface="Calibri"/>
              </a:rPr>
              <a:t> (vias pro </a:t>
            </a:r>
            <a:r>
              <a:rPr lang="en-US" sz="1400" dirty="0" err="1">
                <a:cs typeface="Calibri"/>
              </a:rPr>
              <a:t>imunogenicas</a:t>
            </a:r>
            <a:r>
              <a:rPr lang="en-US" sz="1400" dirty="0">
                <a:cs typeface="Calibri"/>
              </a:rPr>
              <a:t> pro </a:t>
            </a:r>
            <a:r>
              <a:rPr lang="en-US" sz="1400" dirty="0" err="1">
                <a:cs typeface="Calibri"/>
              </a:rPr>
              <a:t>angiogenicas</a:t>
            </a:r>
            <a:r>
              <a:rPr lang="en-US" sz="1400" dirty="0">
                <a:cs typeface="Calibri"/>
              </a:rPr>
              <a:t> </a:t>
            </a:r>
            <a:r>
              <a:rPr lang="en-US" sz="1400" dirty="0" err="1">
                <a:cs typeface="Calibri"/>
              </a:rPr>
              <a:t>como</a:t>
            </a:r>
            <a:r>
              <a:rPr lang="en-US" sz="1400" dirty="0">
                <a:cs typeface="Calibri"/>
              </a:rPr>
              <a:t> </a:t>
            </a:r>
            <a:r>
              <a:rPr lang="en-US" sz="1400" dirty="0" err="1">
                <a:cs typeface="Calibri"/>
              </a:rPr>
              <a:t>nos</a:t>
            </a:r>
            <a:r>
              <a:rPr lang="en-US" sz="1400" dirty="0">
                <a:cs typeface="Calibri"/>
              </a:rPr>
              <a:t> </a:t>
            </a:r>
            <a:r>
              <a:rPr lang="en-US" sz="1400" dirty="0" err="1">
                <a:cs typeface="Calibri"/>
              </a:rPr>
              <a:t>modelos</a:t>
            </a:r>
            <a:r>
              <a:rPr lang="en-US" sz="1400" dirty="0">
                <a:cs typeface="Calibri"/>
              </a:rPr>
              <a:t> pre </a:t>
            </a:r>
            <a:r>
              <a:rPr lang="en-US" sz="1400" dirty="0" err="1">
                <a:cs typeface="Calibri"/>
              </a:rPr>
              <a:t>clinicos</a:t>
            </a:r>
            <a:r>
              <a:rPr lang="en-US" sz="1400" dirty="0">
                <a:cs typeface="Calibri"/>
              </a:rPr>
              <a:t>)</a:t>
            </a:r>
            <a:endParaRPr lang="en-US" sz="1400" dirty="0">
              <a:ea typeface="Calibri"/>
              <a:cs typeface="Calibri"/>
            </a:endParaRPr>
          </a:p>
        </p:txBody>
      </p:sp>
    </p:spTree>
    <p:extLst>
      <p:ext uri="{BB962C8B-B14F-4D97-AF65-F5344CB8AC3E}">
        <p14:creationId xmlns:p14="http://schemas.microsoft.com/office/powerpoint/2010/main" val="2023023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a:xfrm>
            <a:off x="838200" y="2536985"/>
            <a:ext cx="6069330" cy="3502342"/>
          </a:xfrm>
        </p:spPr>
        <p:txBody>
          <a:bodyPr>
            <a:normAutofit fontScale="40000" lnSpcReduction="20000"/>
          </a:bodyPr>
          <a:lstStyle/>
          <a:p>
            <a:r>
              <a:rPr lang="en-US" err="1"/>
              <a:t>Histologias</a:t>
            </a:r>
            <a:r>
              <a:rPr lang="en-US"/>
              <a:t> </a:t>
            </a:r>
            <a:r>
              <a:rPr lang="en-US" err="1"/>
              <a:t>variadas</a:t>
            </a:r>
            <a:r>
              <a:rPr lang="en-US"/>
              <a:t>: </a:t>
            </a:r>
            <a:r>
              <a:rPr lang="en-US" err="1"/>
              <a:t>Pulmão</a:t>
            </a:r>
            <a:r>
              <a:rPr lang="en-US"/>
              <a:t> </a:t>
            </a:r>
            <a:r>
              <a:rPr lang="pt-BR"/>
              <a:t> 64 (4·5%), Próstata e </a:t>
            </a:r>
            <a:r>
              <a:rPr lang="pt-BR" err="1"/>
              <a:t>coloretal</a:t>
            </a:r>
            <a:r>
              <a:rPr lang="pt-BR"/>
              <a:t> 28 e 28% cada</a:t>
            </a:r>
          </a:p>
          <a:p>
            <a:r>
              <a:rPr lang="en-US"/>
              <a:t>1422 patients were recruited from 17 hospitals in England</a:t>
            </a:r>
          </a:p>
          <a:p>
            <a:r>
              <a:rPr lang="en-US"/>
              <a:t>A common criticism of RCTs is that they often include patients who are not representative of real-world clinical practice</a:t>
            </a:r>
          </a:p>
          <a:p>
            <a:r>
              <a:rPr lang="en-US"/>
              <a:t>This prospective, registry-based, single-arm, observational evaluation</a:t>
            </a:r>
          </a:p>
          <a:p>
            <a:r>
              <a:rPr lang="en-US"/>
              <a:t>18 years or older with a radically treated and controlled, histologically or </a:t>
            </a:r>
            <a:r>
              <a:rPr lang="en-US" err="1"/>
              <a:t>cytologically</a:t>
            </a:r>
            <a:r>
              <a:rPr lang="en-US"/>
              <a:t> confirmed primary carcinoma (excluding </a:t>
            </a:r>
            <a:r>
              <a:rPr lang="en-US" err="1"/>
              <a:t>haematological</a:t>
            </a:r>
            <a:r>
              <a:rPr lang="en-US"/>
              <a:t> malignancies)</a:t>
            </a:r>
          </a:p>
          <a:p>
            <a:r>
              <a:rPr lang="en-US"/>
              <a:t>Patients had to have three or fewer sites of </a:t>
            </a:r>
            <a:r>
              <a:rPr lang="en-US" err="1"/>
              <a:t>metachronous</a:t>
            </a:r>
            <a:r>
              <a:rPr lang="en-US"/>
              <a:t> extracranial metastases (with the exception of synchronous colorectal liver metastases) and a maximum of two sites of spinal metastatic disease, amenable to treatment with SABR but unsuitable for surgery. </a:t>
            </a:r>
          </a:p>
          <a:p>
            <a:r>
              <a:rPr lang="en-US" err="1">
                <a:solidFill>
                  <a:srgbClr val="FF0000"/>
                </a:solidFill>
              </a:rPr>
              <a:t>Metachronous</a:t>
            </a:r>
            <a:r>
              <a:rPr lang="en-US">
                <a:solidFill>
                  <a:srgbClr val="FF0000"/>
                </a:solidFill>
              </a:rPr>
              <a:t> disease </a:t>
            </a:r>
            <a:r>
              <a:rPr lang="en-US"/>
              <a:t>was specified as the development of metastases more than 6 months after a primary cancer diagnosis, unless synchronous liver metastases from a primary colorectal </a:t>
            </a:r>
            <a:r>
              <a:rPr lang="en-US" err="1"/>
              <a:t>tumour</a:t>
            </a:r>
            <a:r>
              <a:rPr lang="en-US"/>
              <a:t>. A maximum size of 6 cm for any single metastasis (5 cm for lung or liver metastases), a life expectancy of more than 6 months, and a WHO performance status of 2 or lower were also required</a:t>
            </a:r>
          </a:p>
          <a:p>
            <a:r>
              <a:rPr lang="pt-BR" err="1"/>
              <a:t>Lung</a:t>
            </a:r>
            <a:r>
              <a:rPr lang="pt-BR"/>
              <a:t> </a:t>
            </a:r>
            <a:r>
              <a:rPr lang="pt-BR" err="1"/>
              <a:t>cancer</a:t>
            </a:r>
            <a:r>
              <a:rPr lang="pt-BR"/>
              <a:t> 64 (4·5%)</a:t>
            </a:r>
          </a:p>
          <a:p>
            <a:r>
              <a:rPr lang="pt-BR"/>
              <a:t>Próstata e </a:t>
            </a:r>
            <a:r>
              <a:rPr lang="pt-BR" err="1"/>
              <a:t>coloretal</a:t>
            </a:r>
            <a:r>
              <a:rPr lang="pt-BR"/>
              <a:t> 28 e 28% cada</a:t>
            </a:r>
          </a:p>
        </p:txBody>
      </p:sp>
      <p:pic>
        <p:nvPicPr>
          <p:cNvPr id="4" name="Imagem 3"/>
          <p:cNvPicPr>
            <a:picLocks noChangeAspect="1"/>
          </p:cNvPicPr>
          <p:nvPr/>
        </p:nvPicPr>
        <p:blipFill>
          <a:blip r:embed="rId2"/>
          <a:stretch>
            <a:fillRect/>
          </a:stretch>
        </p:blipFill>
        <p:spPr>
          <a:xfrm>
            <a:off x="4752975" y="507921"/>
            <a:ext cx="7210425" cy="1743075"/>
          </a:xfrm>
          <a:prstGeom prst="rect">
            <a:avLst/>
          </a:prstGeom>
        </p:spPr>
      </p:pic>
      <p:pic>
        <p:nvPicPr>
          <p:cNvPr id="5" name="Imagem 4"/>
          <p:cNvPicPr>
            <a:picLocks noChangeAspect="1"/>
          </p:cNvPicPr>
          <p:nvPr/>
        </p:nvPicPr>
        <p:blipFill>
          <a:blip r:embed="rId3"/>
          <a:stretch>
            <a:fillRect/>
          </a:stretch>
        </p:blipFill>
        <p:spPr>
          <a:xfrm>
            <a:off x="7243236" y="2835593"/>
            <a:ext cx="4544904" cy="3453766"/>
          </a:xfrm>
          <a:prstGeom prst="rect">
            <a:avLst/>
          </a:prstGeom>
        </p:spPr>
      </p:pic>
    </p:spTree>
    <p:extLst>
      <p:ext uri="{BB962C8B-B14F-4D97-AF65-F5344CB8AC3E}">
        <p14:creationId xmlns:p14="http://schemas.microsoft.com/office/powerpoint/2010/main" val="1995968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600" y="1086519"/>
            <a:ext cx="11055927" cy="672075"/>
          </a:xfrm>
        </p:spPr>
        <p:txBody>
          <a:bodyPr>
            <a:normAutofit/>
          </a:bodyPr>
          <a:lstStyle/>
          <a:p>
            <a:r>
              <a:rPr lang="pt-BR" sz="3200">
                <a:solidFill>
                  <a:srgbClr val="FF0000"/>
                </a:solidFill>
                <a:latin typeface="Calibri"/>
                <a:ea typeface="Calibri"/>
                <a:cs typeface="Calibri"/>
              </a:rPr>
              <a:t>SINDAS</a:t>
            </a:r>
            <a:r>
              <a:rPr lang="pt-BR" sz="3200">
                <a:solidFill>
                  <a:srgbClr val="002060"/>
                </a:solidFill>
                <a:latin typeface="Calibri"/>
                <a:ea typeface="Calibri"/>
                <a:cs typeface="Calibri"/>
              </a:rPr>
              <a:t> -</a:t>
            </a:r>
            <a:r>
              <a:rPr lang="pt-BR" sz="3200" u="sng">
                <a:solidFill>
                  <a:srgbClr val="002060"/>
                </a:solidFill>
                <a:latin typeface="Calibri"/>
                <a:ea typeface="Calibri"/>
                <a:cs typeface="Calibri"/>
              </a:rPr>
              <a:t> </a:t>
            </a:r>
            <a:r>
              <a:rPr lang="pt-BR" sz="3200" u="sng">
                <a:solidFill>
                  <a:srgbClr val="FF0000"/>
                </a:solidFill>
                <a:latin typeface="Calibri"/>
                <a:ea typeface="Calibri"/>
                <a:cs typeface="Calibri"/>
              </a:rPr>
              <a:t>S</a:t>
            </a:r>
            <a:r>
              <a:rPr lang="pt-BR" sz="3200">
                <a:solidFill>
                  <a:srgbClr val="002060"/>
                </a:solidFill>
                <a:latin typeface="Calibri"/>
                <a:ea typeface="Calibri"/>
                <a:cs typeface="Calibri"/>
              </a:rPr>
              <a:t>BRT </a:t>
            </a:r>
            <a:r>
              <a:rPr lang="pt-BR" sz="3200" u="sng">
                <a:solidFill>
                  <a:srgbClr val="002060"/>
                </a:solidFill>
                <a:latin typeface="Calibri"/>
                <a:ea typeface="Calibri"/>
                <a:cs typeface="Calibri"/>
              </a:rPr>
              <a:t> </a:t>
            </a:r>
            <a:r>
              <a:rPr lang="pt-BR" sz="3200" u="sng">
                <a:solidFill>
                  <a:srgbClr val="FF0000"/>
                </a:solidFill>
                <a:latin typeface="Calibri"/>
                <a:ea typeface="Calibri"/>
                <a:cs typeface="Calibri"/>
              </a:rPr>
              <a:t>I</a:t>
            </a:r>
            <a:r>
              <a:rPr lang="pt-BR" sz="3200">
                <a:solidFill>
                  <a:srgbClr val="002060"/>
                </a:solidFill>
                <a:latin typeface="Calibri"/>
                <a:ea typeface="Calibri"/>
                <a:cs typeface="Calibri"/>
              </a:rPr>
              <a:t>n </a:t>
            </a:r>
            <a:r>
              <a:rPr lang="pt-BR" sz="3200" u="sng" err="1">
                <a:solidFill>
                  <a:srgbClr val="FF0000"/>
                </a:solidFill>
                <a:latin typeface="Calibri"/>
                <a:ea typeface="Calibri"/>
                <a:cs typeface="Calibri"/>
              </a:rPr>
              <a:t>N</a:t>
            </a:r>
            <a:r>
              <a:rPr lang="pt-BR" sz="3200" err="1">
                <a:solidFill>
                  <a:srgbClr val="002060"/>
                </a:solidFill>
                <a:latin typeface="Calibri"/>
                <a:ea typeface="Calibri"/>
                <a:cs typeface="Calibri"/>
              </a:rPr>
              <a:t>ewly</a:t>
            </a:r>
            <a:r>
              <a:rPr lang="pt-BR" sz="3200">
                <a:solidFill>
                  <a:srgbClr val="002060"/>
                </a:solidFill>
                <a:latin typeface="Calibri"/>
                <a:ea typeface="Calibri"/>
                <a:cs typeface="Calibri"/>
              </a:rPr>
              <a:t> </a:t>
            </a:r>
            <a:r>
              <a:rPr lang="pt-BR" sz="3200" u="sng" err="1">
                <a:solidFill>
                  <a:srgbClr val="FF0000"/>
                </a:solidFill>
                <a:latin typeface="Calibri"/>
                <a:ea typeface="Calibri"/>
                <a:cs typeface="Calibri"/>
              </a:rPr>
              <a:t>D</a:t>
            </a:r>
            <a:r>
              <a:rPr lang="pt-BR" sz="3200" err="1">
                <a:solidFill>
                  <a:srgbClr val="002060"/>
                </a:solidFill>
                <a:latin typeface="Calibri"/>
                <a:ea typeface="Calibri"/>
                <a:cs typeface="Calibri"/>
              </a:rPr>
              <a:t>ignosed</a:t>
            </a:r>
            <a:r>
              <a:rPr lang="pt-BR" sz="3200">
                <a:solidFill>
                  <a:srgbClr val="002060"/>
                </a:solidFill>
                <a:latin typeface="Calibri"/>
                <a:ea typeface="Calibri"/>
                <a:cs typeface="Calibri"/>
              </a:rPr>
              <a:t> </a:t>
            </a:r>
            <a:r>
              <a:rPr lang="pt-BR" sz="3200" err="1">
                <a:solidFill>
                  <a:srgbClr val="FF0000"/>
                </a:solidFill>
                <a:latin typeface="Calibri"/>
                <a:ea typeface="Calibri"/>
                <a:cs typeface="Calibri"/>
              </a:rPr>
              <a:t>A</a:t>
            </a:r>
            <a:r>
              <a:rPr lang="pt-BR" sz="3200" err="1">
                <a:solidFill>
                  <a:srgbClr val="002060"/>
                </a:solidFill>
                <a:latin typeface="Calibri"/>
                <a:ea typeface="Calibri"/>
                <a:cs typeface="Calibri"/>
              </a:rPr>
              <a:t>dvanced</a:t>
            </a:r>
            <a:r>
              <a:rPr lang="pt-BR" sz="3200">
                <a:solidFill>
                  <a:srgbClr val="002060"/>
                </a:solidFill>
                <a:latin typeface="Calibri"/>
                <a:ea typeface="Calibri"/>
                <a:cs typeface="Calibri"/>
              </a:rPr>
              <a:t> </a:t>
            </a:r>
            <a:r>
              <a:rPr lang="pt-BR" sz="3200" err="1">
                <a:solidFill>
                  <a:srgbClr val="FF0000"/>
                </a:solidFill>
                <a:latin typeface="Calibri"/>
                <a:ea typeface="Calibri"/>
                <a:cs typeface="Calibri"/>
              </a:rPr>
              <a:t>S</a:t>
            </a:r>
            <a:r>
              <a:rPr lang="pt-BR" sz="3200" err="1">
                <a:solidFill>
                  <a:srgbClr val="002060"/>
                </a:solidFill>
                <a:latin typeface="Calibri"/>
                <a:ea typeface="Calibri"/>
                <a:cs typeface="Calibri"/>
              </a:rPr>
              <a:t>tage</a:t>
            </a:r>
            <a:r>
              <a:rPr lang="pt-BR" sz="3200">
                <a:solidFill>
                  <a:srgbClr val="002060"/>
                </a:solidFill>
                <a:latin typeface="Calibri"/>
                <a:ea typeface="Calibri"/>
                <a:cs typeface="Calibri"/>
              </a:rPr>
              <a:t> Lung ACA</a:t>
            </a:r>
          </a:p>
        </p:txBody>
      </p:sp>
      <p:sp>
        <p:nvSpPr>
          <p:cNvPr id="3" name="Espaço Reservado para Conteúdo 2"/>
          <p:cNvSpPr>
            <a:spLocks noGrp="1"/>
          </p:cNvSpPr>
          <p:nvPr>
            <p:ph idx="1"/>
          </p:nvPr>
        </p:nvSpPr>
        <p:spPr>
          <a:xfrm>
            <a:off x="563961" y="2111887"/>
            <a:ext cx="6508784" cy="3275435"/>
          </a:xfrm>
        </p:spPr>
        <p:txBody>
          <a:bodyPr vert="horz" lIns="91440" tIns="45720" rIns="91440" bIns="45720" rtlCol="0" anchor="t">
            <a:normAutofit fontScale="77500" lnSpcReduction="20000"/>
          </a:bodyPr>
          <a:lstStyle/>
          <a:p>
            <a:pPr marL="457200" indent="-457200">
              <a:buFont typeface="Arial" panose="020B0604020202020204" pitchFamily="34" charset="0"/>
              <a:buChar char="•"/>
            </a:pPr>
            <a:r>
              <a:rPr lang="pt-BR" sz="2650" dirty="0">
                <a:latin typeface="Calibri"/>
                <a:cs typeface="Calibri"/>
              </a:rPr>
              <a:t>“</a:t>
            </a:r>
            <a:r>
              <a:rPr lang="pt-BR" sz="2650" dirty="0" err="1">
                <a:latin typeface="Calibri"/>
                <a:cs typeface="Calibri"/>
              </a:rPr>
              <a:t>Up</a:t>
            </a:r>
            <a:r>
              <a:rPr lang="pt-BR" sz="2650" dirty="0">
                <a:latin typeface="Calibri"/>
                <a:cs typeface="Calibri"/>
              </a:rPr>
              <a:t>-front” RT + TKI  x TKI</a:t>
            </a:r>
          </a:p>
          <a:p>
            <a:pPr marL="457200" indent="-457200">
              <a:buFont typeface="Arial" panose="020B0604020202020204" pitchFamily="34" charset="0"/>
              <a:buChar char="•"/>
            </a:pPr>
            <a:r>
              <a:rPr lang="pt-BR" sz="2650" dirty="0" err="1">
                <a:latin typeface="Calibri"/>
                <a:cs typeface="Calibri"/>
              </a:rPr>
              <a:t>Pctes</a:t>
            </a:r>
            <a:r>
              <a:rPr lang="pt-BR" sz="2650" dirty="0">
                <a:latin typeface="Calibri"/>
                <a:cs typeface="Calibri"/>
              </a:rPr>
              <a:t> com mutação EGFR</a:t>
            </a:r>
          </a:p>
          <a:p>
            <a:pPr marL="457200" indent="-457200">
              <a:buFont typeface="Arial" panose="020B0604020202020204" pitchFamily="34" charset="0"/>
              <a:buChar char="•"/>
            </a:pPr>
            <a:r>
              <a:rPr lang="pt-BR" sz="2650" dirty="0" err="1">
                <a:latin typeface="Calibri"/>
                <a:ea typeface="Calibri"/>
                <a:cs typeface="Calibri"/>
              </a:rPr>
              <a:t>Oligometástases</a:t>
            </a:r>
            <a:r>
              <a:rPr lang="pt-BR" sz="2650" dirty="0">
                <a:latin typeface="Calibri"/>
                <a:ea typeface="Calibri"/>
                <a:cs typeface="Calibri"/>
              </a:rPr>
              <a:t> sincrônicas de novo</a:t>
            </a:r>
          </a:p>
          <a:p>
            <a:pPr marL="457200" indent="-457200">
              <a:buFont typeface="Arial" panose="020B0604020202020204" pitchFamily="34" charset="0"/>
              <a:buChar char="•"/>
            </a:pPr>
            <a:r>
              <a:rPr lang="pt-BR" sz="2650" dirty="0" err="1">
                <a:latin typeface="Calibri"/>
                <a:cs typeface="Calibri"/>
              </a:rPr>
              <a:t>Ate</a:t>
            </a:r>
            <a:r>
              <a:rPr lang="pt-BR" sz="2650" dirty="0">
                <a:latin typeface="Calibri"/>
                <a:cs typeface="Calibri"/>
              </a:rPr>
              <a:t> 5 metástases mas 90% 1 a 4 </a:t>
            </a:r>
            <a:r>
              <a:rPr lang="pt-BR" sz="2650" dirty="0" err="1">
                <a:latin typeface="Calibri"/>
                <a:cs typeface="Calibri"/>
              </a:rPr>
              <a:t>mets</a:t>
            </a:r>
            <a:r>
              <a:rPr lang="pt-BR" sz="2650" dirty="0">
                <a:latin typeface="Calibri"/>
                <a:cs typeface="Calibri"/>
              </a:rPr>
              <a:t> </a:t>
            </a:r>
          </a:p>
          <a:p>
            <a:pPr lvl="1"/>
            <a:r>
              <a:rPr lang="pt-BR" sz="1800" dirty="0">
                <a:latin typeface="Arial"/>
                <a:cs typeface="Arial"/>
              </a:rPr>
              <a:t>LN regionais (</a:t>
            </a:r>
            <a:r>
              <a:rPr lang="pt-BR" sz="1800" err="1">
                <a:latin typeface="Arial"/>
                <a:cs typeface="Arial"/>
              </a:rPr>
              <a:t>independente</a:t>
            </a:r>
            <a:r>
              <a:rPr lang="pt-BR" sz="1800" dirty="0">
                <a:latin typeface="Arial"/>
                <a:cs typeface="Arial"/>
              </a:rPr>
              <a:t> do número) eram agrupados junto com o </a:t>
            </a:r>
            <a:r>
              <a:rPr lang="pt-BR" sz="1800" err="1">
                <a:latin typeface="Arial"/>
                <a:cs typeface="Arial"/>
              </a:rPr>
              <a:t>primario</a:t>
            </a:r>
            <a:r>
              <a:rPr lang="pt-BR" sz="1800" dirty="0">
                <a:latin typeface="Arial"/>
                <a:cs typeface="Arial"/>
              </a:rPr>
              <a:t> . (5 </a:t>
            </a:r>
            <a:r>
              <a:rPr lang="pt-BR" sz="1800" err="1">
                <a:latin typeface="Arial"/>
                <a:cs typeface="Arial"/>
              </a:rPr>
              <a:t>fracoes</a:t>
            </a:r>
            <a:r>
              <a:rPr lang="pt-BR" sz="1800" dirty="0">
                <a:latin typeface="Arial"/>
                <a:cs typeface="Arial"/>
              </a:rPr>
              <a:t>)</a:t>
            </a:r>
            <a:endParaRPr lang="en-US" sz="1800" dirty="0">
              <a:latin typeface="Arial"/>
              <a:cs typeface="Arial"/>
            </a:endParaRPr>
          </a:p>
          <a:p>
            <a:pPr lvl="1">
              <a:buFont typeface="Arial" panose="020B0604020202020204" pitchFamily="34" charset="0"/>
              <a:buChar char="•"/>
            </a:pPr>
            <a:r>
              <a:rPr lang="en-US" sz="1800" dirty="0">
                <a:latin typeface="Arial"/>
                <a:cs typeface="Arial"/>
              </a:rPr>
              <a:t>LN </a:t>
            </a:r>
            <a:r>
              <a:rPr lang="en-US" sz="1800" dirty="0" err="1">
                <a:latin typeface="Arial"/>
                <a:cs typeface="Arial"/>
              </a:rPr>
              <a:t>nao</a:t>
            </a:r>
            <a:r>
              <a:rPr lang="en-US" sz="1800" dirty="0">
                <a:latin typeface="Arial"/>
                <a:cs typeface="Arial"/>
              </a:rPr>
              <a:t> </a:t>
            </a:r>
            <a:r>
              <a:rPr lang="en-US" sz="1800" dirty="0" err="1">
                <a:latin typeface="Arial"/>
                <a:cs typeface="Arial"/>
              </a:rPr>
              <a:t>regionais</a:t>
            </a:r>
            <a:r>
              <a:rPr lang="en-US" sz="1800" dirty="0">
                <a:latin typeface="Arial"/>
                <a:cs typeface="Arial"/>
              </a:rPr>
              <a:t> </a:t>
            </a:r>
            <a:r>
              <a:rPr lang="en-US" sz="1800" dirty="0" err="1">
                <a:latin typeface="Arial"/>
                <a:cs typeface="Arial"/>
              </a:rPr>
              <a:t>eram</a:t>
            </a:r>
            <a:r>
              <a:rPr lang="en-US" sz="1800" dirty="0">
                <a:latin typeface="Arial"/>
                <a:cs typeface="Arial"/>
              </a:rPr>
              <a:t> </a:t>
            </a:r>
            <a:r>
              <a:rPr lang="en-US" sz="1800" dirty="0" err="1">
                <a:latin typeface="Arial"/>
                <a:cs typeface="Arial"/>
              </a:rPr>
              <a:t>contabilizados</a:t>
            </a:r>
            <a:r>
              <a:rPr lang="en-US" sz="1800" dirty="0">
                <a:latin typeface="Arial"/>
                <a:cs typeface="Arial"/>
              </a:rPr>
              <a:t> </a:t>
            </a:r>
            <a:r>
              <a:rPr lang="en-US" sz="1800" dirty="0" err="1">
                <a:latin typeface="Arial"/>
                <a:cs typeface="Arial"/>
              </a:rPr>
              <a:t>como</a:t>
            </a:r>
            <a:r>
              <a:rPr lang="en-US" sz="1800" dirty="0">
                <a:latin typeface="Arial"/>
                <a:cs typeface="Arial"/>
              </a:rPr>
              <a:t> sitios </a:t>
            </a:r>
            <a:r>
              <a:rPr lang="en-US" sz="1800" dirty="0" err="1">
                <a:latin typeface="Arial"/>
                <a:cs typeface="Arial"/>
              </a:rPr>
              <a:t>metastastáticos</a:t>
            </a:r>
            <a:r>
              <a:rPr lang="en-US" sz="1800" dirty="0">
                <a:latin typeface="Arial"/>
                <a:cs typeface="Arial"/>
              </a:rPr>
              <a:t>.</a:t>
            </a:r>
          </a:p>
          <a:p>
            <a:pPr lvl="1"/>
            <a:r>
              <a:rPr lang="en-US" sz="1800" dirty="0" err="1">
                <a:latin typeface="Arial"/>
                <a:cs typeface="Arial"/>
              </a:rPr>
              <a:t>Excluiu</a:t>
            </a:r>
            <a:r>
              <a:rPr lang="en-US" sz="1800" dirty="0">
                <a:latin typeface="Arial"/>
                <a:cs typeface="Arial"/>
              </a:rPr>
              <a:t> meta cerebral</a:t>
            </a:r>
          </a:p>
          <a:p>
            <a:pPr marL="457200" indent="-457200">
              <a:buFont typeface="Arial" panose="020B0604020202020204" pitchFamily="34" charset="0"/>
              <a:buChar char="•"/>
            </a:pPr>
            <a:r>
              <a:rPr lang="pt-BR" sz="2650" dirty="0">
                <a:latin typeface="Calibri"/>
                <a:cs typeface="Calibri"/>
              </a:rPr>
              <a:t>136 </a:t>
            </a:r>
            <a:r>
              <a:rPr lang="pt-BR" sz="2650" dirty="0" err="1">
                <a:latin typeface="Calibri"/>
                <a:cs typeface="Calibri"/>
              </a:rPr>
              <a:t>pctes</a:t>
            </a:r>
            <a:endParaRPr lang="pt-BR" sz="2650" dirty="0">
              <a:latin typeface="Calibri"/>
              <a:cs typeface="Calibri"/>
            </a:endParaRPr>
          </a:p>
          <a:p>
            <a:pPr marL="457200" indent="-457200">
              <a:buFont typeface="Arial" panose="020B0604020202020204" pitchFamily="34" charset="0"/>
              <a:buChar char="•"/>
            </a:pPr>
            <a:r>
              <a:rPr lang="pt-BR" sz="2650" dirty="0">
                <a:latin typeface="Calibri"/>
                <a:ea typeface="Calibri"/>
                <a:cs typeface="Calibri"/>
              </a:rPr>
              <a:t>6% pneumonite G3 no braço do TKI + RT</a:t>
            </a:r>
          </a:p>
          <a:p>
            <a:pPr marL="457200" indent="-457200">
              <a:buFont typeface="Arial" panose="020B0604020202020204" pitchFamily="34" charset="0"/>
              <a:buChar char="•"/>
            </a:pPr>
            <a:r>
              <a:rPr lang="pt-BR" sz="2650" dirty="0">
                <a:latin typeface="Calibri"/>
                <a:cs typeface="Calibri"/>
              </a:rPr>
              <a:t>Nenhuma </a:t>
            </a:r>
            <a:r>
              <a:rPr lang="pt-BR" sz="2650" dirty="0" err="1">
                <a:latin typeface="Calibri"/>
                <a:cs typeface="Calibri"/>
              </a:rPr>
              <a:t>Tox</a:t>
            </a:r>
            <a:r>
              <a:rPr lang="pt-BR" sz="2650" dirty="0">
                <a:latin typeface="Calibri"/>
                <a:cs typeface="Calibri"/>
              </a:rPr>
              <a:t> grau 5</a:t>
            </a:r>
          </a:p>
          <a:p>
            <a:pPr marL="457200" indent="-457200">
              <a:buFont typeface="Arial" panose="020B0604020202020204" pitchFamily="34" charset="0"/>
              <a:buChar char="•"/>
            </a:pPr>
            <a:endParaRPr lang="pt-BR"/>
          </a:p>
        </p:txBody>
      </p:sp>
      <p:sp>
        <p:nvSpPr>
          <p:cNvPr id="4" name="Espaço Reservado para Conteúdo 3"/>
          <p:cNvSpPr>
            <a:spLocks noGrp="1"/>
          </p:cNvSpPr>
          <p:nvPr>
            <p:ph sz="quarter" idx="10"/>
          </p:nvPr>
        </p:nvSpPr>
        <p:spPr>
          <a:xfrm>
            <a:off x="1277831" y="6137885"/>
            <a:ext cx="4970713" cy="366703"/>
          </a:xfrm>
        </p:spPr>
        <p:txBody>
          <a:bodyPr vert="horz" lIns="91440" tIns="45720" rIns="91440" bIns="45720" rtlCol="0" anchor="t">
            <a:normAutofit/>
          </a:bodyPr>
          <a:lstStyle/>
          <a:p>
            <a:pPr>
              <a:buNone/>
            </a:pPr>
            <a:r>
              <a:rPr lang="pt-BR" sz="1400">
                <a:solidFill>
                  <a:srgbClr val="FF0000"/>
                </a:solidFill>
              </a:rPr>
              <a:t>Wang XS, et al. </a:t>
            </a:r>
            <a:r>
              <a:rPr lang="pt-BR" sz="1400">
                <a:solidFill>
                  <a:srgbClr val="FF0000"/>
                </a:solidFill>
                <a:ea typeface="+mn-lt"/>
                <a:cs typeface="+mn-lt"/>
              </a:rPr>
              <a:t>J </a:t>
            </a:r>
            <a:r>
              <a:rPr lang="pt-BR" sz="1400" err="1">
                <a:solidFill>
                  <a:srgbClr val="FF0000"/>
                </a:solidFill>
                <a:ea typeface="+mn-lt"/>
                <a:cs typeface="+mn-lt"/>
              </a:rPr>
              <a:t>Natl</a:t>
            </a:r>
            <a:r>
              <a:rPr lang="pt-BR" sz="1400">
                <a:solidFill>
                  <a:srgbClr val="FF0000"/>
                </a:solidFill>
                <a:ea typeface="+mn-lt"/>
                <a:cs typeface="+mn-lt"/>
              </a:rPr>
              <a:t> </a:t>
            </a:r>
            <a:r>
              <a:rPr lang="pt-BR" sz="1400" err="1">
                <a:solidFill>
                  <a:srgbClr val="FF0000"/>
                </a:solidFill>
                <a:ea typeface="+mn-lt"/>
                <a:cs typeface="+mn-lt"/>
              </a:rPr>
              <a:t>Cancer</a:t>
            </a:r>
            <a:r>
              <a:rPr lang="pt-BR" sz="1400">
                <a:solidFill>
                  <a:srgbClr val="FF0000"/>
                </a:solidFill>
                <a:ea typeface="+mn-lt"/>
                <a:cs typeface="+mn-lt"/>
              </a:rPr>
              <a:t> </a:t>
            </a:r>
            <a:r>
              <a:rPr lang="pt-BR" sz="1800">
                <a:solidFill>
                  <a:srgbClr val="FF0000"/>
                </a:solidFill>
                <a:ea typeface="+mn-lt"/>
                <a:cs typeface="+mn-lt"/>
              </a:rPr>
              <a:t>Inst</a:t>
            </a:r>
            <a:r>
              <a:rPr lang="pt-BR" sz="1400">
                <a:solidFill>
                  <a:srgbClr val="FF0000"/>
                </a:solidFill>
                <a:ea typeface="+mn-lt"/>
                <a:cs typeface="+mn-lt"/>
              </a:rPr>
              <a:t>. 2022:djac015</a:t>
            </a:r>
            <a:endParaRPr lang="pt-BR" sz="1400">
              <a:solidFill>
                <a:srgbClr val="FF0000"/>
              </a:solidFill>
              <a:cs typeface="Calibri" panose="020F0502020204030204"/>
            </a:endParaRPr>
          </a:p>
        </p:txBody>
      </p:sp>
      <p:pic>
        <p:nvPicPr>
          <p:cNvPr id="5" name="Imagem 4"/>
          <p:cNvPicPr>
            <a:picLocks noChangeAspect="1"/>
          </p:cNvPicPr>
          <p:nvPr/>
        </p:nvPicPr>
        <p:blipFill>
          <a:blip r:embed="rId3"/>
          <a:stretch>
            <a:fillRect/>
          </a:stretch>
        </p:blipFill>
        <p:spPr>
          <a:xfrm>
            <a:off x="7585361" y="1839794"/>
            <a:ext cx="3302253" cy="2242020"/>
          </a:xfrm>
          <a:prstGeom prst="rect">
            <a:avLst/>
          </a:prstGeom>
        </p:spPr>
      </p:pic>
      <p:pic>
        <p:nvPicPr>
          <p:cNvPr id="7" name="Imagem 6"/>
          <p:cNvPicPr>
            <a:picLocks noChangeAspect="1"/>
          </p:cNvPicPr>
          <p:nvPr/>
        </p:nvPicPr>
        <p:blipFill>
          <a:blip r:embed="rId4"/>
          <a:stretch>
            <a:fillRect/>
          </a:stretch>
        </p:blipFill>
        <p:spPr>
          <a:xfrm>
            <a:off x="7724989" y="4278260"/>
            <a:ext cx="3269823" cy="2488390"/>
          </a:xfrm>
          <a:prstGeom prst="rect">
            <a:avLst/>
          </a:prstGeom>
        </p:spPr>
      </p:pic>
      <p:sp>
        <p:nvSpPr>
          <p:cNvPr id="8" name="Retângulo 7"/>
          <p:cNvSpPr/>
          <p:nvPr/>
        </p:nvSpPr>
        <p:spPr>
          <a:xfrm>
            <a:off x="9359900" y="2252671"/>
            <a:ext cx="2674834" cy="338554"/>
          </a:xfrm>
          <a:prstGeom prst="rect">
            <a:avLst/>
          </a:prstGeom>
          <a:solidFill>
            <a:schemeClr val="accent1"/>
          </a:solidFill>
        </p:spPr>
        <p:txBody>
          <a:bodyPr wrap="square">
            <a:spAutoFit/>
          </a:bodyPr>
          <a:lstStyle/>
          <a:p>
            <a:r>
              <a:rPr lang="pt-BR" sz="1600" b="1"/>
              <a:t>SG 25 x 17,4 meses (p&lt;0,001)</a:t>
            </a:r>
          </a:p>
        </p:txBody>
      </p:sp>
      <p:sp>
        <p:nvSpPr>
          <p:cNvPr id="9" name="Retângulo 8"/>
          <p:cNvSpPr/>
          <p:nvPr/>
        </p:nvSpPr>
        <p:spPr>
          <a:xfrm>
            <a:off x="9359900" y="4340802"/>
            <a:ext cx="2697480" cy="307777"/>
          </a:xfrm>
          <a:prstGeom prst="rect">
            <a:avLst/>
          </a:prstGeom>
          <a:solidFill>
            <a:schemeClr val="accent1"/>
          </a:solidFill>
        </p:spPr>
        <p:txBody>
          <a:bodyPr wrap="square">
            <a:spAutoFit/>
          </a:bodyPr>
          <a:lstStyle/>
          <a:p>
            <a:r>
              <a:rPr lang="pt-BR" sz="1400" b="1"/>
              <a:t>SLP 20,2 x 12,5 meses (p&lt;0,001)</a:t>
            </a:r>
          </a:p>
        </p:txBody>
      </p:sp>
      <p:sp>
        <p:nvSpPr>
          <p:cNvPr id="10" name="Título 1">
            <a:extLst>
              <a:ext uri="{FF2B5EF4-FFF2-40B4-BE49-F238E27FC236}">
                <a16:creationId xmlns:a16="http://schemas.microsoft.com/office/drawing/2014/main" id="{DDADC0B9-A8CA-2CF6-615C-29D43181E9DF}"/>
              </a:ext>
            </a:extLst>
          </p:cNvPr>
          <p:cNvSpPr txBox="1">
            <a:spLocks/>
          </p:cNvSpPr>
          <p:nvPr/>
        </p:nvSpPr>
        <p:spPr>
          <a:xfrm>
            <a:off x="2690463" y="151648"/>
            <a:ext cx="8660921" cy="9948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733" b="1" i="0" kern="1200" baseline="0">
                <a:solidFill>
                  <a:srgbClr val="2995D7"/>
                </a:solidFill>
                <a:latin typeface="Calibri" pitchFamily="34" charset="0"/>
                <a:ea typeface="+mj-ea"/>
                <a:cs typeface="+mj-cs"/>
              </a:defRPr>
            </a:lvl1pPr>
          </a:lstStyle>
          <a:p>
            <a:r>
              <a:rPr lang="pt-BR" sz="3700" dirty="0">
                <a:solidFill>
                  <a:schemeClr val="bg1"/>
                </a:solidFill>
                <a:latin typeface="Calibri"/>
                <a:cs typeface="Calibri"/>
              </a:rPr>
              <a:t>Resultados para pacientes com mutação</a:t>
            </a:r>
          </a:p>
        </p:txBody>
      </p:sp>
    </p:spTree>
    <p:extLst>
      <p:ext uri="{BB962C8B-B14F-4D97-AF65-F5344CB8AC3E}">
        <p14:creationId xmlns:p14="http://schemas.microsoft.com/office/powerpoint/2010/main" val="1964469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46755" y="94961"/>
            <a:ext cx="5409833" cy="808730"/>
          </a:xfrm>
        </p:spPr>
        <p:txBody>
          <a:bodyPr/>
          <a:lstStyle/>
          <a:p>
            <a:r>
              <a:rPr lang="pt-BR" b="1" err="1">
                <a:solidFill>
                  <a:schemeClr val="bg1"/>
                </a:solidFill>
                <a:latin typeface="Calibri"/>
                <a:cs typeface="Calibri"/>
              </a:rPr>
              <a:t>Oligometástase</a:t>
            </a:r>
            <a:endParaRPr lang="pt-BR" b="1">
              <a:solidFill>
                <a:schemeClr val="bg1"/>
              </a:solidFill>
              <a:latin typeface="Calibri"/>
              <a:cs typeface="Calibri"/>
            </a:endParaRPr>
          </a:p>
        </p:txBody>
      </p:sp>
      <p:sp>
        <p:nvSpPr>
          <p:cNvPr id="3" name="Espaço Reservado para Conteúdo 2"/>
          <p:cNvSpPr>
            <a:spLocks noGrp="1"/>
          </p:cNvSpPr>
          <p:nvPr>
            <p:ph idx="1"/>
          </p:nvPr>
        </p:nvSpPr>
        <p:spPr>
          <a:xfrm>
            <a:off x="446314" y="1164769"/>
            <a:ext cx="10818668" cy="1160645"/>
          </a:xfrm>
        </p:spPr>
        <p:txBody>
          <a:bodyPr vert="horz" lIns="91440" tIns="45720" rIns="91440" bIns="45720" rtlCol="0" anchor="t">
            <a:normAutofit fontScale="77500" lnSpcReduction="20000"/>
          </a:bodyPr>
          <a:lstStyle/>
          <a:p>
            <a:pPr algn="just">
              <a:lnSpc>
                <a:spcPct val="170000"/>
              </a:lnSpc>
            </a:pPr>
            <a:r>
              <a:rPr lang="pt-BR"/>
              <a:t>Apesar das limitações (</a:t>
            </a:r>
            <a:r>
              <a:rPr lang="pt-BR" err="1"/>
              <a:t>pré</a:t>
            </a:r>
            <a:r>
              <a:rPr lang="pt-BR"/>
              <a:t> imunoterapia, inibidores de primeira geração), parece haver um benefício de sobrevida com uma boa tolerância e uma toxicidade aceitável  </a:t>
            </a:r>
            <a:endParaRPr lang="pt-BR">
              <a:cs typeface="Calibri"/>
            </a:endParaRPr>
          </a:p>
        </p:txBody>
      </p:sp>
      <p:graphicFrame>
        <p:nvGraphicFramePr>
          <p:cNvPr id="5" name="Tabela 4"/>
          <p:cNvGraphicFramePr>
            <a:graphicFrameLocks noGrp="1"/>
          </p:cNvGraphicFramePr>
          <p:nvPr/>
        </p:nvGraphicFramePr>
        <p:xfrm>
          <a:off x="1518558" y="2645800"/>
          <a:ext cx="8768445" cy="4027707"/>
        </p:xfrm>
        <a:graphic>
          <a:graphicData uri="http://schemas.openxmlformats.org/drawingml/2006/table">
            <a:tbl>
              <a:tblPr firstRow="1" bandRow="1">
                <a:tableStyleId>{5C22544A-7EE6-4342-B048-85BDC9FD1C3A}</a:tableStyleId>
              </a:tblPr>
              <a:tblGrid>
                <a:gridCol w="1252635">
                  <a:extLst>
                    <a:ext uri="{9D8B030D-6E8A-4147-A177-3AD203B41FA5}">
                      <a16:colId xmlns:a16="http://schemas.microsoft.com/office/drawing/2014/main" val="20000"/>
                    </a:ext>
                  </a:extLst>
                </a:gridCol>
                <a:gridCol w="1252635">
                  <a:extLst>
                    <a:ext uri="{9D8B030D-6E8A-4147-A177-3AD203B41FA5}">
                      <a16:colId xmlns:a16="http://schemas.microsoft.com/office/drawing/2014/main" val="20001"/>
                    </a:ext>
                  </a:extLst>
                </a:gridCol>
                <a:gridCol w="1252635">
                  <a:extLst>
                    <a:ext uri="{9D8B030D-6E8A-4147-A177-3AD203B41FA5}">
                      <a16:colId xmlns:a16="http://schemas.microsoft.com/office/drawing/2014/main" val="20002"/>
                    </a:ext>
                  </a:extLst>
                </a:gridCol>
                <a:gridCol w="1252635">
                  <a:extLst>
                    <a:ext uri="{9D8B030D-6E8A-4147-A177-3AD203B41FA5}">
                      <a16:colId xmlns:a16="http://schemas.microsoft.com/office/drawing/2014/main" val="20003"/>
                    </a:ext>
                  </a:extLst>
                </a:gridCol>
                <a:gridCol w="1252635">
                  <a:extLst>
                    <a:ext uri="{9D8B030D-6E8A-4147-A177-3AD203B41FA5}">
                      <a16:colId xmlns:a16="http://schemas.microsoft.com/office/drawing/2014/main" val="20004"/>
                    </a:ext>
                  </a:extLst>
                </a:gridCol>
                <a:gridCol w="1252635">
                  <a:extLst>
                    <a:ext uri="{9D8B030D-6E8A-4147-A177-3AD203B41FA5}">
                      <a16:colId xmlns:a16="http://schemas.microsoft.com/office/drawing/2014/main" val="20005"/>
                    </a:ext>
                  </a:extLst>
                </a:gridCol>
                <a:gridCol w="1252635">
                  <a:extLst>
                    <a:ext uri="{9D8B030D-6E8A-4147-A177-3AD203B41FA5}">
                      <a16:colId xmlns:a16="http://schemas.microsoft.com/office/drawing/2014/main" val="20006"/>
                    </a:ext>
                  </a:extLst>
                </a:gridCol>
              </a:tblGrid>
              <a:tr h="354311">
                <a:tc rowSpan="2">
                  <a:txBody>
                    <a:bodyPr/>
                    <a:lstStyle/>
                    <a:p>
                      <a:pPr algn="ctr"/>
                      <a:endParaRPr lang="pt-BR"/>
                    </a:p>
                  </a:txBody>
                  <a:tcPr/>
                </a:tc>
                <a:tc gridSpan="2">
                  <a:txBody>
                    <a:bodyPr/>
                    <a:lstStyle/>
                    <a:p>
                      <a:pPr algn="ctr"/>
                      <a:r>
                        <a:rPr lang="pt-BR">
                          <a:solidFill>
                            <a:srgbClr val="FF0000"/>
                          </a:solidFill>
                        </a:rPr>
                        <a:t>PFS (meses)</a:t>
                      </a:r>
                    </a:p>
                  </a:txBody>
                  <a:tcPr/>
                </a:tc>
                <a:tc hMerge="1">
                  <a:txBody>
                    <a:bodyPr/>
                    <a:lstStyle/>
                    <a:p>
                      <a:endParaRPr lang="pt-BR"/>
                    </a:p>
                  </a:txBody>
                  <a:tcPr/>
                </a:tc>
                <a:tc gridSpan="2">
                  <a:txBody>
                    <a:bodyPr/>
                    <a:lstStyle/>
                    <a:p>
                      <a:pPr algn="ctr"/>
                      <a:r>
                        <a:rPr lang="pt-BR">
                          <a:solidFill>
                            <a:srgbClr val="FF0000"/>
                          </a:solidFill>
                        </a:rPr>
                        <a:t>SG (meses)</a:t>
                      </a:r>
                    </a:p>
                  </a:txBody>
                  <a:tcPr/>
                </a:tc>
                <a:tc hMerge="1">
                  <a:txBody>
                    <a:bodyPr/>
                    <a:lstStyle/>
                    <a:p>
                      <a:endParaRPr lang="pt-BR"/>
                    </a:p>
                  </a:txBody>
                  <a:tcPr/>
                </a:tc>
                <a:tc gridSpan="2">
                  <a:txBody>
                    <a:bodyPr/>
                    <a:lstStyle/>
                    <a:p>
                      <a:pPr algn="ctr"/>
                      <a:r>
                        <a:rPr lang="pt-BR">
                          <a:solidFill>
                            <a:srgbClr val="FF0000"/>
                          </a:solidFill>
                        </a:rPr>
                        <a:t>Toxicidade    </a:t>
                      </a:r>
                      <a:r>
                        <a:rPr lang="pt-BR" baseline="0">
                          <a:solidFill>
                            <a:srgbClr val="FF0000"/>
                          </a:solidFill>
                        </a:rPr>
                        <a:t> G5 %</a:t>
                      </a:r>
                      <a:endParaRPr lang="pt-BR">
                        <a:solidFill>
                          <a:srgbClr val="FF0000"/>
                        </a:solidFill>
                      </a:endParaRPr>
                    </a:p>
                  </a:txBody>
                  <a:tcPr/>
                </a:tc>
                <a:tc hMerge="1">
                  <a:txBody>
                    <a:bodyPr/>
                    <a:lstStyle/>
                    <a:p>
                      <a:endParaRPr lang="pt-BR"/>
                    </a:p>
                  </a:txBody>
                  <a:tcPr/>
                </a:tc>
                <a:extLst>
                  <a:ext uri="{0D108BD9-81ED-4DB2-BD59-A6C34878D82A}">
                    <a16:rowId xmlns:a16="http://schemas.microsoft.com/office/drawing/2014/main" val="10000"/>
                  </a:ext>
                </a:extLst>
              </a:tr>
              <a:tr h="377550">
                <a:tc vMerge="1">
                  <a:txBody>
                    <a:bodyPr/>
                    <a:lstStyle/>
                    <a:p>
                      <a:endParaRPr lang="pt-BR"/>
                    </a:p>
                  </a:txBody>
                  <a:tcPr/>
                </a:tc>
                <a:tc>
                  <a:txBody>
                    <a:bodyPr/>
                    <a:lstStyle/>
                    <a:p>
                      <a:pPr algn="ctr"/>
                      <a:r>
                        <a:rPr lang="pt-BR"/>
                        <a:t>LCT </a:t>
                      </a:r>
                    </a:p>
                  </a:txBody>
                  <a:tcPr/>
                </a:tc>
                <a:tc>
                  <a:txBody>
                    <a:bodyPr/>
                    <a:lstStyle/>
                    <a:p>
                      <a:pPr algn="ctr"/>
                      <a:r>
                        <a:rPr lang="pt-BR"/>
                        <a:t> OBS</a:t>
                      </a:r>
                    </a:p>
                  </a:txBody>
                  <a:tcPr/>
                </a:tc>
                <a:tc>
                  <a:txBody>
                    <a:bodyPr/>
                    <a:lstStyle/>
                    <a:p>
                      <a:pPr algn="ctr"/>
                      <a:r>
                        <a:rPr lang="pt-BR"/>
                        <a:t>LCT</a:t>
                      </a:r>
                    </a:p>
                  </a:txBody>
                  <a:tcPr/>
                </a:tc>
                <a:tc>
                  <a:txBody>
                    <a:bodyPr/>
                    <a:lstStyle/>
                    <a:p>
                      <a:pPr algn="ctr"/>
                      <a:r>
                        <a:rPr lang="pt-BR"/>
                        <a:t>OBS</a:t>
                      </a:r>
                    </a:p>
                  </a:txBody>
                  <a:tcPr/>
                </a:tc>
                <a:tc>
                  <a:txBody>
                    <a:bodyPr/>
                    <a:lstStyle/>
                    <a:p>
                      <a:pPr algn="ctr"/>
                      <a:r>
                        <a:rPr lang="pt-BR"/>
                        <a:t>LCT</a:t>
                      </a:r>
                    </a:p>
                  </a:txBody>
                  <a:tcPr/>
                </a:tc>
                <a:tc>
                  <a:txBody>
                    <a:bodyPr/>
                    <a:lstStyle/>
                    <a:p>
                      <a:pPr algn="ctr"/>
                      <a:r>
                        <a:rPr lang="pt-BR"/>
                        <a:t>OBS</a:t>
                      </a:r>
                    </a:p>
                  </a:txBody>
                  <a:tcPr/>
                </a:tc>
                <a:extLst>
                  <a:ext uri="{0D108BD9-81ED-4DB2-BD59-A6C34878D82A}">
                    <a16:rowId xmlns:a16="http://schemas.microsoft.com/office/drawing/2014/main" val="10001"/>
                  </a:ext>
                </a:extLst>
              </a:tr>
              <a:tr h="660713">
                <a:tc>
                  <a:txBody>
                    <a:bodyPr/>
                    <a:lstStyle/>
                    <a:p>
                      <a:pPr algn="ctr"/>
                      <a:r>
                        <a:rPr lang="pt-BR"/>
                        <a:t>Gomez</a:t>
                      </a:r>
                    </a:p>
                    <a:p>
                      <a:pPr algn="ctr"/>
                      <a:endParaRPr lang="pt-BR"/>
                    </a:p>
                  </a:txBody>
                  <a:tcPr/>
                </a:tc>
                <a:tc>
                  <a:txBody>
                    <a:bodyPr/>
                    <a:lstStyle/>
                    <a:p>
                      <a:pPr algn="ctr"/>
                      <a:r>
                        <a:rPr lang="pt-BR"/>
                        <a:t>14,2</a:t>
                      </a:r>
                    </a:p>
                  </a:txBody>
                  <a:tcPr/>
                </a:tc>
                <a:tc>
                  <a:txBody>
                    <a:bodyPr/>
                    <a:lstStyle/>
                    <a:p>
                      <a:pPr algn="ctr"/>
                      <a:r>
                        <a:rPr lang="pt-BR"/>
                        <a:t>4,4</a:t>
                      </a:r>
                    </a:p>
                  </a:txBody>
                  <a:tcPr/>
                </a:tc>
                <a:tc>
                  <a:txBody>
                    <a:bodyPr/>
                    <a:lstStyle/>
                    <a:p>
                      <a:pPr algn="ctr"/>
                      <a:r>
                        <a:rPr lang="pt-BR"/>
                        <a:t>41,2</a:t>
                      </a:r>
                    </a:p>
                  </a:txBody>
                  <a:tcPr/>
                </a:tc>
                <a:tc>
                  <a:txBody>
                    <a:bodyPr/>
                    <a:lstStyle/>
                    <a:p>
                      <a:pPr algn="ctr"/>
                      <a:r>
                        <a:rPr lang="pt-BR"/>
                        <a:t>17</a:t>
                      </a:r>
                    </a:p>
                  </a:txBody>
                  <a:tcPr/>
                </a:tc>
                <a:tc>
                  <a:txBody>
                    <a:bodyPr/>
                    <a:lstStyle/>
                    <a:p>
                      <a:pPr algn="ctr"/>
                      <a:r>
                        <a:rPr lang="pt-BR"/>
                        <a:t>0</a:t>
                      </a:r>
                    </a:p>
                  </a:txBody>
                  <a:tcPr/>
                </a:tc>
                <a:tc>
                  <a:txBody>
                    <a:bodyPr/>
                    <a:lstStyle/>
                    <a:p>
                      <a:pPr algn="ctr"/>
                      <a:r>
                        <a:rPr lang="pt-BR"/>
                        <a:t>0</a:t>
                      </a:r>
                    </a:p>
                  </a:txBody>
                  <a:tcPr/>
                </a:tc>
                <a:extLst>
                  <a:ext uri="{0D108BD9-81ED-4DB2-BD59-A6C34878D82A}">
                    <a16:rowId xmlns:a16="http://schemas.microsoft.com/office/drawing/2014/main" val="10002"/>
                  </a:ext>
                </a:extLst>
              </a:tr>
              <a:tr h="943876">
                <a:tc>
                  <a:txBody>
                    <a:bodyPr/>
                    <a:lstStyle/>
                    <a:p>
                      <a:pPr algn="ctr"/>
                      <a:r>
                        <a:rPr lang="pt-BR" err="1"/>
                        <a:t>Ivengar</a:t>
                      </a:r>
                      <a:endParaRPr lang="pt-BR"/>
                    </a:p>
                  </a:txBody>
                  <a:tcPr/>
                </a:tc>
                <a:tc>
                  <a:txBody>
                    <a:bodyPr/>
                    <a:lstStyle/>
                    <a:p>
                      <a:pPr algn="ctr"/>
                      <a:r>
                        <a:rPr lang="pt-BR"/>
                        <a:t>9,7</a:t>
                      </a:r>
                    </a:p>
                  </a:txBody>
                  <a:tcPr/>
                </a:tc>
                <a:tc>
                  <a:txBody>
                    <a:bodyPr/>
                    <a:lstStyle/>
                    <a:p>
                      <a:pPr algn="ctr"/>
                      <a:r>
                        <a:rPr lang="pt-BR"/>
                        <a:t>3,5</a:t>
                      </a:r>
                    </a:p>
                  </a:txBody>
                  <a:tcPr/>
                </a:tc>
                <a:tc>
                  <a:txBody>
                    <a:bodyPr/>
                    <a:lstStyle/>
                    <a:p>
                      <a:pPr algn="ctr"/>
                      <a:r>
                        <a:rPr lang="pt-BR"/>
                        <a:t>Não</a:t>
                      </a:r>
                      <a:r>
                        <a:rPr lang="pt-BR" baseline="0"/>
                        <a:t> reportado</a:t>
                      </a:r>
                      <a:endParaRPr lang="pt-BR"/>
                    </a:p>
                  </a:txBody>
                  <a:tcPr/>
                </a:tc>
                <a:tc>
                  <a:txBody>
                    <a:bodyPr/>
                    <a:lstStyle/>
                    <a:p>
                      <a:pPr algn="ctr"/>
                      <a:r>
                        <a:rPr lang="pt-BR"/>
                        <a:t>17</a:t>
                      </a:r>
                    </a:p>
                  </a:txBody>
                  <a:tcPr/>
                </a:tc>
                <a:tc>
                  <a:txBody>
                    <a:bodyPr/>
                    <a:lstStyle/>
                    <a:p>
                      <a:pPr algn="ctr"/>
                      <a:r>
                        <a:rPr lang="pt-BR"/>
                        <a:t>0</a:t>
                      </a:r>
                    </a:p>
                  </a:txBody>
                  <a:tcPr/>
                </a:tc>
                <a:tc>
                  <a:txBody>
                    <a:bodyPr/>
                    <a:lstStyle/>
                    <a:p>
                      <a:pPr algn="ctr"/>
                      <a:r>
                        <a:rPr lang="pt-BR"/>
                        <a:t>0</a:t>
                      </a:r>
                    </a:p>
                  </a:txBody>
                  <a:tcPr/>
                </a:tc>
                <a:extLst>
                  <a:ext uri="{0D108BD9-81ED-4DB2-BD59-A6C34878D82A}">
                    <a16:rowId xmlns:a16="http://schemas.microsoft.com/office/drawing/2014/main" val="10003"/>
                  </a:ext>
                </a:extLst>
              </a:tr>
              <a:tr h="839904">
                <a:tc>
                  <a:txBody>
                    <a:bodyPr/>
                    <a:lstStyle/>
                    <a:p>
                      <a:pPr algn="ctr"/>
                      <a:r>
                        <a:rPr lang="pt-BR"/>
                        <a:t>Palma</a:t>
                      </a:r>
                    </a:p>
                  </a:txBody>
                  <a:tcPr/>
                </a:tc>
                <a:tc>
                  <a:txBody>
                    <a:bodyPr/>
                    <a:lstStyle/>
                    <a:p>
                      <a:pPr algn="ctr"/>
                      <a:r>
                        <a:rPr lang="pt-BR"/>
                        <a:t>12</a:t>
                      </a:r>
                    </a:p>
                  </a:txBody>
                  <a:tcPr/>
                </a:tc>
                <a:tc>
                  <a:txBody>
                    <a:bodyPr/>
                    <a:lstStyle/>
                    <a:p>
                      <a:pPr algn="ctr"/>
                      <a:r>
                        <a:rPr lang="pt-BR"/>
                        <a:t>6</a:t>
                      </a:r>
                    </a:p>
                  </a:txBody>
                  <a:tcPr/>
                </a:tc>
                <a:tc>
                  <a:txBody>
                    <a:bodyPr/>
                    <a:lstStyle/>
                    <a:p>
                      <a:pPr algn="ctr"/>
                      <a:r>
                        <a:rPr lang="pt-BR"/>
                        <a:t>50</a:t>
                      </a:r>
                    </a:p>
                  </a:txBody>
                  <a:tcPr/>
                </a:tc>
                <a:tc>
                  <a:txBody>
                    <a:bodyPr/>
                    <a:lstStyle/>
                    <a:p>
                      <a:pPr algn="ctr"/>
                      <a:r>
                        <a:rPr lang="pt-BR"/>
                        <a:t>28</a:t>
                      </a:r>
                    </a:p>
                  </a:txBody>
                  <a:tcPr/>
                </a:tc>
                <a:tc>
                  <a:txBody>
                    <a:bodyPr/>
                    <a:lstStyle/>
                    <a:p>
                      <a:pPr algn="ctr"/>
                      <a:r>
                        <a:rPr lang="pt-BR"/>
                        <a:t>5%</a:t>
                      </a:r>
                    </a:p>
                  </a:txBody>
                  <a:tcPr/>
                </a:tc>
                <a:tc>
                  <a:txBody>
                    <a:bodyPr/>
                    <a:lstStyle/>
                    <a:p>
                      <a:pPr algn="ctr"/>
                      <a:r>
                        <a:rPr lang="pt-BR"/>
                        <a:t>0</a:t>
                      </a:r>
                    </a:p>
                  </a:txBody>
                  <a:tcPr/>
                </a:tc>
                <a:extLst>
                  <a:ext uri="{0D108BD9-81ED-4DB2-BD59-A6C34878D82A}">
                    <a16:rowId xmlns:a16="http://schemas.microsoft.com/office/drawing/2014/main" val="10004"/>
                  </a:ext>
                </a:extLst>
              </a:tr>
              <a:tr h="839904">
                <a:tc>
                  <a:txBody>
                    <a:bodyPr/>
                    <a:lstStyle/>
                    <a:p>
                      <a:pPr algn="ctr"/>
                      <a:r>
                        <a:rPr lang="pt-BR"/>
                        <a:t>SINDAS</a:t>
                      </a:r>
                    </a:p>
                    <a:p>
                      <a:pPr algn="ctr"/>
                      <a:r>
                        <a:rPr lang="pt-BR"/>
                        <a:t>EGFR+</a:t>
                      </a:r>
                    </a:p>
                  </a:txBody>
                  <a:tcPr/>
                </a:tc>
                <a:tc>
                  <a:txBody>
                    <a:bodyPr/>
                    <a:lstStyle/>
                    <a:p>
                      <a:pPr algn="ctr"/>
                      <a:r>
                        <a:rPr lang="pt-BR"/>
                        <a:t>20</a:t>
                      </a:r>
                    </a:p>
                  </a:txBody>
                  <a:tcPr/>
                </a:tc>
                <a:tc>
                  <a:txBody>
                    <a:bodyPr/>
                    <a:lstStyle/>
                    <a:p>
                      <a:pPr algn="ctr"/>
                      <a:r>
                        <a:rPr lang="pt-BR"/>
                        <a:t>12,5</a:t>
                      </a:r>
                    </a:p>
                  </a:txBody>
                  <a:tcPr/>
                </a:tc>
                <a:tc>
                  <a:txBody>
                    <a:bodyPr/>
                    <a:lstStyle/>
                    <a:p>
                      <a:pPr algn="ctr"/>
                      <a:r>
                        <a:rPr lang="pt-BR"/>
                        <a:t>17,6</a:t>
                      </a:r>
                    </a:p>
                  </a:txBody>
                  <a:tcPr/>
                </a:tc>
                <a:tc>
                  <a:txBody>
                    <a:bodyPr/>
                    <a:lstStyle/>
                    <a:p>
                      <a:pPr algn="ctr"/>
                      <a:r>
                        <a:rPr lang="pt-BR"/>
                        <a:t>25,5</a:t>
                      </a:r>
                    </a:p>
                  </a:txBody>
                  <a:tcPr/>
                </a:tc>
                <a:tc>
                  <a:txBody>
                    <a:bodyPr/>
                    <a:lstStyle/>
                    <a:p>
                      <a:pPr algn="ctr"/>
                      <a:r>
                        <a:rPr lang="pt-BR"/>
                        <a:t>0</a:t>
                      </a:r>
                    </a:p>
                  </a:txBody>
                  <a:tcPr/>
                </a:tc>
                <a:tc>
                  <a:txBody>
                    <a:bodyPr/>
                    <a:lstStyle/>
                    <a:p>
                      <a:pPr algn="ctr"/>
                      <a:r>
                        <a:rPr lang="pt-BR"/>
                        <a:t>0</a:t>
                      </a:r>
                    </a:p>
                  </a:txBody>
                  <a:tcPr/>
                </a:tc>
                <a:extLst>
                  <a:ext uri="{0D108BD9-81ED-4DB2-BD59-A6C34878D82A}">
                    <a16:rowId xmlns:a16="http://schemas.microsoft.com/office/drawing/2014/main" val="10005"/>
                  </a:ext>
                </a:extLst>
              </a:tr>
            </a:tbl>
          </a:graphicData>
        </a:graphic>
      </p:graphicFrame>
      <p:sp>
        <p:nvSpPr>
          <p:cNvPr id="4" name="CaixaDeTexto 3"/>
          <p:cNvSpPr txBox="1"/>
          <p:nvPr/>
        </p:nvSpPr>
        <p:spPr>
          <a:xfrm>
            <a:off x="5434444" y="3470141"/>
            <a:ext cx="2222341" cy="2862322"/>
          </a:xfrm>
          <a:prstGeom prst="rect">
            <a:avLst/>
          </a:prstGeom>
          <a:solidFill>
            <a:srgbClr val="FF0000"/>
          </a:solidFill>
          <a:ln w="28575" cmpd="thickThin">
            <a:solidFill>
              <a:schemeClr val="tx1"/>
            </a:solidFill>
          </a:ln>
        </p:spPr>
        <p:txBody>
          <a:bodyPr wrap="square" rtlCol="0">
            <a:spAutoFit/>
          </a:bodyPr>
          <a:lstStyle/>
          <a:p>
            <a:r>
              <a:rPr lang="pt-BR" sz="6000"/>
              <a:t>8 a 24 meses de SG</a:t>
            </a:r>
          </a:p>
        </p:txBody>
      </p:sp>
    </p:spTree>
    <p:extLst>
      <p:ext uri="{BB962C8B-B14F-4D97-AF65-F5344CB8AC3E}">
        <p14:creationId xmlns:p14="http://schemas.microsoft.com/office/powerpoint/2010/main" val="110749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60277" y="1980109"/>
            <a:ext cx="6808389" cy="642743"/>
          </a:xfrm>
        </p:spPr>
        <p:txBody>
          <a:bodyPr>
            <a:normAutofit/>
          </a:bodyPr>
          <a:lstStyle/>
          <a:p>
            <a:pPr marL="457200" indent="-457200">
              <a:buFont typeface="Arial" panose="020B0604020202020204" pitchFamily="34" charset="0"/>
              <a:buChar char="•"/>
            </a:pPr>
            <a:r>
              <a:rPr lang="pt-BR"/>
              <a:t>TKI de primeira geração x segunda geração</a:t>
            </a:r>
          </a:p>
          <a:p>
            <a:pPr marL="457200" indent="-457200">
              <a:buFont typeface="Arial" panose="020B0604020202020204" pitchFamily="34" charset="0"/>
              <a:buChar char="•"/>
            </a:pPr>
            <a:endParaRPr lang="pt-BR"/>
          </a:p>
        </p:txBody>
      </p:sp>
      <p:sp>
        <p:nvSpPr>
          <p:cNvPr id="4" name="Espaço Reservado para Conteúdo 3"/>
          <p:cNvSpPr>
            <a:spLocks noGrp="1"/>
          </p:cNvSpPr>
          <p:nvPr>
            <p:ph sz="quarter" idx="10"/>
          </p:nvPr>
        </p:nvSpPr>
        <p:spPr>
          <a:xfrm>
            <a:off x="5865529" y="6088961"/>
            <a:ext cx="4249678" cy="520646"/>
          </a:xfrm>
        </p:spPr>
        <p:txBody>
          <a:bodyPr vert="horz" lIns="91440" tIns="45720" rIns="91440" bIns="45720" rtlCol="0" anchor="t">
            <a:normAutofit/>
          </a:bodyPr>
          <a:lstStyle/>
          <a:p>
            <a:pPr>
              <a:buNone/>
            </a:pPr>
            <a:r>
              <a:rPr lang="pt-BR" sz="1600" err="1">
                <a:solidFill>
                  <a:srgbClr val="FF0000"/>
                </a:solidFill>
              </a:rPr>
              <a:t>Ramalingam</a:t>
            </a:r>
            <a:r>
              <a:rPr lang="pt-BR" sz="1600">
                <a:solidFill>
                  <a:srgbClr val="FF0000"/>
                </a:solidFill>
              </a:rPr>
              <a:t> S </a:t>
            </a:r>
            <a:r>
              <a:rPr lang="pt-BR" sz="1600" err="1">
                <a:solidFill>
                  <a:srgbClr val="FF0000"/>
                </a:solidFill>
              </a:rPr>
              <a:t>S</a:t>
            </a:r>
            <a:r>
              <a:rPr lang="pt-BR" sz="1600">
                <a:solidFill>
                  <a:srgbClr val="FF0000"/>
                </a:solidFill>
              </a:rPr>
              <a:t>, N </a:t>
            </a:r>
            <a:r>
              <a:rPr lang="pt-BR" sz="1600" err="1">
                <a:solidFill>
                  <a:srgbClr val="FF0000"/>
                </a:solidFill>
              </a:rPr>
              <a:t>Engl</a:t>
            </a:r>
            <a:r>
              <a:rPr lang="pt-BR" sz="1600">
                <a:solidFill>
                  <a:srgbClr val="FF0000"/>
                </a:solidFill>
              </a:rPr>
              <a:t> J Med 2020;382:41-50</a:t>
            </a:r>
          </a:p>
        </p:txBody>
      </p:sp>
      <p:pic>
        <p:nvPicPr>
          <p:cNvPr id="5" name="Imagem 4"/>
          <p:cNvPicPr>
            <a:picLocks noChangeAspect="1"/>
          </p:cNvPicPr>
          <p:nvPr/>
        </p:nvPicPr>
        <p:blipFill>
          <a:blip r:embed="rId2"/>
          <a:stretch>
            <a:fillRect/>
          </a:stretch>
        </p:blipFill>
        <p:spPr>
          <a:xfrm>
            <a:off x="602597" y="2841559"/>
            <a:ext cx="4188617" cy="2843805"/>
          </a:xfrm>
          <a:prstGeom prst="rect">
            <a:avLst/>
          </a:prstGeom>
        </p:spPr>
      </p:pic>
      <p:sp>
        <p:nvSpPr>
          <p:cNvPr id="8" name="Retângulo 7"/>
          <p:cNvSpPr/>
          <p:nvPr/>
        </p:nvSpPr>
        <p:spPr>
          <a:xfrm>
            <a:off x="2614844" y="3013009"/>
            <a:ext cx="2674834" cy="338554"/>
          </a:xfrm>
          <a:prstGeom prst="rect">
            <a:avLst/>
          </a:prstGeom>
          <a:solidFill>
            <a:schemeClr val="accent1"/>
          </a:solidFill>
        </p:spPr>
        <p:txBody>
          <a:bodyPr wrap="square">
            <a:spAutoFit/>
          </a:bodyPr>
          <a:lstStyle/>
          <a:p>
            <a:r>
              <a:rPr lang="pt-BR" sz="1600" b="1"/>
              <a:t>SG 25 x 17,4 meses (p&lt;0,001)</a:t>
            </a:r>
          </a:p>
        </p:txBody>
      </p:sp>
      <p:pic>
        <p:nvPicPr>
          <p:cNvPr id="6" name="Imagem 5"/>
          <p:cNvPicPr>
            <a:picLocks noChangeAspect="1"/>
          </p:cNvPicPr>
          <p:nvPr/>
        </p:nvPicPr>
        <p:blipFill>
          <a:blip r:embed="rId3"/>
          <a:stretch>
            <a:fillRect/>
          </a:stretch>
        </p:blipFill>
        <p:spPr>
          <a:xfrm>
            <a:off x="5705768" y="2903945"/>
            <a:ext cx="3733800" cy="2946675"/>
          </a:xfrm>
          <a:prstGeom prst="rect">
            <a:avLst/>
          </a:prstGeom>
        </p:spPr>
      </p:pic>
      <p:sp>
        <p:nvSpPr>
          <p:cNvPr id="7" name="CaixaDeTexto 6">
            <a:extLst>
              <a:ext uri="{FF2B5EF4-FFF2-40B4-BE49-F238E27FC236}">
                <a16:creationId xmlns:a16="http://schemas.microsoft.com/office/drawing/2014/main" id="{C5C0EE6E-F107-6CFE-A01E-D7845B7C2A3B}"/>
              </a:ext>
            </a:extLst>
          </p:cNvPr>
          <p:cNvSpPr txBox="1"/>
          <p:nvPr/>
        </p:nvSpPr>
        <p:spPr>
          <a:xfrm>
            <a:off x="6656717" y="2501661"/>
            <a:ext cx="232913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2000">
                <a:cs typeface="Calibri"/>
              </a:rPr>
              <a:t>FLAURA TRIAL</a:t>
            </a:r>
            <a:endParaRPr lang="pt-BR" sz="2000"/>
          </a:p>
        </p:txBody>
      </p:sp>
      <p:sp>
        <p:nvSpPr>
          <p:cNvPr id="10" name="Espaço Reservado para Conteúdo 3">
            <a:extLst>
              <a:ext uri="{FF2B5EF4-FFF2-40B4-BE49-F238E27FC236}">
                <a16:creationId xmlns:a16="http://schemas.microsoft.com/office/drawing/2014/main" id="{D0308CEE-7D02-1221-AD3C-A69325B1470D}"/>
              </a:ext>
            </a:extLst>
          </p:cNvPr>
          <p:cNvSpPr txBox="1">
            <a:spLocks/>
          </p:cNvSpPr>
          <p:nvPr/>
        </p:nvSpPr>
        <p:spPr>
          <a:xfrm>
            <a:off x="918397" y="5950979"/>
            <a:ext cx="4251846" cy="4098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533"/>
              </a:spcBef>
              <a:buFont typeface="Arial" panose="020B0604020202020204" pitchFamily="34" charset="0"/>
              <a:buChar char="•"/>
              <a:defRPr sz="1067"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i="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i="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i="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pt-BR" sz="1600">
                <a:solidFill>
                  <a:srgbClr val="FF0000"/>
                </a:solidFill>
              </a:rPr>
              <a:t>Wang XS, et al. </a:t>
            </a:r>
            <a:r>
              <a:rPr lang="pt-BR" sz="1600">
                <a:solidFill>
                  <a:srgbClr val="FF0000"/>
                </a:solidFill>
                <a:ea typeface="+mn-lt"/>
                <a:cs typeface="+mn-lt"/>
              </a:rPr>
              <a:t>J </a:t>
            </a:r>
            <a:r>
              <a:rPr lang="pt-BR" sz="1600" err="1">
                <a:solidFill>
                  <a:srgbClr val="FF0000"/>
                </a:solidFill>
                <a:ea typeface="+mn-lt"/>
                <a:cs typeface="+mn-lt"/>
              </a:rPr>
              <a:t>Natl</a:t>
            </a:r>
            <a:r>
              <a:rPr lang="pt-BR" sz="1600">
                <a:solidFill>
                  <a:srgbClr val="FF0000"/>
                </a:solidFill>
                <a:ea typeface="+mn-lt"/>
                <a:cs typeface="+mn-lt"/>
              </a:rPr>
              <a:t> </a:t>
            </a:r>
            <a:r>
              <a:rPr lang="pt-BR" sz="1600" err="1">
                <a:solidFill>
                  <a:srgbClr val="FF0000"/>
                </a:solidFill>
                <a:ea typeface="+mn-lt"/>
                <a:cs typeface="+mn-lt"/>
              </a:rPr>
              <a:t>Cancer</a:t>
            </a:r>
            <a:r>
              <a:rPr lang="pt-BR" sz="1600">
                <a:solidFill>
                  <a:srgbClr val="FF0000"/>
                </a:solidFill>
                <a:ea typeface="+mn-lt"/>
                <a:cs typeface="+mn-lt"/>
              </a:rPr>
              <a:t> </a:t>
            </a:r>
            <a:r>
              <a:rPr lang="pt-BR" sz="2000">
                <a:solidFill>
                  <a:srgbClr val="FF0000"/>
                </a:solidFill>
                <a:ea typeface="+mn-lt"/>
                <a:cs typeface="+mn-lt"/>
              </a:rPr>
              <a:t>Inst</a:t>
            </a:r>
            <a:r>
              <a:rPr lang="pt-BR" sz="1600">
                <a:solidFill>
                  <a:srgbClr val="FF0000"/>
                </a:solidFill>
                <a:ea typeface="+mn-lt"/>
                <a:cs typeface="+mn-lt"/>
              </a:rPr>
              <a:t>. 2022:djac015</a:t>
            </a:r>
            <a:endParaRPr lang="pt-BR" sz="1600">
              <a:solidFill>
                <a:srgbClr val="FF0000"/>
              </a:solidFill>
              <a:cs typeface="Calibri" panose="020F0502020204030204"/>
            </a:endParaRPr>
          </a:p>
        </p:txBody>
      </p:sp>
      <p:sp>
        <p:nvSpPr>
          <p:cNvPr id="11" name="CaixaDeTexto 10">
            <a:extLst>
              <a:ext uri="{FF2B5EF4-FFF2-40B4-BE49-F238E27FC236}">
                <a16:creationId xmlns:a16="http://schemas.microsoft.com/office/drawing/2014/main" id="{48CD034E-4724-A915-07CF-5A162BF4ED7C}"/>
              </a:ext>
            </a:extLst>
          </p:cNvPr>
          <p:cNvSpPr txBox="1"/>
          <p:nvPr/>
        </p:nvSpPr>
        <p:spPr>
          <a:xfrm>
            <a:off x="9762226" y="3019245"/>
            <a:ext cx="195531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pt-BR">
                <a:highlight>
                  <a:srgbClr val="FFFF00"/>
                </a:highlight>
                <a:cs typeface="Calibri"/>
              </a:rPr>
              <a:t>80% dos pacientes permanecem com doença residual como melhor resposta e a maioria das recidivas ocorrem nos sítios </a:t>
            </a:r>
            <a:r>
              <a:rPr lang="pt-BR" err="1">
                <a:highlight>
                  <a:srgbClr val="FFFF00"/>
                </a:highlight>
                <a:cs typeface="Calibri"/>
              </a:rPr>
              <a:t>inicais</a:t>
            </a:r>
            <a:r>
              <a:rPr lang="pt-BR">
                <a:highlight>
                  <a:srgbClr val="FFFF00"/>
                </a:highlight>
                <a:cs typeface="Calibri"/>
              </a:rPr>
              <a:t> envolvidos</a:t>
            </a:r>
          </a:p>
        </p:txBody>
      </p:sp>
      <p:sp>
        <p:nvSpPr>
          <p:cNvPr id="13" name="Título 1">
            <a:extLst>
              <a:ext uri="{FF2B5EF4-FFF2-40B4-BE49-F238E27FC236}">
                <a16:creationId xmlns:a16="http://schemas.microsoft.com/office/drawing/2014/main" id="{E89C33FE-7728-4D0F-9031-71A346443CB3}"/>
              </a:ext>
            </a:extLst>
          </p:cNvPr>
          <p:cNvSpPr txBox="1">
            <a:spLocks/>
          </p:cNvSpPr>
          <p:nvPr/>
        </p:nvSpPr>
        <p:spPr>
          <a:xfrm>
            <a:off x="2620992" y="149464"/>
            <a:ext cx="8660921" cy="9948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733" b="1" i="0" kern="1200" baseline="0">
                <a:solidFill>
                  <a:srgbClr val="2995D7"/>
                </a:solidFill>
                <a:latin typeface="Calibri" pitchFamily="34" charset="0"/>
                <a:ea typeface="+mj-ea"/>
                <a:cs typeface="+mj-cs"/>
              </a:defRPr>
            </a:lvl1pPr>
          </a:lstStyle>
          <a:p>
            <a:r>
              <a:rPr lang="pt-BR" sz="3700" dirty="0">
                <a:solidFill>
                  <a:schemeClr val="bg1"/>
                </a:solidFill>
                <a:latin typeface="Calibri"/>
                <a:cs typeface="Calibri"/>
              </a:rPr>
              <a:t>Resultados para pacientes com mutação</a:t>
            </a:r>
          </a:p>
        </p:txBody>
      </p:sp>
      <p:sp>
        <p:nvSpPr>
          <p:cNvPr id="18" name="CaixaDeTexto 17">
            <a:extLst>
              <a:ext uri="{FF2B5EF4-FFF2-40B4-BE49-F238E27FC236}">
                <a16:creationId xmlns:a16="http://schemas.microsoft.com/office/drawing/2014/main" id="{BA358855-3E28-C31E-B902-58411066BA80}"/>
              </a:ext>
            </a:extLst>
          </p:cNvPr>
          <p:cNvSpPr txBox="1"/>
          <p:nvPr/>
        </p:nvSpPr>
        <p:spPr>
          <a:xfrm>
            <a:off x="702734" y="1253068"/>
            <a:ext cx="1067364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3200" b="1">
                <a:solidFill>
                  <a:srgbClr val="FF0000"/>
                </a:solidFill>
              </a:rPr>
              <a:t>SINDAS</a:t>
            </a:r>
            <a:r>
              <a:rPr lang="pt-BR" sz="3200" b="1">
                <a:solidFill>
                  <a:srgbClr val="002060"/>
                </a:solidFill>
              </a:rPr>
              <a:t> - </a:t>
            </a:r>
            <a:r>
              <a:rPr lang="pt-BR" sz="3200" b="1">
                <a:solidFill>
                  <a:srgbClr val="FF0000"/>
                </a:solidFill>
              </a:rPr>
              <a:t>S</a:t>
            </a:r>
            <a:r>
              <a:rPr lang="pt-BR" sz="3200" b="1">
                <a:solidFill>
                  <a:srgbClr val="002060"/>
                </a:solidFill>
              </a:rPr>
              <a:t>BRT  </a:t>
            </a:r>
            <a:r>
              <a:rPr lang="pt-BR" sz="3200" b="1">
                <a:solidFill>
                  <a:srgbClr val="FF0000"/>
                </a:solidFill>
              </a:rPr>
              <a:t>I</a:t>
            </a:r>
            <a:r>
              <a:rPr lang="pt-BR" sz="3200" b="1">
                <a:solidFill>
                  <a:srgbClr val="002060"/>
                </a:solidFill>
              </a:rPr>
              <a:t>n </a:t>
            </a:r>
            <a:r>
              <a:rPr lang="pt-BR" sz="3200" b="1">
                <a:solidFill>
                  <a:srgbClr val="FF0000"/>
                </a:solidFill>
              </a:rPr>
              <a:t>N</a:t>
            </a:r>
            <a:r>
              <a:rPr lang="pt-BR" sz="3200" b="1">
                <a:solidFill>
                  <a:srgbClr val="002060"/>
                </a:solidFill>
              </a:rPr>
              <a:t>ewly </a:t>
            </a:r>
            <a:r>
              <a:rPr lang="pt-BR" sz="3200" b="1">
                <a:solidFill>
                  <a:srgbClr val="FF0000"/>
                </a:solidFill>
              </a:rPr>
              <a:t>D</a:t>
            </a:r>
            <a:r>
              <a:rPr lang="pt-BR" sz="3200" b="1">
                <a:solidFill>
                  <a:srgbClr val="002060"/>
                </a:solidFill>
              </a:rPr>
              <a:t>ignosed </a:t>
            </a:r>
            <a:r>
              <a:rPr lang="pt-BR" sz="3200" b="1">
                <a:solidFill>
                  <a:srgbClr val="FF0000"/>
                </a:solidFill>
              </a:rPr>
              <a:t>A</a:t>
            </a:r>
            <a:r>
              <a:rPr lang="pt-BR" sz="3200" b="1">
                <a:solidFill>
                  <a:srgbClr val="002060"/>
                </a:solidFill>
              </a:rPr>
              <a:t>dvanced </a:t>
            </a:r>
            <a:r>
              <a:rPr lang="pt-BR" sz="3200" b="1">
                <a:solidFill>
                  <a:srgbClr val="FF0000"/>
                </a:solidFill>
              </a:rPr>
              <a:t>S</a:t>
            </a:r>
            <a:r>
              <a:rPr lang="pt-BR" sz="3200" b="1">
                <a:solidFill>
                  <a:srgbClr val="002060"/>
                </a:solidFill>
              </a:rPr>
              <a:t>tage Lung ACA</a:t>
            </a:r>
            <a:endParaRPr lang="pt-BR"/>
          </a:p>
        </p:txBody>
      </p:sp>
    </p:spTree>
    <p:extLst>
      <p:ext uri="{BB962C8B-B14F-4D97-AF65-F5344CB8AC3E}">
        <p14:creationId xmlns:p14="http://schemas.microsoft.com/office/powerpoint/2010/main" val="1132905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6501" y="873724"/>
            <a:ext cx="6684432" cy="1346730"/>
          </a:xfrm>
        </p:spPr>
        <p:txBody>
          <a:bodyPr/>
          <a:lstStyle/>
          <a:p>
            <a:r>
              <a:rPr lang="pt-BR" sz="3600" b="1"/>
              <a:t>Pneumonite com RT e </a:t>
            </a:r>
            <a:r>
              <a:rPr lang="pt-BR" sz="3600" b="1" err="1"/>
              <a:t>osimertinibe</a:t>
            </a:r>
            <a:endParaRPr lang="pt-BR" sz="3600" b="1">
              <a:cs typeface="Calibri Light"/>
            </a:endParaRPr>
          </a:p>
        </p:txBody>
      </p:sp>
      <p:pic>
        <p:nvPicPr>
          <p:cNvPr id="3" name="Imagem 2"/>
          <p:cNvPicPr>
            <a:picLocks noChangeAspect="1"/>
          </p:cNvPicPr>
          <p:nvPr/>
        </p:nvPicPr>
        <p:blipFill rotWithShape="1">
          <a:blip r:embed="rId3"/>
          <a:srcRect l="3277"/>
          <a:stretch/>
        </p:blipFill>
        <p:spPr>
          <a:xfrm>
            <a:off x="7011579" y="616666"/>
            <a:ext cx="5145520" cy="2939128"/>
          </a:xfrm>
          <a:prstGeom prst="rect">
            <a:avLst/>
          </a:prstGeom>
        </p:spPr>
      </p:pic>
      <p:pic>
        <p:nvPicPr>
          <p:cNvPr id="4" name="Imagem 3"/>
          <p:cNvPicPr>
            <a:picLocks noChangeAspect="1"/>
          </p:cNvPicPr>
          <p:nvPr/>
        </p:nvPicPr>
        <p:blipFill>
          <a:blip r:embed="rId4"/>
          <a:stretch>
            <a:fillRect/>
          </a:stretch>
        </p:blipFill>
        <p:spPr>
          <a:xfrm>
            <a:off x="6757763" y="3724865"/>
            <a:ext cx="5323647" cy="2720975"/>
          </a:xfrm>
          <a:prstGeom prst="rect">
            <a:avLst/>
          </a:prstGeom>
        </p:spPr>
      </p:pic>
      <p:sp>
        <p:nvSpPr>
          <p:cNvPr id="5" name="Espaço Reservado para Conteúdo 2"/>
          <p:cNvSpPr txBox="1">
            <a:spLocks/>
          </p:cNvSpPr>
          <p:nvPr/>
        </p:nvSpPr>
        <p:spPr>
          <a:xfrm>
            <a:off x="423863" y="2256844"/>
            <a:ext cx="5848350" cy="3743001"/>
          </a:xfrm>
          <a:prstGeom prst="rect">
            <a:avLst/>
          </a:prstGeom>
        </p:spPr>
        <p:txBody>
          <a:bodyPr lIns="91440" tIns="45720" rIns="91440" bIns="45720" anchor="t">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dirty="0"/>
              <a:t>11 </a:t>
            </a:r>
            <a:r>
              <a:rPr lang="en-US" dirty="0" err="1"/>
              <a:t>pacientes</a:t>
            </a:r>
            <a:endParaRPr lang="en-US" dirty="0"/>
          </a:p>
          <a:p>
            <a:pPr>
              <a:lnSpc>
                <a:spcPct val="170000"/>
              </a:lnSpc>
            </a:pPr>
            <a:r>
              <a:rPr lang="en-US" dirty="0"/>
              <a:t>RT </a:t>
            </a:r>
            <a:r>
              <a:rPr lang="en-US" dirty="0" err="1"/>
              <a:t>convencional</a:t>
            </a:r>
            <a:r>
              <a:rPr lang="en-US" dirty="0"/>
              <a:t> 65% (7 </a:t>
            </a:r>
            <a:r>
              <a:rPr lang="en-US" dirty="0" err="1"/>
              <a:t>pacienets</a:t>
            </a:r>
            <a:r>
              <a:rPr lang="en-US" dirty="0"/>
              <a:t>) SBRT 36,4% (4 </a:t>
            </a:r>
            <a:r>
              <a:rPr lang="en-US" dirty="0" err="1"/>
              <a:t>pctes</a:t>
            </a:r>
            <a:r>
              <a:rPr lang="en-US" dirty="0"/>
              <a:t>)</a:t>
            </a:r>
            <a:endParaRPr lang="en-US" dirty="0">
              <a:cs typeface="Calibri"/>
            </a:endParaRPr>
          </a:p>
          <a:p>
            <a:pPr>
              <a:lnSpc>
                <a:spcPct val="170000"/>
              </a:lnSpc>
            </a:pPr>
            <a:r>
              <a:rPr lang="en-US" dirty="0"/>
              <a:t>Dose </a:t>
            </a:r>
            <a:r>
              <a:rPr lang="en-US" dirty="0" err="1"/>
              <a:t>mediana</a:t>
            </a:r>
            <a:r>
              <a:rPr lang="en-US" dirty="0"/>
              <a:t> 60Gy (30-64Gy)  </a:t>
            </a:r>
            <a:endParaRPr lang="en-US" dirty="0">
              <a:cs typeface="Calibri"/>
            </a:endParaRPr>
          </a:p>
          <a:p>
            <a:pPr>
              <a:lnSpc>
                <a:spcPct val="170000"/>
              </a:lnSpc>
            </a:pPr>
            <a:r>
              <a:rPr lang="en-US" dirty="0">
                <a:solidFill>
                  <a:srgbClr val="0070C0"/>
                </a:solidFill>
              </a:rPr>
              <a:t>V20 </a:t>
            </a:r>
            <a:r>
              <a:rPr lang="en-US" dirty="0" err="1">
                <a:solidFill>
                  <a:srgbClr val="0070C0"/>
                </a:solidFill>
              </a:rPr>
              <a:t>mediano</a:t>
            </a:r>
            <a:r>
              <a:rPr lang="en-US" dirty="0">
                <a:solidFill>
                  <a:srgbClr val="0070C0"/>
                </a:solidFill>
              </a:rPr>
              <a:t> 10,9%  </a:t>
            </a:r>
            <a:r>
              <a:rPr lang="en-US" dirty="0"/>
              <a:t>(V5 e dose media </a:t>
            </a:r>
            <a:r>
              <a:rPr lang="en-US" dirty="0" err="1"/>
              <a:t>baixoas</a:t>
            </a:r>
            <a:r>
              <a:rPr lang="en-US" dirty="0"/>
              <a:t> </a:t>
            </a:r>
            <a:r>
              <a:rPr lang="en-US" dirty="0" err="1"/>
              <a:t>também</a:t>
            </a:r>
            <a:r>
              <a:rPr lang="en-US" dirty="0"/>
              <a:t>) </a:t>
            </a:r>
            <a:endParaRPr lang="en-US" dirty="0">
              <a:cs typeface="Calibri"/>
            </a:endParaRPr>
          </a:p>
          <a:p>
            <a:pPr>
              <a:lnSpc>
                <a:spcPct val="170000"/>
              </a:lnSpc>
            </a:pPr>
            <a:r>
              <a:rPr lang="en-US" dirty="0" err="1"/>
              <a:t>Pneumonite</a:t>
            </a:r>
            <a:r>
              <a:rPr lang="en-US" dirty="0"/>
              <a:t> Grau 2: 63,6%</a:t>
            </a:r>
            <a:endParaRPr lang="en-US" dirty="0">
              <a:cs typeface="Calibri"/>
            </a:endParaRPr>
          </a:p>
          <a:p>
            <a:pPr>
              <a:lnSpc>
                <a:spcPct val="170000"/>
              </a:lnSpc>
            </a:pPr>
            <a:r>
              <a:rPr lang="en-US" dirty="0">
                <a:solidFill>
                  <a:srgbClr val="0070C0"/>
                </a:solidFill>
              </a:rPr>
              <a:t>Taxa de </a:t>
            </a:r>
            <a:r>
              <a:rPr lang="en-US" dirty="0" err="1">
                <a:solidFill>
                  <a:srgbClr val="0070C0"/>
                </a:solidFill>
              </a:rPr>
              <a:t>pneumonite</a:t>
            </a:r>
            <a:r>
              <a:rPr lang="en-US" dirty="0">
                <a:solidFill>
                  <a:srgbClr val="0070C0"/>
                </a:solidFill>
              </a:rPr>
              <a:t> </a:t>
            </a:r>
            <a:r>
              <a:rPr lang="en-US" dirty="0" err="1">
                <a:solidFill>
                  <a:srgbClr val="0070C0"/>
                </a:solidFill>
              </a:rPr>
              <a:t>grau</a:t>
            </a:r>
            <a:r>
              <a:rPr lang="en-US" dirty="0">
                <a:solidFill>
                  <a:srgbClr val="0070C0"/>
                </a:solidFill>
              </a:rPr>
              <a:t> 3 </a:t>
            </a:r>
            <a:r>
              <a:rPr lang="en-US" dirty="0" err="1">
                <a:solidFill>
                  <a:srgbClr val="0070C0"/>
                </a:solidFill>
              </a:rPr>
              <a:t>ou</a:t>
            </a:r>
            <a:r>
              <a:rPr lang="en-US" dirty="0">
                <a:solidFill>
                  <a:srgbClr val="0070C0"/>
                </a:solidFill>
              </a:rPr>
              <a:t> </a:t>
            </a:r>
            <a:r>
              <a:rPr lang="en-US" dirty="0" err="1">
                <a:solidFill>
                  <a:srgbClr val="0070C0"/>
                </a:solidFill>
              </a:rPr>
              <a:t>pior</a:t>
            </a:r>
            <a:r>
              <a:rPr lang="en-US" dirty="0">
                <a:solidFill>
                  <a:srgbClr val="0070C0"/>
                </a:solidFill>
              </a:rPr>
              <a:t> </a:t>
            </a:r>
            <a:r>
              <a:rPr lang="en-US" b="1" dirty="0">
                <a:solidFill>
                  <a:srgbClr val="0070C0"/>
                </a:solidFill>
              </a:rPr>
              <a:t>54,5%</a:t>
            </a:r>
            <a:endParaRPr lang="en-US" b="1" dirty="0">
              <a:solidFill>
                <a:srgbClr val="0070C0"/>
              </a:solidFill>
              <a:cs typeface="Calibri"/>
            </a:endParaRPr>
          </a:p>
        </p:txBody>
      </p:sp>
      <p:sp>
        <p:nvSpPr>
          <p:cNvPr id="6" name="Retângulo 5"/>
          <p:cNvSpPr/>
          <p:nvPr/>
        </p:nvSpPr>
        <p:spPr>
          <a:xfrm>
            <a:off x="874897" y="6076976"/>
            <a:ext cx="4809906" cy="307777"/>
          </a:xfrm>
          <a:prstGeom prst="rect">
            <a:avLst/>
          </a:prstGeom>
        </p:spPr>
        <p:txBody>
          <a:bodyPr wrap="none">
            <a:spAutoFit/>
          </a:bodyPr>
          <a:lstStyle/>
          <a:p>
            <a:r>
              <a:rPr lang="pt-BR" sz="1400" i="1">
                <a:solidFill>
                  <a:srgbClr val="FF0000"/>
                </a:solidFill>
              </a:rPr>
              <a:t>W. Jia et al. / </a:t>
            </a:r>
            <a:r>
              <a:rPr lang="pt-BR" sz="1400" i="1" err="1">
                <a:solidFill>
                  <a:srgbClr val="FF0000"/>
                </a:solidFill>
              </a:rPr>
              <a:t>Radiotherapy</a:t>
            </a:r>
            <a:r>
              <a:rPr lang="pt-BR" sz="1400" i="1">
                <a:solidFill>
                  <a:srgbClr val="FF0000"/>
                </a:solidFill>
              </a:rPr>
              <a:t> </a:t>
            </a:r>
            <a:r>
              <a:rPr lang="pt-BR" sz="1400" i="1" err="1">
                <a:solidFill>
                  <a:srgbClr val="FF0000"/>
                </a:solidFill>
              </a:rPr>
              <a:t>and</a:t>
            </a:r>
            <a:r>
              <a:rPr lang="pt-BR" sz="1400" i="1">
                <a:solidFill>
                  <a:srgbClr val="FF0000"/>
                </a:solidFill>
              </a:rPr>
              <a:t> </a:t>
            </a:r>
            <a:r>
              <a:rPr lang="pt-BR" sz="1400" i="1" err="1">
                <a:solidFill>
                  <a:srgbClr val="FF0000"/>
                </a:solidFill>
              </a:rPr>
              <a:t>Oncology</a:t>
            </a:r>
            <a:r>
              <a:rPr lang="pt-BR" sz="1400" i="1">
                <a:solidFill>
                  <a:srgbClr val="FF0000"/>
                </a:solidFill>
              </a:rPr>
              <a:t> 152 (2020) 96–100 99</a:t>
            </a:r>
          </a:p>
        </p:txBody>
      </p:sp>
    </p:spTree>
    <p:extLst>
      <p:ext uri="{BB962C8B-B14F-4D97-AF65-F5344CB8AC3E}">
        <p14:creationId xmlns:p14="http://schemas.microsoft.com/office/powerpoint/2010/main" val="4039899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50866" y="111789"/>
            <a:ext cx="10050762" cy="856742"/>
          </a:xfrm>
        </p:spPr>
        <p:txBody>
          <a:bodyPr vert="horz" lIns="91440" tIns="45720" rIns="91440" bIns="45720" rtlCol="0" anchor="ctr">
            <a:noAutofit/>
          </a:bodyPr>
          <a:lstStyle/>
          <a:p>
            <a:r>
              <a:rPr lang="pt-BR" sz="2400" b="1" dirty="0">
                <a:solidFill>
                  <a:schemeClr val="bg1"/>
                </a:solidFill>
              </a:rPr>
              <a:t>N</a:t>
            </a:r>
            <a:r>
              <a:rPr lang="pt-BR" sz="2400" b="1" dirty="0">
                <a:solidFill>
                  <a:schemeClr val="bg1"/>
                </a:solidFill>
                <a:latin typeface="Calibri"/>
                <a:cs typeface="Calibri"/>
              </a:rPr>
              <a:t>ORTHSTAR: Fase II randomizado de </a:t>
            </a:r>
            <a:r>
              <a:rPr lang="pt-BR" sz="2400" b="1" err="1">
                <a:solidFill>
                  <a:schemeClr val="bg1"/>
                </a:solidFill>
                <a:latin typeface="Calibri"/>
                <a:cs typeface="Calibri"/>
              </a:rPr>
              <a:t>Osimertinibe</a:t>
            </a:r>
            <a:r>
              <a:rPr lang="pt-BR" sz="2400" b="1" dirty="0">
                <a:solidFill>
                  <a:schemeClr val="bg1"/>
                </a:solidFill>
                <a:latin typeface="Calibri"/>
                <a:cs typeface="Calibri"/>
              </a:rPr>
              <a:t> com ou sem LCT para Pacientes com NSCLC EGFR+ metastáticos - Análise de eventos adversos</a:t>
            </a:r>
            <a:endParaRPr lang="pt-BR" sz="2400" b="1">
              <a:solidFill>
                <a:schemeClr val="bg1"/>
              </a:solidFill>
              <a:latin typeface="Calibri"/>
              <a:ea typeface="Calibri Light"/>
              <a:cs typeface="Calibri"/>
            </a:endParaRPr>
          </a:p>
        </p:txBody>
      </p:sp>
      <p:sp>
        <p:nvSpPr>
          <p:cNvPr id="3" name="Espaço Reservado para Conteúdo 2"/>
          <p:cNvSpPr>
            <a:spLocks noGrp="1"/>
          </p:cNvSpPr>
          <p:nvPr>
            <p:ph idx="1"/>
          </p:nvPr>
        </p:nvSpPr>
        <p:spPr>
          <a:xfrm>
            <a:off x="375522" y="1925233"/>
            <a:ext cx="11313681" cy="2916987"/>
          </a:xfrm>
        </p:spPr>
        <p:txBody>
          <a:bodyPr vert="horz" lIns="91440" tIns="45720" rIns="91440" bIns="45720" rtlCol="0" anchor="t">
            <a:normAutofit/>
          </a:bodyPr>
          <a:lstStyle/>
          <a:p>
            <a:pPr algn="just"/>
            <a:r>
              <a:rPr lang="pt-BR" dirty="0">
                <a:ea typeface="Calibri"/>
                <a:cs typeface="Calibri"/>
              </a:rPr>
              <a:t>122 pacientes (oligo e </a:t>
            </a:r>
            <a:r>
              <a:rPr lang="pt-BR" dirty="0" err="1">
                <a:ea typeface="Calibri"/>
                <a:cs typeface="Calibri"/>
              </a:rPr>
              <a:t>polimetastáticos</a:t>
            </a:r>
            <a:r>
              <a:rPr lang="pt-BR" dirty="0">
                <a:ea typeface="Calibri"/>
                <a:cs typeface="Calibri"/>
              </a:rPr>
              <a:t>)</a:t>
            </a:r>
            <a:endParaRPr lang="pt-BR" dirty="0" err="1">
              <a:ea typeface="Calibri" panose="020F0502020204030204"/>
              <a:cs typeface="Calibri" panose="020F0502020204030204"/>
            </a:endParaRPr>
          </a:p>
          <a:p>
            <a:pPr algn="just"/>
            <a:r>
              <a:rPr lang="pt-BR" dirty="0" err="1">
                <a:ea typeface="Calibri" panose="020F0502020204030204"/>
                <a:cs typeface="Calibri" panose="020F0502020204030204"/>
              </a:rPr>
              <a:t>Osimertinibe</a:t>
            </a:r>
            <a:r>
              <a:rPr lang="pt-BR" dirty="0">
                <a:ea typeface="Calibri"/>
                <a:cs typeface="Calibri"/>
              </a:rPr>
              <a:t> foi dado concomitante a radioterapia (77% </a:t>
            </a:r>
            <a:r>
              <a:rPr lang="pt-BR" dirty="0" err="1">
                <a:ea typeface="Calibri"/>
                <a:cs typeface="Calibri"/>
              </a:rPr>
              <a:t>continjuaram</a:t>
            </a:r>
            <a:r>
              <a:rPr lang="pt-BR" dirty="0">
                <a:ea typeface="Calibri"/>
                <a:cs typeface="Calibri"/>
              </a:rPr>
              <a:t> </a:t>
            </a:r>
            <a:r>
              <a:rPr lang="pt-BR" dirty="0" err="1">
                <a:ea typeface="Calibri"/>
                <a:cs typeface="Calibri"/>
              </a:rPr>
              <a:t>osimertinibe</a:t>
            </a:r>
            <a:r>
              <a:rPr lang="pt-BR" dirty="0">
                <a:ea typeface="Calibri"/>
                <a:cs typeface="Calibri"/>
              </a:rPr>
              <a:t> durante a radioterapia)</a:t>
            </a:r>
          </a:p>
          <a:p>
            <a:pPr algn="just"/>
            <a:r>
              <a:rPr lang="pt-BR" dirty="0">
                <a:ea typeface="Calibri"/>
                <a:cs typeface="Calibri"/>
              </a:rPr>
              <a:t>1,7% de pneumonite grau 3, 10% pneumonite G2</a:t>
            </a:r>
          </a:p>
          <a:p>
            <a:pPr algn="just"/>
            <a:r>
              <a:rPr lang="pt-BR" dirty="0" err="1">
                <a:ea typeface="Calibri"/>
                <a:cs typeface="Calibri"/>
              </a:rPr>
              <a:t>Osimertinibe</a:t>
            </a:r>
            <a:r>
              <a:rPr lang="pt-BR" dirty="0">
                <a:ea typeface="Calibri"/>
                <a:cs typeface="Calibri"/>
              </a:rPr>
              <a:t> + LCT foi bem tolerado sem aumento nos efeitos adversos sérios comparados ao </a:t>
            </a:r>
            <a:r>
              <a:rPr lang="pt-BR" dirty="0" err="1">
                <a:ea typeface="Calibri"/>
                <a:cs typeface="Calibri"/>
              </a:rPr>
              <a:t>osimertinibe</a:t>
            </a:r>
            <a:r>
              <a:rPr lang="pt-BR" dirty="0">
                <a:ea typeface="Calibri"/>
                <a:cs typeface="Calibri"/>
              </a:rPr>
              <a:t> sozinho</a:t>
            </a:r>
          </a:p>
        </p:txBody>
      </p:sp>
      <p:sp>
        <p:nvSpPr>
          <p:cNvPr id="7" name="CaixaDeTexto 6">
            <a:extLst>
              <a:ext uri="{FF2B5EF4-FFF2-40B4-BE49-F238E27FC236}">
                <a16:creationId xmlns:a16="http://schemas.microsoft.com/office/drawing/2014/main" id="{13F22CAB-8D10-BBD0-4453-3515659F16F0}"/>
              </a:ext>
            </a:extLst>
          </p:cNvPr>
          <p:cNvSpPr txBox="1"/>
          <p:nvPr/>
        </p:nvSpPr>
        <p:spPr>
          <a:xfrm>
            <a:off x="6777317" y="5970494"/>
            <a:ext cx="32272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a:solidFill>
                  <a:srgbClr val="FF0000"/>
                </a:solidFill>
                <a:ea typeface="Calibri"/>
                <a:cs typeface="Calibri"/>
              </a:rPr>
              <a:t>ELCC 2023, Gandhi S, et al</a:t>
            </a:r>
            <a:endParaRPr lang="pt-BR">
              <a:solidFill>
                <a:srgbClr val="FF0000"/>
              </a:solidFill>
            </a:endParaRPr>
          </a:p>
        </p:txBody>
      </p:sp>
    </p:spTree>
    <p:extLst>
      <p:ext uri="{BB962C8B-B14F-4D97-AF65-F5344CB8AC3E}">
        <p14:creationId xmlns:p14="http://schemas.microsoft.com/office/powerpoint/2010/main" val="1044666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6413" y="43059"/>
            <a:ext cx="9804019" cy="1010603"/>
          </a:xfrm>
        </p:spPr>
        <p:txBody>
          <a:bodyPr/>
          <a:lstStyle/>
          <a:p>
            <a:r>
              <a:rPr lang="pt-BR" sz="3700" b="1" dirty="0">
                <a:solidFill>
                  <a:schemeClr val="bg1"/>
                </a:solidFill>
                <a:latin typeface="Calibri"/>
                <a:cs typeface="Calibri"/>
              </a:rPr>
              <a:t>Consolidação após Primeira linha com </a:t>
            </a:r>
            <a:r>
              <a:rPr lang="pt-BR" sz="3700" b="1" err="1">
                <a:solidFill>
                  <a:schemeClr val="bg1"/>
                </a:solidFill>
                <a:latin typeface="Calibri"/>
                <a:cs typeface="Calibri"/>
              </a:rPr>
              <a:t>Pembro</a:t>
            </a:r>
            <a:endParaRPr lang="pt-BR" sz="3700" b="1">
              <a:solidFill>
                <a:schemeClr val="bg1"/>
              </a:solidFill>
              <a:latin typeface="Calibri"/>
              <a:cs typeface="Calibri"/>
            </a:endParaRPr>
          </a:p>
        </p:txBody>
      </p:sp>
      <p:sp>
        <p:nvSpPr>
          <p:cNvPr id="3" name="Espaço Reservado para Conteúdo 2"/>
          <p:cNvSpPr>
            <a:spLocks noGrp="1"/>
          </p:cNvSpPr>
          <p:nvPr>
            <p:ph idx="1"/>
          </p:nvPr>
        </p:nvSpPr>
        <p:spPr>
          <a:xfrm>
            <a:off x="191770" y="1470025"/>
            <a:ext cx="3305348" cy="2878138"/>
          </a:xfrm>
        </p:spPr>
        <p:txBody>
          <a:bodyPr vert="horz" lIns="91440" tIns="45720" rIns="91440" bIns="45720" rtlCol="0" anchor="t">
            <a:normAutofit fontScale="62500" lnSpcReduction="20000"/>
          </a:bodyPr>
          <a:lstStyle/>
          <a:p>
            <a:pPr algn="just"/>
            <a:r>
              <a:rPr lang="pt-BR"/>
              <a:t>Retrospectivo observacional </a:t>
            </a:r>
          </a:p>
          <a:p>
            <a:pPr algn="just"/>
            <a:r>
              <a:rPr lang="pt-BR" dirty="0"/>
              <a:t>1 a 5 lesões (metástases sincrônicas detectadas ao </a:t>
            </a:r>
            <a:r>
              <a:rPr lang="pt-BR" err="1"/>
              <a:t>diagóstico</a:t>
            </a:r>
            <a:r>
              <a:rPr lang="pt-BR" dirty="0"/>
              <a:t>)</a:t>
            </a:r>
            <a:endParaRPr lang="pt-BR" dirty="0">
              <a:cs typeface="Calibri"/>
            </a:endParaRPr>
          </a:p>
          <a:p>
            <a:pPr algn="just"/>
            <a:r>
              <a:rPr lang="pt-BR" dirty="0"/>
              <a:t>1 a 3 órgãos</a:t>
            </a:r>
            <a:endParaRPr lang="pt-BR" dirty="0">
              <a:cs typeface="Calibri"/>
            </a:endParaRPr>
          </a:p>
          <a:p>
            <a:pPr algn="just"/>
            <a:r>
              <a:rPr lang="pt-BR" dirty="0"/>
              <a:t>Pacientes receberam RT no primário e nas metástases </a:t>
            </a:r>
            <a:r>
              <a:rPr lang="en-US" dirty="0"/>
              <a:t>76 </a:t>
            </a:r>
            <a:r>
              <a:rPr lang="en-US" err="1"/>
              <a:t>ptes</a:t>
            </a:r>
            <a:r>
              <a:rPr lang="en-US" dirty="0"/>
              <a:t> </a:t>
            </a:r>
            <a:r>
              <a:rPr lang="en-US" err="1"/>
              <a:t>Consolidação</a:t>
            </a:r>
            <a:r>
              <a:rPr lang="en-US" dirty="0"/>
              <a:t> </a:t>
            </a:r>
            <a:r>
              <a:rPr lang="en-US" err="1"/>
              <a:t>após</a:t>
            </a:r>
            <a:r>
              <a:rPr lang="en-US" dirty="0"/>
              <a:t> </a:t>
            </a:r>
            <a:r>
              <a:rPr lang="en-US" err="1"/>
              <a:t>pembro</a:t>
            </a:r>
            <a:r>
              <a:rPr lang="en-US" dirty="0"/>
              <a:t> + QT</a:t>
            </a:r>
            <a:endParaRPr lang="en-US" dirty="0">
              <a:cs typeface="Calibri"/>
            </a:endParaRPr>
          </a:p>
          <a:p>
            <a:pPr algn="just"/>
            <a:r>
              <a:rPr lang="en-US"/>
              <a:t>155 </a:t>
            </a:r>
            <a:r>
              <a:rPr lang="en-US" err="1"/>
              <a:t>receberam</a:t>
            </a:r>
            <a:r>
              <a:rPr lang="en-US" dirty="0"/>
              <a:t> </a:t>
            </a:r>
            <a:r>
              <a:rPr lang="en-US" err="1"/>
              <a:t>apenas</a:t>
            </a:r>
            <a:r>
              <a:rPr lang="en-US"/>
              <a:t> QT + </a:t>
            </a:r>
            <a:r>
              <a:rPr lang="en-US" err="1"/>
              <a:t>pembro</a:t>
            </a:r>
            <a:endParaRPr lang="en-US">
              <a:cs typeface="Calibri" panose="020F0502020204030204"/>
            </a:endParaRPr>
          </a:p>
          <a:p>
            <a:pPr marL="0" indent="0">
              <a:buNone/>
            </a:pPr>
            <a:endParaRPr lang="en-US"/>
          </a:p>
        </p:txBody>
      </p:sp>
      <p:pic>
        <p:nvPicPr>
          <p:cNvPr id="5" name="Imagem 4"/>
          <p:cNvPicPr>
            <a:picLocks noChangeAspect="1"/>
          </p:cNvPicPr>
          <p:nvPr/>
        </p:nvPicPr>
        <p:blipFill>
          <a:blip r:embed="rId3"/>
          <a:stretch>
            <a:fillRect/>
          </a:stretch>
        </p:blipFill>
        <p:spPr>
          <a:xfrm>
            <a:off x="4734791" y="1567009"/>
            <a:ext cx="4570268" cy="2309104"/>
          </a:xfrm>
          <a:prstGeom prst="rect">
            <a:avLst/>
          </a:prstGeom>
        </p:spPr>
      </p:pic>
      <p:pic>
        <p:nvPicPr>
          <p:cNvPr id="6" name="Imagem 5"/>
          <p:cNvPicPr>
            <a:picLocks noChangeAspect="1"/>
          </p:cNvPicPr>
          <p:nvPr/>
        </p:nvPicPr>
        <p:blipFill>
          <a:blip r:embed="rId4"/>
          <a:stretch>
            <a:fillRect/>
          </a:stretch>
        </p:blipFill>
        <p:spPr>
          <a:xfrm>
            <a:off x="4665518" y="4226731"/>
            <a:ext cx="4502368" cy="2362945"/>
          </a:xfrm>
          <a:prstGeom prst="rect">
            <a:avLst/>
          </a:prstGeom>
        </p:spPr>
      </p:pic>
      <p:pic>
        <p:nvPicPr>
          <p:cNvPr id="7" name="Imagem 6"/>
          <p:cNvPicPr>
            <a:picLocks noChangeAspect="1"/>
          </p:cNvPicPr>
          <p:nvPr/>
        </p:nvPicPr>
        <p:blipFill>
          <a:blip r:embed="rId5"/>
          <a:stretch>
            <a:fillRect/>
          </a:stretch>
        </p:blipFill>
        <p:spPr>
          <a:xfrm>
            <a:off x="9254133" y="2210526"/>
            <a:ext cx="2775272" cy="3187562"/>
          </a:xfrm>
          <a:prstGeom prst="rect">
            <a:avLst/>
          </a:prstGeom>
        </p:spPr>
      </p:pic>
      <p:sp>
        <p:nvSpPr>
          <p:cNvPr id="8" name="Elipse 7"/>
          <p:cNvSpPr/>
          <p:nvPr/>
        </p:nvSpPr>
        <p:spPr>
          <a:xfrm>
            <a:off x="9318683" y="4042065"/>
            <a:ext cx="2035117" cy="287712"/>
          </a:xfrm>
          <a:prstGeom prst="ellipse">
            <a:avLst/>
          </a:prstGeom>
          <a:solidFill>
            <a:srgbClr val="FF66FF">
              <a:alpha val="4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Elipse 8"/>
          <p:cNvSpPr/>
          <p:nvPr/>
        </p:nvSpPr>
        <p:spPr>
          <a:xfrm>
            <a:off x="9394770" y="3439670"/>
            <a:ext cx="2045277" cy="519821"/>
          </a:xfrm>
          <a:prstGeom prst="ellipse">
            <a:avLst/>
          </a:prstGeom>
          <a:solidFill>
            <a:srgbClr val="FF66FF">
              <a:alpha val="4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a:off x="7715610" y="3481141"/>
            <a:ext cx="1538523" cy="646331"/>
          </a:xfrm>
          <a:prstGeom prst="rect">
            <a:avLst/>
          </a:prstGeom>
          <a:noFill/>
        </p:spPr>
        <p:txBody>
          <a:bodyPr wrap="square" rtlCol="0">
            <a:spAutoFit/>
          </a:bodyPr>
          <a:lstStyle/>
          <a:p>
            <a:r>
              <a:rPr lang="pt-BR"/>
              <a:t>Numero de lesões T e o N</a:t>
            </a:r>
          </a:p>
        </p:txBody>
      </p:sp>
      <p:sp>
        <p:nvSpPr>
          <p:cNvPr id="12" name="Seta para a direita 11"/>
          <p:cNvSpPr/>
          <p:nvPr/>
        </p:nvSpPr>
        <p:spPr>
          <a:xfrm>
            <a:off x="7721133" y="3395963"/>
            <a:ext cx="1679160" cy="864727"/>
          </a:xfrm>
          <a:prstGeom prst="rightArrow">
            <a:avLst/>
          </a:prstGeom>
          <a:solidFill>
            <a:srgbClr val="E54BE5">
              <a:alpha val="2313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p:cNvSpPr/>
          <p:nvPr/>
        </p:nvSpPr>
        <p:spPr>
          <a:xfrm>
            <a:off x="6935916" y="2583061"/>
            <a:ext cx="2177580" cy="276999"/>
          </a:xfrm>
          <a:prstGeom prst="rect">
            <a:avLst/>
          </a:prstGeom>
          <a:solidFill>
            <a:srgbClr val="FF0000">
              <a:alpha val="47059"/>
            </a:srgbClr>
          </a:solidFill>
          <a:ln w="19050">
            <a:solidFill>
              <a:schemeClr val="tx1"/>
            </a:solidFill>
          </a:ln>
        </p:spPr>
        <p:txBody>
          <a:bodyPr wrap="square">
            <a:spAutoFit/>
          </a:bodyPr>
          <a:lstStyle/>
          <a:p>
            <a:r>
              <a:rPr lang="en-US" sz="1200"/>
              <a:t>30.67 x 21.97 </a:t>
            </a:r>
            <a:r>
              <a:rPr lang="en-US" sz="1200" err="1"/>
              <a:t>meses</a:t>
            </a:r>
            <a:r>
              <a:rPr lang="en-US" sz="1200"/>
              <a:t> (p = 0.011)</a:t>
            </a:r>
            <a:endParaRPr lang="pt-BR" sz="1200"/>
          </a:p>
        </p:txBody>
      </p:sp>
      <p:sp>
        <p:nvSpPr>
          <p:cNvPr id="14" name="Retângulo 13"/>
          <p:cNvSpPr/>
          <p:nvPr/>
        </p:nvSpPr>
        <p:spPr>
          <a:xfrm>
            <a:off x="6801782" y="5134394"/>
            <a:ext cx="2177580" cy="276999"/>
          </a:xfrm>
          <a:prstGeom prst="rect">
            <a:avLst/>
          </a:prstGeom>
          <a:solidFill>
            <a:srgbClr val="FF0000">
              <a:alpha val="47059"/>
            </a:srgbClr>
          </a:solidFill>
          <a:ln w="25400">
            <a:solidFill>
              <a:schemeClr val="tx1"/>
            </a:solidFill>
          </a:ln>
        </p:spPr>
        <p:txBody>
          <a:bodyPr wrap="square">
            <a:spAutoFit/>
          </a:bodyPr>
          <a:lstStyle/>
          <a:p>
            <a:r>
              <a:rPr lang="en-US" sz="1200"/>
              <a:t>13,97 x 10,08 </a:t>
            </a:r>
            <a:r>
              <a:rPr lang="en-US" sz="1200" err="1"/>
              <a:t>meses</a:t>
            </a:r>
            <a:r>
              <a:rPr lang="en-US" sz="1200"/>
              <a:t> (p = 0.016)</a:t>
            </a:r>
            <a:endParaRPr lang="pt-BR" sz="1200"/>
          </a:p>
        </p:txBody>
      </p:sp>
      <p:sp>
        <p:nvSpPr>
          <p:cNvPr id="15" name="Retângulo 14"/>
          <p:cNvSpPr/>
          <p:nvPr/>
        </p:nvSpPr>
        <p:spPr>
          <a:xfrm>
            <a:off x="7807858" y="6405010"/>
            <a:ext cx="4104842" cy="369332"/>
          </a:xfrm>
          <a:prstGeom prst="rect">
            <a:avLst/>
          </a:prstGeom>
        </p:spPr>
        <p:txBody>
          <a:bodyPr wrap="none">
            <a:spAutoFit/>
          </a:bodyPr>
          <a:lstStyle/>
          <a:p>
            <a:r>
              <a:rPr lang="pt-BR" i="1">
                <a:solidFill>
                  <a:srgbClr val="FF0000"/>
                </a:solidFill>
              </a:rPr>
              <a:t>Chen </a:t>
            </a:r>
            <a:r>
              <a:rPr lang="pt-BR" i="1" err="1">
                <a:solidFill>
                  <a:srgbClr val="FF0000"/>
                </a:solidFill>
              </a:rPr>
              <a:t>Ya</a:t>
            </a:r>
            <a:r>
              <a:rPr lang="pt-BR" i="1">
                <a:solidFill>
                  <a:srgbClr val="FF0000"/>
                </a:solidFill>
              </a:rPr>
              <a:t>. </a:t>
            </a:r>
            <a:r>
              <a:rPr lang="pt-BR" i="1" err="1">
                <a:solidFill>
                  <a:srgbClr val="FF0000"/>
                </a:solidFill>
              </a:rPr>
              <a:t>Thorac</a:t>
            </a:r>
            <a:r>
              <a:rPr lang="pt-BR" i="1">
                <a:solidFill>
                  <a:srgbClr val="FF0000"/>
                </a:solidFill>
              </a:rPr>
              <a:t> </a:t>
            </a:r>
            <a:r>
              <a:rPr lang="pt-BR" i="1" err="1">
                <a:solidFill>
                  <a:srgbClr val="FF0000"/>
                </a:solidFill>
              </a:rPr>
              <a:t>Cancer</a:t>
            </a:r>
            <a:r>
              <a:rPr lang="pt-BR" i="1">
                <a:solidFill>
                  <a:srgbClr val="FF0000"/>
                </a:solidFill>
              </a:rPr>
              <a:t>. 2022;13:732–741</a:t>
            </a:r>
            <a:endParaRPr lang="pt-BR"/>
          </a:p>
        </p:txBody>
      </p:sp>
      <p:sp>
        <p:nvSpPr>
          <p:cNvPr id="17" name="Explosão 1 16"/>
          <p:cNvSpPr/>
          <p:nvPr/>
        </p:nvSpPr>
        <p:spPr>
          <a:xfrm rot="20539975">
            <a:off x="8651497" y="692446"/>
            <a:ext cx="3530307" cy="1690461"/>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p:cNvSpPr/>
          <p:nvPr/>
        </p:nvSpPr>
        <p:spPr>
          <a:xfrm rot="20635629">
            <a:off x="9374797" y="1113697"/>
            <a:ext cx="2754630" cy="738664"/>
          </a:xfrm>
          <a:prstGeom prst="rect">
            <a:avLst/>
          </a:prstGeom>
        </p:spPr>
        <p:txBody>
          <a:bodyPr wrap="square">
            <a:spAutoFit/>
          </a:bodyPr>
          <a:lstStyle/>
          <a:p>
            <a:r>
              <a:rPr lang="en-US" sz="1400"/>
              <a:t>3% of patients discontinued immunotherapy due to </a:t>
            </a:r>
            <a:r>
              <a:rPr lang="en-US" sz="1400" err="1"/>
              <a:t>pneumonite</a:t>
            </a:r>
            <a:endParaRPr lang="pt-BR" sz="1400"/>
          </a:p>
        </p:txBody>
      </p:sp>
    </p:spTree>
    <p:extLst>
      <p:ext uri="{BB962C8B-B14F-4D97-AF65-F5344CB8AC3E}">
        <p14:creationId xmlns:p14="http://schemas.microsoft.com/office/powerpoint/2010/main" val="1682026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C56F9D-DA0A-B324-3357-DEA7879E8696}"/>
              </a:ext>
            </a:extLst>
          </p:cNvPr>
          <p:cNvSpPr>
            <a:spLocks noGrp="1"/>
          </p:cNvSpPr>
          <p:nvPr>
            <p:ph type="title"/>
          </p:nvPr>
        </p:nvSpPr>
        <p:spPr>
          <a:xfrm>
            <a:off x="2270328" y="-2365"/>
            <a:ext cx="6759643" cy="1087776"/>
          </a:xfrm>
        </p:spPr>
        <p:txBody>
          <a:bodyPr/>
          <a:lstStyle/>
          <a:p>
            <a:r>
              <a:rPr lang="en-US" sz="2400" b="1">
                <a:solidFill>
                  <a:schemeClr val="bg1"/>
                </a:solidFill>
                <a:latin typeface="Calibri"/>
                <a:ea typeface="Calibri"/>
                <a:cs typeface="Calibri"/>
              </a:rPr>
              <a:t>O que </a:t>
            </a:r>
            <a:r>
              <a:rPr lang="en-US" sz="2400" b="1" err="1">
                <a:solidFill>
                  <a:schemeClr val="bg1"/>
                </a:solidFill>
                <a:latin typeface="Calibri"/>
                <a:ea typeface="Calibri"/>
                <a:cs typeface="Calibri"/>
              </a:rPr>
              <a:t>vamos</a:t>
            </a:r>
            <a:r>
              <a:rPr lang="en-US" sz="2400" b="1">
                <a:solidFill>
                  <a:schemeClr val="bg1"/>
                </a:solidFill>
                <a:latin typeface="Calibri"/>
                <a:ea typeface="Calibri"/>
                <a:cs typeface="Calibri"/>
              </a:rPr>
              <a:t> </a:t>
            </a:r>
            <a:r>
              <a:rPr lang="en-US" sz="2400" b="1" err="1">
                <a:solidFill>
                  <a:schemeClr val="bg1"/>
                </a:solidFill>
                <a:latin typeface="Calibri"/>
                <a:ea typeface="Calibri"/>
                <a:cs typeface="Calibri"/>
              </a:rPr>
              <a:t>incluir</a:t>
            </a:r>
            <a:r>
              <a:rPr lang="en-US" sz="2400" b="1">
                <a:solidFill>
                  <a:schemeClr val="bg1"/>
                </a:solidFill>
                <a:latin typeface="Calibri"/>
                <a:ea typeface="Calibri"/>
                <a:cs typeface="Calibri"/>
              </a:rPr>
              <a:t> </a:t>
            </a:r>
            <a:r>
              <a:rPr lang="en-US" sz="2400" b="1" err="1">
                <a:solidFill>
                  <a:schemeClr val="bg1"/>
                </a:solidFill>
                <a:latin typeface="Calibri"/>
                <a:ea typeface="Calibri"/>
                <a:cs typeface="Calibri"/>
              </a:rPr>
              <a:t>nesse</a:t>
            </a:r>
            <a:r>
              <a:rPr lang="en-US" sz="2400" b="1">
                <a:solidFill>
                  <a:schemeClr val="bg1"/>
                </a:solidFill>
                <a:latin typeface="Calibri"/>
                <a:ea typeface="Calibri"/>
                <a:cs typeface="Calibri"/>
              </a:rPr>
              <a:t> </a:t>
            </a:r>
            <a:r>
              <a:rPr lang="en-US" sz="2400" b="1" err="1">
                <a:solidFill>
                  <a:schemeClr val="bg1"/>
                </a:solidFill>
                <a:latin typeface="Calibri"/>
                <a:ea typeface="Calibri"/>
                <a:cs typeface="Calibri"/>
              </a:rPr>
              <a:t>tratamento</a:t>
            </a:r>
            <a:r>
              <a:rPr lang="en-US" sz="2400" b="1">
                <a:solidFill>
                  <a:schemeClr val="bg1"/>
                </a:solidFill>
                <a:latin typeface="Calibri"/>
                <a:ea typeface="Calibri"/>
                <a:cs typeface="Calibri"/>
              </a:rPr>
              <a:t>?</a:t>
            </a:r>
            <a:br>
              <a:rPr lang="en-US" sz="2400" b="1">
                <a:latin typeface="Calibri"/>
              </a:rPr>
            </a:br>
            <a:r>
              <a:rPr lang="en-US" sz="2400" b="1" err="1">
                <a:solidFill>
                  <a:schemeClr val="bg1"/>
                </a:solidFill>
                <a:latin typeface="Calibri"/>
                <a:ea typeface="Calibri"/>
                <a:cs typeface="Calibri"/>
              </a:rPr>
              <a:t>Tratamento</a:t>
            </a:r>
            <a:r>
              <a:rPr lang="en-US" sz="2400" b="1">
                <a:solidFill>
                  <a:schemeClr val="bg1"/>
                </a:solidFill>
                <a:latin typeface="Calibri"/>
                <a:ea typeface="Calibri"/>
                <a:cs typeface="Calibri"/>
              </a:rPr>
              <a:t> do </a:t>
            </a:r>
            <a:r>
              <a:rPr lang="en-US" sz="2400" b="1" err="1">
                <a:solidFill>
                  <a:schemeClr val="bg1"/>
                </a:solidFill>
                <a:latin typeface="Calibri"/>
                <a:ea typeface="Calibri"/>
                <a:cs typeface="Calibri"/>
              </a:rPr>
              <a:t>primário</a:t>
            </a:r>
            <a:r>
              <a:rPr lang="en-US" sz="2400" b="1">
                <a:solidFill>
                  <a:schemeClr val="bg1"/>
                </a:solidFill>
                <a:latin typeface="Calibri"/>
                <a:ea typeface="Calibri"/>
                <a:cs typeface="Calibri"/>
              </a:rPr>
              <a:t>?</a:t>
            </a:r>
          </a:p>
        </p:txBody>
      </p:sp>
      <p:sp>
        <p:nvSpPr>
          <p:cNvPr id="3" name="Espaço Reservado para Conteúdo 2">
            <a:extLst>
              <a:ext uri="{FF2B5EF4-FFF2-40B4-BE49-F238E27FC236}">
                <a16:creationId xmlns:a16="http://schemas.microsoft.com/office/drawing/2014/main" id="{56F2FDB5-496D-D88F-A6C0-0F691979EB36}"/>
              </a:ext>
            </a:extLst>
          </p:cNvPr>
          <p:cNvSpPr>
            <a:spLocks noGrp="1"/>
          </p:cNvSpPr>
          <p:nvPr>
            <p:ph idx="1"/>
          </p:nvPr>
        </p:nvSpPr>
        <p:spPr>
          <a:xfrm>
            <a:off x="973306" y="1625668"/>
            <a:ext cx="10515600" cy="4351338"/>
          </a:xfrm>
        </p:spPr>
        <p:txBody>
          <a:bodyPr vert="horz" lIns="91440" tIns="45720" rIns="91440" bIns="45720" rtlCol="0" anchor="t">
            <a:normAutofit/>
          </a:bodyPr>
          <a:lstStyle/>
          <a:p>
            <a:pPr>
              <a:lnSpc>
                <a:spcPct val="150000"/>
              </a:lnSpc>
            </a:pPr>
            <a:r>
              <a:rPr lang="en-US" err="1"/>
              <a:t>Alguns</a:t>
            </a:r>
            <a:r>
              <a:rPr lang="en-US"/>
              <a:t> </a:t>
            </a:r>
            <a:r>
              <a:rPr lang="en-US" err="1"/>
              <a:t>estudos</a:t>
            </a:r>
            <a:r>
              <a:rPr lang="en-US"/>
              <a:t> </a:t>
            </a:r>
            <a:r>
              <a:rPr lang="en-US" err="1"/>
              <a:t>requerem</a:t>
            </a:r>
            <a:r>
              <a:rPr lang="en-US"/>
              <a:t> o </a:t>
            </a:r>
            <a:r>
              <a:rPr lang="en-US" err="1"/>
              <a:t>controle</a:t>
            </a:r>
            <a:r>
              <a:rPr lang="en-US"/>
              <a:t> do </a:t>
            </a:r>
            <a:r>
              <a:rPr lang="en-US" err="1"/>
              <a:t>primário</a:t>
            </a:r>
            <a:r>
              <a:rPr lang="en-US"/>
              <a:t> e LN</a:t>
            </a:r>
          </a:p>
          <a:p>
            <a:pPr marL="0" indent="0" algn="just">
              <a:buNone/>
            </a:pPr>
            <a:r>
              <a:rPr lang="pt-BR" sz="1500" i="1">
                <a:solidFill>
                  <a:srgbClr val="FF0000"/>
                </a:solidFill>
                <a:ea typeface="+mn-lt"/>
                <a:cs typeface="+mn-lt"/>
              </a:rPr>
              <a:t>      Palma DA, et al.  Lancet 2019;393:2051-2058 </a:t>
            </a:r>
          </a:p>
          <a:p>
            <a:pPr>
              <a:lnSpc>
                <a:spcPct val="150000"/>
              </a:lnSpc>
            </a:pPr>
            <a:r>
              <a:rPr lang="en-US"/>
              <a:t>Outros </a:t>
            </a:r>
            <a:r>
              <a:rPr lang="en-US" err="1"/>
              <a:t>consideram</a:t>
            </a:r>
            <a:r>
              <a:rPr lang="en-US"/>
              <a:t> o tumor </a:t>
            </a:r>
            <a:r>
              <a:rPr lang="en-US" err="1"/>
              <a:t>primário</a:t>
            </a:r>
            <a:r>
              <a:rPr lang="en-US"/>
              <a:t> e </a:t>
            </a:r>
            <a:r>
              <a:rPr lang="en-US" err="1"/>
              <a:t>os</a:t>
            </a:r>
            <a:r>
              <a:rPr lang="en-US"/>
              <a:t> LN </a:t>
            </a:r>
            <a:r>
              <a:rPr lang="en-US" err="1"/>
              <a:t>como</a:t>
            </a:r>
            <a:r>
              <a:rPr lang="en-US"/>
              <a:t> </a:t>
            </a:r>
            <a:r>
              <a:rPr lang="en-US" err="1"/>
              <a:t>parte</a:t>
            </a:r>
            <a:r>
              <a:rPr lang="en-US"/>
              <a:t> da </a:t>
            </a:r>
            <a:r>
              <a:rPr lang="en-US" err="1"/>
              <a:t>doença</a:t>
            </a:r>
            <a:r>
              <a:rPr lang="en-US"/>
              <a:t> a ser </a:t>
            </a:r>
            <a:r>
              <a:rPr lang="en-US" err="1"/>
              <a:t>tratada</a:t>
            </a:r>
            <a:r>
              <a:rPr lang="en-US"/>
              <a:t> com </a:t>
            </a:r>
            <a:r>
              <a:rPr lang="en-US" err="1"/>
              <a:t>terapia</a:t>
            </a:r>
            <a:r>
              <a:rPr lang="en-US"/>
              <a:t> local e </a:t>
            </a:r>
            <a:r>
              <a:rPr lang="en-US" err="1"/>
              <a:t>algumas</a:t>
            </a:r>
            <a:r>
              <a:rPr lang="en-US"/>
              <a:t> </a:t>
            </a:r>
            <a:r>
              <a:rPr lang="en-US" err="1"/>
              <a:t>contam</a:t>
            </a:r>
            <a:r>
              <a:rPr lang="en-US"/>
              <a:t> as </a:t>
            </a:r>
            <a:r>
              <a:rPr lang="en-US" err="1"/>
              <a:t>lesoes</a:t>
            </a:r>
            <a:r>
              <a:rPr lang="en-US"/>
              <a:t> </a:t>
            </a:r>
            <a:r>
              <a:rPr lang="en-US" err="1"/>
              <a:t>primarias</a:t>
            </a:r>
            <a:r>
              <a:rPr lang="en-US"/>
              <a:t> no s no </a:t>
            </a:r>
            <a:r>
              <a:rPr lang="en-US" err="1"/>
              <a:t>número</a:t>
            </a:r>
            <a:r>
              <a:rPr lang="en-US"/>
              <a:t> de </a:t>
            </a:r>
            <a:r>
              <a:rPr lang="en-US" err="1"/>
              <a:t>lesões</a:t>
            </a:r>
            <a:r>
              <a:rPr lang="en-US"/>
              <a:t> a </a:t>
            </a:r>
            <a:r>
              <a:rPr lang="en-US" err="1"/>
              <a:t>serem</a:t>
            </a:r>
            <a:r>
              <a:rPr lang="en-US"/>
              <a:t> </a:t>
            </a:r>
            <a:r>
              <a:rPr lang="en-US" err="1"/>
              <a:t>tratadas</a:t>
            </a:r>
            <a:r>
              <a:rPr lang="en-US"/>
              <a:t> </a:t>
            </a:r>
          </a:p>
          <a:p>
            <a:pPr marL="457200" lvl="1" indent="0" algn="just">
              <a:lnSpc>
                <a:spcPct val="170000"/>
              </a:lnSpc>
              <a:buNone/>
            </a:pPr>
            <a:r>
              <a:rPr lang="pt-BR" sz="1500" i="1">
                <a:solidFill>
                  <a:srgbClr val="FF0000"/>
                </a:solidFill>
                <a:ea typeface="+mn-lt"/>
                <a:cs typeface="+mn-lt"/>
              </a:rPr>
              <a:t>Gomez DR, et al.  - </a:t>
            </a:r>
            <a:r>
              <a:rPr lang="en-US" sz="1500" i="1">
                <a:solidFill>
                  <a:srgbClr val="FF0000"/>
                </a:solidFill>
                <a:ea typeface="+mn-lt"/>
                <a:cs typeface="+mn-lt"/>
              </a:rPr>
              <a:t>J Clin Oncol 2019;37:1558-1565</a:t>
            </a:r>
            <a:endParaRPr lang="pt-BR" sz="1500" i="1">
              <a:solidFill>
                <a:srgbClr val="FF0000"/>
              </a:solidFill>
              <a:ea typeface="+mn-lt"/>
              <a:cs typeface="+mn-lt"/>
            </a:endParaRPr>
          </a:p>
          <a:p>
            <a:pPr marL="457200" lvl="1" indent="0" algn="just">
              <a:lnSpc>
                <a:spcPct val="170000"/>
              </a:lnSpc>
              <a:buNone/>
            </a:pPr>
            <a:r>
              <a:rPr lang="pt-BR" sz="1500" i="1" err="1">
                <a:solidFill>
                  <a:srgbClr val="FF0000"/>
                </a:solidFill>
                <a:ea typeface="+mn-lt"/>
                <a:cs typeface="+mn-lt"/>
              </a:rPr>
              <a:t>Iyengar</a:t>
            </a:r>
            <a:r>
              <a:rPr lang="pt-BR" sz="1500" i="1">
                <a:solidFill>
                  <a:srgbClr val="FF0000"/>
                </a:solidFill>
                <a:ea typeface="+mn-lt"/>
                <a:cs typeface="+mn-lt"/>
              </a:rPr>
              <a:t> P, et al.  JAMA </a:t>
            </a:r>
            <a:r>
              <a:rPr lang="pt-BR" sz="1500" i="1" err="1">
                <a:solidFill>
                  <a:srgbClr val="FF0000"/>
                </a:solidFill>
                <a:ea typeface="+mn-lt"/>
                <a:cs typeface="+mn-lt"/>
              </a:rPr>
              <a:t>Oncol</a:t>
            </a:r>
            <a:r>
              <a:rPr lang="pt-BR" sz="1500" i="1">
                <a:solidFill>
                  <a:srgbClr val="FF0000"/>
                </a:solidFill>
                <a:ea typeface="+mn-lt"/>
                <a:cs typeface="+mn-lt"/>
              </a:rPr>
              <a:t> 2018;4:e173501. </a:t>
            </a:r>
          </a:p>
          <a:p>
            <a:pPr lvl="2"/>
            <a:endParaRPr lang="en-US" sz="1050"/>
          </a:p>
          <a:p>
            <a:endParaRPr lang="en-US"/>
          </a:p>
        </p:txBody>
      </p:sp>
    </p:spTree>
    <p:extLst>
      <p:ext uri="{BB962C8B-B14F-4D97-AF65-F5344CB8AC3E}">
        <p14:creationId xmlns:p14="http://schemas.microsoft.com/office/powerpoint/2010/main" val="299164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C56F9D-DA0A-B324-3357-DEA7879E8696}"/>
              </a:ext>
            </a:extLst>
          </p:cNvPr>
          <p:cNvSpPr>
            <a:spLocks noGrp="1"/>
          </p:cNvSpPr>
          <p:nvPr>
            <p:ph type="title"/>
          </p:nvPr>
        </p:nvSpPr>
        <p:spPr>
          <a:xfrm>
            <a:off x="2483311" y="-118"/>
            <a:ext cx="5847519" cy="780132"/>
          </a:xfrm>
        </p:spPr>
        <p:txBody>
          <a:bodyPr>
            <a:normAutofit fontScale="90000"/>
          </a:bodyPr>
          <a:lstStyle/>
          <a:p>
            <a:r>
              <a:rPr lang="en-US" sz="2800" b="1">
                <a:solidFill>
                  <a:schemeClr val="bg1"/>
                </a:solidFill>
                <a:latin typeface="Calibri"/>
                <a:ea typeface="Calibri"/>
                <a:cs typeface="Calibri"/>
              </a:rPr>
              <a:t>O que </a:t>
            </a:r>
            <a:r>
              <a:rPr lang="en-US" sz="2800" b="1" err="1">
                <a:solidFill>
                  <a:schemeClr val="bg1"/>
                </a:solidFill>
                <a:latin typeface="Calibri"/>
                <a:ea typeface="Calibri"/>
                <a:cs typeface="Calibri"/>
              </a:rPr>
              <a:t>vamos</a:t>
            </a:r>
            <a:r>
              <a:rPr lang="en-US" sz="2800" b="1">
                <a:solidFill>
                  <a:schemeClr val="bg1"/>
                </a:solidFill>
                <a:latin typeface="Calibri"/>
                <a:ea typeface="Calibri"/>
                <a:cs typeface="Calibri"/>
              </a:rPr>
              <a:t> </a:t>
            </a:r>
            <a:r>
              <a:rPr lang="en-US" sz="2800" b="1" err="1">
                <a:solidFill>
                  <a:schemeClr val="bg1"/>
                </a:solidFill>
                <a:latin typeface="Calibri"/>
                <a:ea typeface="Calibri"/>
                <a:cs typeface="Calibri"/>
              </a:rPr>
              <a:t>incluir</a:t>
            </a:r>
            <a:r>
              <a:rPr lang="en-US" sz="2800" b="1">
                <a:solidFill>
                  <a:schemeClr val="bg1"/>
                </a:solidFill>
                <a:latin typeface="Calibri"/>
                <a:ea typeface="Calibri"/>
                <a:cs typeface="Calibri"/>
              </a:rPr>
              <a:t> </a:t>
            </a:r>
            <a:r>
              <a:rPr lang="en-US" sz="2800" b="1" err="1">
                <a:solidFill>
                  <a:schemeClr val="bg1"/>
                </a:solidFill>
                <a:latin typeface="Calibri"/>
                <a:ea typeface="Calibri"/>
                <a:cs typeface="Calibri"/>
              </a:rPr>
              <a:t>nesse</a:t>
            </a:r>
            <a:r>
              <a:rPr lang="en-US" sz="2800" b="1">
                <a:solidFill>
                  <a:schemeClr val="bg1"/>
                </a:solidFill>
                <a:latin typeface="Calibri"/>
                <a:ea typeface="Calibri"/>
                <a:cs typeface="Calibri"/>
              </a:rPr>
              <a:t> </a:t>
            </a:r>
            <a:r>
              <a:rPr lang="en-US" sz="2800" b="1" err="1">
                <a:solidFill>
                  <a:schemeClr val="bg1"/>
                </a:solidFill>
                <a:latin typeface="Calibri"/>
                <a:ea typeface="Calibri"/>
                <a:cs typeface="Calibri"/>
              </a:rPr>
              <a:t>tratamento</a:t>
            </a:r>
            <a:r>
              <a:rPr lang="en-US" sz="2800" b="1">
                <a:solidFill>
                  <a:schemeClr val="bg1"/>
                </a:solidFill>
                <a:latin typeface="Calibri"/>
                <a:ea typeface="Calibri"/>
                <a:cs typeface="Calibri"/>
              </a:rPr>
              <a:t>?</a:t>
            </a:r>
          </a:p>
        </p:txBody>
      </p:sp>
      <p:sp>
        <p:nvSpPr>
          <p:cNvPr id="3" name="Espaço Reservado para Conteúdo 2">
            <a:extLst>
              <a:ext uri="{FF2B5EF4-FFF2-40B4-BE49-F238E27FC236}">
                <a16:creationId xmlns:a16="http://schemas.microsoft.com/office/drawing/2014/main" id="{56F2FDB5-496D-D88F-A6C0-0F691979EB36}"/>
              </a:ext>
            </a:extLst>
          </p:cNvPr>
          <p:cNvSpPr>
            <a:spLocks noGrp="1"/>
          </p:cNvSpPr>
          <p:nvPr>
            <p:ph idx="1"/>
          </p:nvPr>
        </p:nvSpPr>
        <p:spPr>
          <a:xfrm>
            <a:off x="500232" y="1708422"/>
            <a:ext cx="5495713" cy="3678303"/>
          </a:xfrm>
        </p:spPr>
        <p:txBody>
          <a:bodyPr vert="horz" lIns="91440" tIns="45720" rIns="91440" bIns="45720" rtlCol="0" anchor="t">
            <a:normAutofit fontScale="77500" lnSpcReduction="20000"/>
          </a:bodyPr>
          <a:lstStyle/>
          <a:p>
            <a:pPr algn="just">
              <a:lnSpc>
                <a:spcPct val="150000"/>
              </a:lnSpc>
            </a:pPr>
            <a:r>
              <a:rPr lang="en-US" sz="1800"/>
              <a:t> É </a:t>
            </a:r>
            <a:r>
              <a:rPr lang="en-US" sz="1800" err="1"/>
              <a:t>recomendado</a:t>
            </a:r>
            <a:r>
              <a:rPr lang="en-US" sz="1800"/>
              <a:t> </a:t>
            </a:r>
            <a:r>
              <a:rPr lang="en-US" sz="1800" err="1"/>
              <a:t>tratar</a:t>
            </a:r>
            <a:r>
              <a:rPr lang="en-US" sz="1800"/>
              <a:t>  o </a:t>
            </a:r>
            <a:r>
              <a:rPr lang="en-US" sz="1800" err="1"/>
              <a:t>primário</a:t>
            </a:r>
            <a:r>
              <a:rPr lang="en-US" sz="1800"/>
              <a:t> e </a:t>
            </a:r>
            <a:r>
              <a:rPr lang="en-US" sz="1800" err="1"/>
              <a:t>os</a:t>
            </a:r>
            <a:r>
              <a:rPr lang="en-US" sz="1800"/>
              <a:t> LN </a:t>
            </a:r>
            <a:r>
              <a:rPr lang="en-US" sz="1800">
                <a:sym typeface="Wingdings" panose="05000000000000000000" pitchFamily="2" charset="2"/>
              </a:rPr>
              <a:t></a:t>
            </a:r>
            <a:r>
              <a:rPr lang="en-US" sz="1800"/>
              <a:t>A </a:t>
            </a:r>
            <a:r>
              <a:rPr lang="en-US" sz="1800" err="1"/>
              <a:t>extensão</a:t>
            </a:r>
            <a:r>
              <a:rPr lang="en-US" sz="1800"/>
              <a:t> do tumor </a:t>
            </a:r>
            <a:r>
              <a:rPr lang="en-US" sz="1800" err="1"/>
              <a:t>primário</a:t>
            </a:r>
            <a:r>
              <a:rPr lang="en-US" sz="1800"/>
              <a:t> e </a:t>
            </a:r>
            <a:r>
              <a:rPr lang="en-US" sz="1800" err="1"/>
              <a:t>principalmente</a:t>
            </a:r>
            <a:r>
              <a:rPr lang="en-US" sz="1800"/>
              <a:t> dos LN </a:t>
            </a:r>
            <a:r>
              <a:rPr lang="en-US" sz="1800" err="1"/>
              <a:t>intratorácicos</a:t>
            </a:r>
            <a:r>
              <a:rPr lang="en-US" sz="1800"/>
              <a:t> e um </a:t>
            </a:r>
            <a:r>
              <a:rPr lang="en-US" sz="1800" err="1"/>
              <a:t>importante</a:t>
            </a:r>
            <a:r>
              <a:rPr lang="en-US" sz="1800"/>
              <a:t> </a:t>
            </a:r>
            <a:r>
              <a:rPr lang="en-US" sz="1800" err="1"/>
              <a:t>fator</a:t>
            </a:r>
            <a:r>
              <a:rPr lang="en-US" sz="1800"/>
              <a:t> </a:t>
            </a:r>
            <a:r>
              <a:rPr lang="en-US" sz="1800" err="1"/>
              <a:t>prognóstico</a:t>
            </a:r>
            <a:r>
              <a:rPr lang="en-US" sz="1800"/>
              <a:t> </a:t>
            </a:r>
          </a:p>
          <a:p>
            <a:pPr algn="just">
              <a:lnSpc>
                <a:spcPct val="150000"/>
              </a:lnSpc>
            </a:pPr>
            <a:r>
              <a:rPr lang="en-US" sz="1800"/>
              <a:t>As </a:t>
            </a:r>
            <a:r>
              <a:rPr lang="en-US" sz="1800" err="1"/>
              <a:t>metástases</a:t>
            </a:r>
            <a:r>
              <a:rPr lang="en-US" sz="1800"/>
              <a:t> </a:t>
            </a:r>
            <a:r>
              <a:rPr lang="en-US" sz="1800" err="1"/>
              <a:t>cranianas</a:t>
            </a:r>
            <a:r>
              <a:rPr lang="en-US" sz="1800"/>
              <a:t> e </a:t>
            </a:r>
            <a:r>
              <a:rPr lang="en-US" sz="1800" err="1"/>
              <a:t>extracranianas</a:t>
            </a:r>
            <a:r>
              <a:rPr lang="en-US" sz="1800"/>
              <a:t> </a:t>
            </a:r>
            <a:r>
              <a:rPr lang="en-US" sz="1800" err="1"/>
              <a:t>são</a:t>
            </a:r>
            <a:r>
              <a:rPr lang="en-US" sz="1800"/>
              <a:t> ambas </a:t>
            </a:r>
            <a:r>
              <a:rPr lang="en-US" sz="1800" err="1"/>
              <a:t>incluídas</a:t>
            </a:r>
            <a:r>
              <a:rPr lang="en-US" sz="1800"/>
              <a:t> no status OMD e </a:t>
            </a:r>
            <a:r>
              <a:rPr lang="en-US" sz="1800" err="1"/>
              <a:t>tratadas</a:t>
            </a:r>
            <a:endParaRPr lang="en-US" sz="1800"/>
          </a:p>
          <a:p>
            <a:pPr algn="just">
              <a:lnSpc>
                <a:spcPct val="150000"/>
              </a:lnSpc>
            </a:pPr>
            <a:r>
              <a:rPr lang="en-US" sz="1800" err="1"/>
              <a:t>Além</a:t>
            </a:r>
            <a:r>
              <a:rPr lang="en-US" sz="1800"/>
              <a:t> do </a:t>
            </a:r>
            <a:r>
              <a:rPr lang="en-US" sz="1800" err="1"/>
              <a:t>número</a:t>
            </a:r>
            <a:r>
              <a:rPr lang="en-US" sz="1800"/>
              <a:t> das </a:t>
            </a:r>
            <a:r>
              <a:rPr lang="en-US" sz="1800" err="1"/>
              <a:t>lesões</a:t>
            </a:r>
            <a:r>
              <a:rPr lang="en-US" sz="1800"/>
              <a:t> </a:t>
            </a:r>
            <a:r>
              <a:rPr lang="en-US" sz="1800" err="1"/>
              <a:t>importa</a:t>
            </a:r>
            <a:r>
              <a:rPr lang="en-US" sz="1800"/>
              <a:t> </a:t>
            </a:r>
            <a:r>
              <a:rPr lang="en-US" sz="1800" err="1"/>
              <a:t>muito</a:t>
            </a:r>
            <a:r>
              <a:rPr lang="en-US" sz="1800"/>
              <a:t> o local e o </a:t>
            </a:r>
            <a:r>
              <a:rPr lang="en-US" sz="1800" err="1"/>
              <a:t>tamanho</a:t>
            </a:r>
            <a:r>
              <a:rPr lang="en-US" sz="1800"/>
              <a:t> </a:t>
            </a:r>
            <a:r>
              <a:rPr lang="en-US" sz="1800">
                <a:sym typeface="Wingdings" panose="05000000000000000000" pitchFamily="2" charset="2"/>
              </a:rPr>
              <a:t> </a:t>
            </a:r>
            <a:r>
              <a:rPr lang="en-US" sz="1800"/>
              <a:t> </a:t>
            </a:r>
            <a:r>
              <a:rPr lang="en-US" sz="1800" err="1"/>
              <a:t>lesões</a:t>
            </a:r>
            <a:r>
              <a:rPr lang="en-US" sz="1800"/>
              <a:t> </a:t>
            </a:r>
            <a:r>
              <a:rPr lang="en-US" sz="1800" err="1"/>
              <a:t>grandes</a:t>
            </a:r>
            <a:r>
              <a:rPr lang="en-US" sz="1800"/>
              <a:t> </a:t>
            </a:r>
            <a:r>
              <a:rPr lang="en-US" sz="1800" err="1"/>
              <a:t>nao</a:t>
            </a:r>
            <a:r>
              <a:rPr lang="en-US" sz="1800"/>
              <a:t> </a:t>
            </a:r>
            <a:r>
              <a:rPr lang="en-US" sz="1800" err="1"/>
              <a:t>são</a:t>
            </a:r>
            <a:r>
              <a:rPr lang="en-US" sz="1800"/>
              <a:t> </a:t>
            </a:r>
            <a:r>
              <a:rPr lang="en-US" sz="1800" err="1"/>
              <a:t>tão</a:t>
            </a:r>
            <a:r>
              <a:rPr lang="en-US" sz="1800"/>
              <a:t> </a:t>
            </a:r>
            <a:r>
              <a:rPr lang="en-US" sz="1800" err="1"/>
              <a:t>seguras</a:t>
            </a:r>
            <a:r>
              <a:rPr lang="en-US" sz="1800"/>
              <a:t> de </a:t>
            </a:r>
            <a:r>
              <a:rPr lang="en-US" sz="1800" err="1"/>
              <a:t>serem</a:t>
            </a:r>
            <a:r>
              <a:rPr lang="en-US" sz="1800"/>
              <a:t> </a:t>
            </a:r>
            <a:r>
              <a:rPr lang="en-US" sz="1800" err="1"/>
              <a:t>tratadas</a:t>
            </a:r>
            <a:r>
              <a:rPr lang="en-US" sz="1800"/>
              <a:t> </a:t>
            </a:r>
            <a:r>
              <a:rPr lang="en-US" sz="1800" err="1"/>
              <a:t>radicalmente</a:t>
            </a:r>
            <a:endParaRPr lang="en-US" sz="1800"/>
          </a:p>
          <a:p>
            <a:pPr algn="just">
              <a:lnSpc>
                <a:spcPct val="150000"/>
              </a:lnSpc>
            </a:pPr>
            <a:r>
              <a:rPr lang="pt-BR" sz="1800"/>
              <a:t>Mesentério, pleura, pericárdio e </a:t>
            </a:r>
            <a:r>
              <a:rPr lang="pt-BR" sz="1800" err="1"/>
              <a:t>peritoneo</a:t>
            </a:r>
            <a:r>
              <a:rPr lang="pt-BR" sz="1800"/>
              <a:t> </a:t>
            </a:r>
            <a:r>
              <a:rPr lang="pt-BR" sz="1800" err="1"/>
              <a:t>nao</a:t>
            </a:r>
            <a:r>
              <a:rPr lang="pt-BR" sz="1800"/>
              <a:t> são fáceis de definir alvo pra tratamento com SBRT já que são mais difusas e geralmente indicam uma doença mais “espalhada” também. </a:t>
            </a:r>
            <a:endParaRPr lang="pt-BR" sz="700"/>
          </a:p>
          <a:p>
            <a:pPr lvl="2" algn="just"/>
            <a:endParaRPr lang="en-US" sz="600"/>
          </a:p>
          <a:p>
            <a:pPr algn="just"/>
            <a:endParaRPr lang="en-US" sz="1800"/>
          </a:p>
        </p:txBody>
      </p:sp>
      <p:sp>
        <p:nvSpPr>
          <p:cNvPr id="4" name="Retângulo 3"/>
          <p:cNvSpPr/>
          <p:nvPr/>
        </p:nvSpPr>
        <p:spPr>
          <a:xfrm>
            <a:off x="4555958" y="6311900"/>
            <a:ext cx="7363326" cy="383506"/>
          </a:xfrm>
          <a:prstGeom prst="rect">
            <a:avLst/>
          </a:prstGeom>
        </p:spPr>
        <p:txBody>
          <a:bodyPr wrap="square">
            <a:spAutoFit/>
          </a:bodyPr>
          <a:lstStyle/>
          <a:p>
            <a:r>
              <a:rPr lang="pt-BR" i="1" err="1">
                <a:solidFill>
                  <a:srgbClr val="FF0000"/>
                </a:solidFill>
              </a:rPr>
              <a:t>Iyengar</a:t>
            </a:r>
            <a:r>
              <a:rPr lang="pt-BR" i="1">
                <a:solidFill>
                  <a:srgbClr val="FF0000"/>
                </a:solidFill>
              </a:rPr>
              <a:t>, P, et al. </a:t>
            </a:r>
            <a:r>
              <a:rPr lang="en-US" b="0" i="1" u="none" strike="noStrike" baseline="0">
                <a:solidFill>
                  <a:srgbClr val="FF0000"/>
                </a:solidFill>
                <a:latin typeface="DFKPO G+ Adv O T 1ef 757c 0"/>
              </a:rPr>
              <a:t>Practical Radiation Oncology</a:t>
            </a:r>
            <a:r>
              <a:rPr lang="en-US" sz="800" b="0" i="1" u="none" strike="noStrike" baseline="0">
                <a:solidFill>
                  <a:srgbClr val="FF0000"/>
                </a:solidFill>
                <a:latin typeface="DFKPP J+ Adv P 697 C"/>
              </a:rPr>
              <a:t>  </a:t>
            </a:r>
            <a:r>
              <a:rPr lang="en-US" b="0" i="1" u="none" strike="noStrike" baseline="0">
                <a:solidFill>
                  <a:srgbClr val="FF0000"/>
                </a:solidFill>
                <a:latin typeface="DFKPO G+ Adv O T 1ef 757c 0"/>
              </a:rPr>
              <a:t>(2023) </a:t>
            </a:r>
            <a:r>
              <a:rPr lang="en-US" b="0" i="1" u="none" strike="noStrike" baseline="0">
                <a:solidFill>
                  <a:srgbClr val="FF0000"/>
                </a:solidFill>
                <a:latin typeface="DFKPO F+ Adv O Tb 65e 897d. B"/>
              </a:rPr>
              <a:t>13</a:t>
            </a:r>
            <a:r>
              <a:rPr lang="en-US" b="0" i="1" u="none" strike="noStrike" baseline="0">
                <a:solidFill>
                  <a:srgbClr val="FF0000"/>
                </a:solidFill>
                <a:latin typeface="DFKPO G+ Adv O T 1ef 757c 0"/>
              </a:rPr>
              <a:t>, 393</a:t>
            </a:r>
            <a:r>
              <a:rPr lang="en-US" b="0" i="1" u="none" strike="noStrike" baseline="0">
                <a:solidFill>
                  <a:srgbClr val="FF0000"/>
                </a:solidFill>
                <a:latin typeface="DFKPP K+ Adv T T 488bbd 95+ 22"/>
              </a:rPr>
              <a:t>−</a:t>
            </a:r>
            <a:r>
              <a:rPr lang="en-US" b="0" i="1" u="none" strike="noStrike" baseline="0">
                <a:solidFill>
                  <a:srgbClr val="FF0000"/>
                </a:solidFill>
                <a:latin typeface="DFKPO G+ Adv O T 1ef 757c 0"/>
              </a:rPr>
              <a:t>412 </a:t>
            </a:r>
            <a:endParaRPr lang="pt-BR" i="1">
              <a:solidFill>
                <a:srgbClr val="FF0000"/>
              </a:solidFill>
            </a:endParaRPr>
          </a:p>
        </p:txBody>
      </p:sp>
      <p:pic>
        <p:nvPicPr>
          <p:cNvPr id="6" name="Imagem 5" descr="Texto&#10;&#10;Descrição gerada automaticamente">
            <a:extLst>
              <a:ext uri="{FF2B5EF4-FFF2-40B4-BE49-F238E27FC236}">
                <a16:creationId xmlns:a16="http://schemas.microsoft.com/office/drawing/2014/main" id="{636C877B-399E-BBBE-E2ED-417922110370}"/>
              </a:ext>
            </a:extLst>
          </p:cNvPr>
          <p:cNvPicPr>
            <a:picLocks noChangeAspect="1"/>
          </p:cNvPicPr>
          <p:nvPr/>
        </p:nvPicPr>
        <p:blipFill>
          <a:blip r:embed="rId2"/>
          <a:stretch>
            <a:fillRect/>
          </a:stretch>
        </p:blipFill>
        <p:spPr>
          <a:xfrm>
            <a:off x="6968575" y="2277766"/>
            <a:ext cx="4467225" cy="990600"/>
          </a:xfrm>
          <a:prstGeom prst="rect">
            <a:avLst/>
          </a:prstGeom>
        </p:spPr>
      </p:pic>
      <p:pic>
        <p:nvPicPr>
          <p:cNvPr id="8" name="Imagem 7">
            <a:extLst>
              <a:ext uri="{FF2B5EF4-FFF2-40B4-BE49-F238E27FC236}">
                <a16:creationId xmlns:a16="http://schemas.microsoft.com/office/drawing/2014/main" id="{D5528D22-BF04-28DB-2EE5-06175FF6B7BB}"/>
              </a:ext>
            </a:extLst>
          </p:cNvPr>
          <p:cNvPicPr>
            <a:picLocks noChangeAspect="1"/>
          </p:cNvPicPr>
          <p:nvPr/>
        </p:nvPicPr>
        <p:blipFill rotWithShape="1">
          <a:blip r:embed="rId3"/>
          <a:srcRect l="47342" t="20213"/>
          <a:stretch/>
        </p:blipFill>
        <p:spPr>
          <a:xfrm>
            <a:off x="7606016" y="3797816"/>
            <a:ext cx="2992112" cy="2160441"/>
          </a:xfrm>
          <a:prstGeom prst="rect">
            <a:avLst/>
          </a:prstGeom>
        </p:spPr>
      </p:pic>
      <p:sp>
        <p:nvSpPr>
          <p:cNvPr id="9" name="Seta: para a Esquerda 8">
            <a:extLst>
              <a:ext uri="{FF2B5EF4-FFF2-40B4-BE49-F238E27FC236}">
                <a16:creationId xmlns:a16="http://schemas.microsoft.com/office/drawing/2014/main" id="{1C7CA09F-BD72-EEEC-F3C2-80DCFF9D4635}"/>
              </a:ext>
            </a:extLst>
          </p:cNvPr>
          <p:cNvSpPr/>
          <p:nvPr/>
        </p:nvSpPr>
        <p:spPr>
          <a:xfrm>
            <a:off x="10049773" y="4040038"/>
            <a:ext cx="1265207" cy="43132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a:extLst>
              <a:ext uri="{FF2B5EF4-FFF2-40B4-BE49-F238E27FC236}">
                <a16:creationId xmlns:a16="http://schemas.microsoft.com/office/drawing/2014/main" id="{10915981-17C1-4A80-FABC-21E61B188D7F}"/>
              </a:ext>
            </a:extLst>
          </p:cNvPr>
          <p:cNvSpPr txBox="1"/>
          <p:nvPr/>
        </p:nvSpPr>
        <p:spPr>
          <a:xfrm>
            <a:off x="10049773" y="4040038"/>
            <a:ext cx="15527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a:cs typeface="Calibri"/>
              </a:rPr>
              <a:t>Gomez, et al</a:t>
            </a:r>
            <a:endParaRPr lang="pt-BR"/>
          </a:p>
        </p:txBody>
      </p:sp>
      <p:sp>
        <p:nvSpPr>
          <p:cNvPr id="15" name="Seta: para a Esquerda 14">
            <a:extLst>
              <a:ext uri="{FF2B5EF4-FFF2-40B4-BE49-F238E27FC236}">
                <a16:creationId xmlns:a16="http://schemas.microsoft.com/office/drawing/2014/main" id="{828CE6CD-6481-3E9F-CA9A-B97579248588}"/>
              </a:ext>
            </a:extLst>
          </p:cNvPr>
          <p:cNvSpPr/>
          <p:nvPr/>
        </p:nvSpPr>
        <p:spPr>
          <a:xfrm rot="-1560000">
            <a:off x="10094762" y="1709340"/>
            <a:ext cx="1567131" cy="575093"/>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C1D0C0E3-887D-D33B-B692-17D18E6DC0C3}"/>
              </a:ext>
            </a:extLst>
          </p:cNvPr>
          <p:cNvSpPr txBox="1"/>
          <p:nvPr/>
        </p:nvSpPr>
        <p:spPr>
          <a:xfrm rot="19860000">
            <a:off x="10164791" y="1754037"/>
            <a:ext cx="15527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err="1">
                <a:cs typeface="Calibri"/>
              </a:rPr>
              <a:t>Yvengar</a:t>
            </a:r>
            <a:r>
              <a:rPr lang="pt-BR">
                <a:cs typeface="Calibri"/>
              </a:rPr>
              <a:t>, et al</a:t>
            </a:r>
            <a:endParaRPr lang="pt-BR"/>
          </a:p>
        </p:txBody>
      </p:sp>
    </p:spTree>
    <p:extLst>
      <p:ext uri="{BB962C8B-B14F-4D97-AF65-F5344CB8AC3E}">
        <p14:creationId xmlns:p14="http://schemas.microsoft.com/office/powerpoint/2010/main" val="181581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3519" y="113704"/>
            <a:ext cx="8672624" cy="866202"/>
          </a:xfrm>
        </p:spPr>
        <p:txBody>
          <a:bodyPr/>
          <a:lstStyle/>
          <a:p>
            <a:r>
              <a:rPr lang="pt-BR" b="1">
                <a:solidFill>
                  <a:schemeClr val="bg1"/>
                </a:solidFill>
                <a:latin typeface="Calibri"/>
                <a:ea typeface="Calibri"/>
                <a:cs typeface="Calibri"/>
              </a:rPr>
              <a:t>Radio Versus Outras Terapias Locais</a:t>
            </a:r>
          </a:p>
        </p:txBody>
      </p:sp>
      <p:sp>
        <p:nvSpPr>
          <p:cNvPr id="3" name="Espaço Reservado para Conteúdo 2"/>
          <p:cNvSpPr>
            <a:spLocks noGrp="1"/>
          </p:cNvSpPr>
          <p:nvPr>
            <p:ph idx="1"/>
          </p:nvPr>
        </p:nvSpPr>
        <p:spPr>
          <a:xfrm>
            <a:off x="838200" y="1577029"/>
            <a:ext cx="10515600" cy="3293027"/>
          </a:xfrm>
        </p:spPr>
        <p:txBody>
          <a:bodyPr vert="horz" lIns="91440" tIns="45720" rIns="91440" bIns="45720" rtlCol="0" anchor="t">
            <a:normAutofit fontScale="85000" lnSpcReduction="10000"/>
          </a:bodyPr>
          <a:lstStyle/>
          <a:p>
            <a:pPr algn="just"/>
            <a:r>
              <a:rPr lang="pt-BR" dirty="0"/>
              <a:t>A radioterapia é mais usada nos estudos mas não existem estudos randomizados mostrando benefício de um sobre outro</a:t>
            </a:r>
            <a:endParaRPr lang="pt-BR" dirty="0">
              <a:ea typeface="Calibri"/>
              <a:cs typeface="Calibri"/>
            </a:endParaRPr>
          </a:p>
          <a:p>
            <a:pPr algn="just"/>
            <a:r>
              <a:rPr lang="pt-BR" dirty="0"/>
              <a:t>Deve-se discutir cada a caso</a:t>
            </a:r>
            <a:endParaRPr lang="pt-BR" dirty="0">
              <a:ea typeface="Calibri" panose="020F0502020204030204"/>
              <a:cs typeface="Calibri" panose="020F0502020204030204"/>
            </a:endParaRPr>
          </a:p>
          <a:p>
            <a:pPr algn="just"/>
            <a:r>
              <a:rPr lang="pt-BR" dirty="0"/>
              <a:t>RT preferencial quando existem mais sítios comprometidos ou quando se quer minimizar intervalo entre tratamento sistêmico. </a:t>
            </a:r>
            <a:endParaRPr lang="pt-BR" dirty="0">
              <a:ea typeface="Calibri" panose="020F0502020204030204"/>
              <a:cs typeface="Calibri" panose="020F0502020204030204"/>
            </a:endParaRPr>
          </a:p>
          <a:p>
            <a:pPr algn="just"/>
            <a:r>
              <a:rPr lang="pt-BR" dirty="0"/>
              <a:t>Quando a dose de radioterapia for limitada por órgãos </a:t>
            </a:r>
            <a:r>
              <a:rPr lang="pt-BR" dirty="0" err="1"/>
              <a:t>adjascentes</a:t>
            </a:r>
            <a:r>
              <a:rPr lang="pt-BR" dirty="0"/>
              <a:t>, mucosa, terapias com potencial de pneumonite ou sangramento </a:t>
            </a:r>
            <a:r>
              <a:rPr lang="pt-BR" dirty="0">
                <a:sym typeface="Wingdings" panose="05000000000000000000" pitchFamily="2" charset="2"/>
              </a:rPr>
              <a:t> considerar cirurgia </a:t>
            </a:r>
            <a:endParaRPr lang="pt-BR" dirty="0">
              <a:ea typeface="Calibri" panose="020F0502020204030204"/>
              <a:cs typeface="Calibri" panose="020F0502020204030204"/>
            </a:endParaRPr>
          </a:p>
          <a:p>
            <a:pPr algn="just"/>
            <a:r>
              <a:rPr lang="pt-BR" dirty="0">
                <a:sym typeface="Wingdings" panose="05000000000000000000" pitchFamily="2" charset="2"/>
              </a:rPr>
              <a:t>Combinação dos dois  Múltiplas lesões pulmonares, minimizar dose em medula, descompressão, risco de fratura</a:t>
            </a:r>
            <a:endParaRPr lang="pt-BR" dirty="0">
              <a:ea typeface="Calibri" panose="020F0502020204030204"/>
              <a:cs typeface="Calibri" panose="020F0502020204030204"/>
            </a:endParaRPr>
          </a:p>
        </p:txBody>
      </p:sp>
      <p:sp>
        <p:nvSpPr>
          <p:cNvPr id="5" name="CaixaDeTexto 4">
            <a:extLst>
              <a:ext uri="{FF2B5EF4-FFF2-40B4-BE49-F238E27FC236}">
                <a16:creationId xmlns:a16="http://schemas.microsoft.com/office/drawing/2014/main" id="{F3FFF0A1-2F15-8FAF-D655-297144E0EF0A}"/>
              </a:ext>
            </a:extLst>
          </p:cNvPr>
          <p:cNvSpPr txBox="1"/>
          <p:nvPr/>
        </p:nvSpPr>
        <p:spPr>
          <a:xfrm>
            <a:off x="2098137" y="5051056"/>
            <a:ext cx="7186740" cy="1200329"/>
          </a:xfrm>
          <a:prstGeom prst="rect">
            <a:avLst/>
          </a:prstGeom>
          <a:noFill/>
        </p:spPr>
        <p:txBody>
          <a:bodyPr wrap="square" lIns="91440" tIns="45720" rIns="91440" bIns="45720" anchor="t">
            <a:spAutoFit/>
          </a:bodyPr>
          <a:lstStyle/>
          <a:p>
            <a:r>
              <a:rPr lang="en-US"/>
              <a:t>28% Gomez </a:t>
            </a:r>
            <a:r>
              <a:rPr lang="en-US" err="1"/>
              <a:t>fizeram</a:t>
            </a:r>
            <a:r>
              <a:rPr lang="en-US"/>
              <a:t> </a:t>
            </a:r>
            <a:r>
              <a:rPr lang="en-US" err="1"/>
              <a:t>cirurgia</a:t>
            </a:r>
            <a:r>
              <a:rPr lang="en-US"/>
              <a:t> </a:t>
            </a:r>
            <a:r>
              <a:rPr lang="en-US" err="1"/>
              <a:t>sendo</a:t>
            </a:r>
            <a:r>
              <a:rPr lang="en-US"/>
              <a:t> que so 4% (1pcte) </a:t>
            </a:r>
            <a:r>
              <a:rPr lang="en-US" err="1"/>
              <a:t>cirurgia</a:t>
            </a:r>
            <a:r>
              <a:rPr lang="en-US"/>
              <a:t> exclusive </a:t>
            </a:r>
            <a:r>
              <a:rPr lang="en-US" err="1"/>
              <a:t>pra</a:t>
            </a:r>
            <a:r>
              <a:rPr lang="en-US"/>
              <a:t> </a:t>
            </a:r>
            <a:r>
              <a:rPr lang="en-US" err="1"/>
              <a:t>todos</a:t>
            </a:r>
            <a:r>
              <a:rPr lang="en-US"/>
              <a:t> </a:t>
            </a:r>
            <a:r>
              <a:rPr lang="en-US" err="1"/>
              <a:t>sítios</a:t>
            </a:r>
            <a:r>
              <a:rPr lang="en-US"/>
              <a:t> 24% </a:t>
            </a:r>
            <a:r>
              <a:rPr lang="en-US" err="1"/>
              <a:t>coombinado</a:t>
            </a:r>
            <a:r>
              <a:rPr lang="en-US"/>
              <a:t> </a:t>
            </a:r>
            <a:r>
              <a:rPr lang="en-US" err="1"/>
              <a:t>cirurgia</a:t>
            </a:r>
            <a:r>
              <a:rPr lang="en-US"/>
              <a:t> e RT</a:t>
            </a:r>
          </a:p>
          <a:p>
            <a:r>
              <a:rPr lang="en-US">
                <a:ea typeface="Calibri"/>
                <a:cs typeface="Calibri"/>
              </a:rPr>
              <a:t>54% Arrieta O et al (20/37) </a:t>
            </a:r>
            <a:r>
              <a:rPr lang="en-US" err="1">
                <a:ea typeface="Calibri"/>
                <a:cs typeface="Calibri"/>
              </a:rPr>
              <a:t>fizeram</a:t>
            </a:r>
            <a:r>
              <a:rPr lang="en-US">
                <a:ea typeface="Calibri"/>
                <a:cs typeface="Calibri"/>
              </a:rPr>
              <a:t> </a:t>
            </a:r>
            <a:r>
              <a:rPr lang="en-US" err="1">
                <a:ea typeface="Calibri"/>
                <a:cs typeface="Calibri"/>
              </a:rPr>
              <a:t>cirurgia</a:t>
            </a:r>
            <a:r>
              <a:rPr lang="en-US">
                <a:ea typeface="Calibri"/>
                <a:cs typeface="Calibri"/>
              </a:rPr>
              <a:t> </a:t>
            </a:r>
            <a:r>
              <a:rPr lang="en-US" err="1">
                <a:ea typeface="Calibri"/>
                <a:cs typeface="Calibri"/>
              </a:rPr>
              <a:t>sendo</a:t>
            </a:r>
            <a:r>
              <a:rPr lang="en-US">
                <a:ea typeface="Calibri"/>
                <a:cs typeface="Calibri"/>
              </a:rPr>
              <a:t> 8 </a:t>
            </a:r>
            <a:r>
              <a:rPr lang="en-US" err="1">
                <a:ea typeface="Calibri"/>
                <a:cs typeface="Calibri"/>
              </a:rPr>
              <a:t>apenas</a:t>
            </a:r>
            <a:r>
              <a:rPr lang="en-US">
                <a:ea typeface="Calibri"/>
                <a:cs typeface="Calibri"/>
              </a:rPr>
              <a:t> </a:t>
            </a:r>
            <a:r>
              <a:rPr lang="en-US" err="1">
                <a:ea typeface="Calibri"/>
                <a:cs typeface="Calibri"/>
              </a:rPr>
              <a:t>cirurgia</a:t>
            </a:r>
            <a:r>
              <a:rPr lang="en-US">
                <a:ea typeface="Calibri"/>
                <a:cs typeface="Calibri"/>
              </a:rPr>
              <a:t> e 12 num </a:t>
            </a:r>
            <a:r>
              <a:rPr lang="en-US" err="1">
                <a:ea typeface="Calibri"/>
                <a:cs typeface="Calibri"/>
              </a:rPr>
              <a:t>segundo</a:t>
            </a:r>
            <a:r>
              <a:rPr lang="en-US">
                <a:ea typeface="Calibri"/>
                <a:cs typeface="Calibri"/>
              </a:rPr>
              <a:t> </a:t>
            </a:r>
            <a:r>
              <a:rPr lang="en-US" err="1">
                <a:ea typeface="Calibri"/>
                <a:cs typeface="Calibri"/>
              </a:rPr>
              <a:t>momento</a:t>
            </a:r>
            <a:r>
              <a:rPr lang="en-US">
                <a:ea typeface="Calibri"/>
                <a:cs typeface="Calibri"/>
              </a:rPr>
              <a:t> </a:t>
            </a:r>
          </a:p>
        </p:txBody>
      </p:sp>
    </p:spTree>
    <p:extLst>
      <p:ext uri="{BB962C8B-B14F-4D97-AF65-F5344CB8AC3E}">
        <p14:creationId xmlns:p14="http://schemas.microsoft.com/office/powerpoint/2010/main" val="1867696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15502" y="115574"/>
            <a:ext cx="5213726" cy="709478"/>
          </a:xfrm>
        </p:spPr>
        <p:txBody>
          <a:bodyPr/>
          <a:lstStyle/>
          <a:p>
            <a:r>
              <a:rPr lang="pt-BR" b="1">
                <a:solidFill>
                  <a:schemeClr val="bg1"/>
                </a:solidFill>
                <a:latin typeface="Calibri"/>
                <a:ea typeface="Calibri"/>
                <a:cs typeface="Calibri"/>
              </a:rPr>
              <a:t>NORTHSTAR</a:t>
            </a:r>
          </a:p>
        </p:txBody>
      </p:sp>
      <p:sp>
        <p:nvSpPr>
          <p:cNvPr id="3" name="Espaço Reservado para Conteúdo 2"/>
          <p:cNvSpPr>
            <a:spLocks noGrp="1"/>
          </p:cNvSpPr>
          <p:nvPr>
            <p:ph idx="1"/>
          </p:nvPr>
        </p:nvSpPr>
        <p:spPr>
          <a:xfrm>
            <a:off x="514154" y="1964112"/>
            <a:ext cx="3427458" cy="4362709"/>
          </a:xfrm>
        </p:spPr>
        <p:txBody>
          <a:bodyPr vert="horz" lIns="91440" tIns="45720" rIns="91440" bIns="45720" rtlCol="0" anchor="t">
            <a:normAutofit/>
          </a:bodyPr>
          <a:lstStyle/>
          <a:p>
            <a:endParaRPr lang="en-US" sz="2400">
              <a:ea typeface="Calibri"/>
              <a:cs typeface="Calibri"/>
            </a:endParaRPr>
          </a:p>
          <a:p>
            <a:pPr algn="just"/>
            <a:r>
              <a:rPr lang="pt-BR" sz="2400">
                <a:ea typeface="Calibri"/>
                <a:cs typeface="Calibri"/>
              </a:rPr>
              <a:t>Resultados cirúrgicos comparáveis a séries históricas para estádio inicial em termos de segurança e  mostrando a importância de incluir cirurgia nesses casos </a:t>
            </a:r>
            <a:r>
              <a:rPr lang="pt-BR" sz="2400" err="1">
                <a:ea typeface="Calibri"/>
                <a:cs typeface="Calibri"/>
              </a:rPr>
              <a:t>oligometastases</a:t>
            </a:r>
            <a:r>
              <a:rPr lang="pt-BR" sz="2400">
                <a:ea typeface="Calibri"/>
                <a:cs typeface="Calibri"/>
              </a:rPr>
              <a:t>.  </a:t>
            </a:r>
          </a:p>
          <a:p>
            <a:endParaRPr lang="pt-BR" sz="2400">
              <a:ea typeface="Calibri"/>
              <a:cs typeface="Calibri"/>
            </a:endParaRPr>
          </a:p>
        </p:txBody>
      </p:sp>
      <p:pic>
        <p:nvPicPr>
          <p:cNvPr id="4" name="Imagem 3"/>
          <p:cNvPicPr>
            <a:picLocks noChangeAspect="1"/>
          </p:cNvPicPr>
          <p:nvPr/>
        </p:nvPicPr>
        <p:blipFill rotWithShape="1">
          <a:blip r:embed="rId3"/>
          <a:srcRect t="2183" r="101" b="15065"/>
          <a:stretch/>
        </p:blipFill>
        <p:spPr>
          <a:xfrm>
            <a:off x="4391697" y="3392507"/>
            <a:ext cx="6946199" cy="2672013"/>
          </a:xfrm>
          <a:prstGeom prst="rect">
            <a:avLst/>
          </a:prstGeom>
        </p:spPr>
      </p:pic>
      <p:pic>
        <p:nvPicPr>
          <p:cNvPr id="6" name="Imagem 5" descr="Interface gráfica do usuário, Aplicativo&#10;&#10;Descrição gerada automaticamente">
            <a:extLst>
              <a:ext uri="{FF2B5EF4-FFF2-40B4-BE49-F238E27FC236}">
                <a16:creationId xmlns:a16="http://schemas.microsoft.com/office/drawing/2014/main" id="{64AB46B1-9A74-6CAB-8238-CB76BF1215AF}"/>
              </a:ext>
            </a:extLst>
          </p:cNvPr>
          <p:cNvPicPr>
            <a:picLocks noChangeAspect="1"/>
          </p:cNvPicPr>
          <p:nvPr/>
        </p:nvPicPr>
        <p:blipFill rotWithShape="1">
          <a:blip r:embed="rId4"/>
          <a:srcRect l="7560" t="22095" r="1347" b="43328"/>
          <a:stretch/>
        </p:blipFill>
        <p:spPr>
          <a:xfrm>
            <a:off x="4391434" y="1355964"/>
            <a:ext cx="7580829" cy="1498412"/>
          </a:xfrm>
          <a:prstGeom prst="rect">
            <a:avLst/>
          </a:prstGeom>
        </p:spPr>
      </p:pic>
    </p:spTree>
    <p:extLst>
      <p:ext uri="{BB962C8B-B14F-4D97-AF65-F5344CB8AC3E}">
        <p14:creationId xmlns:p14="http://schemas.microsoft.com/office/powerpoint/2010/main" val="2291171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7859" y="256310"/>
            <a:ext cx="6104674" cy="573256"/>
          </a:xfrm>
        </p:spPr>
        <p:txBody>
          <a:bodyPr>
            <a:normAutofit fontScale="90000"/>
          </a:bodyPr>
          <a:lstStyle/>
          <a:p>
            <a:r>
              <a:rPr lang="pt-BR" b="1">
                <a:solidFill>
                  <a:schemeClr val="bg1"/>
                </a:solidFill>
                <a:latin typeface="Calibri"/>
                <a:ea typeface="Calibri"/>
                <a:cs typeface="Calibri"/>
              </a:rPr>
              <a:t>Dose e Fracionamento</a:t>
            </a:r>
          </a:p>
        </p:txBody>
      </p:sp>
      <p:sp>
        <p:nvSpPr>
          <p:cNvPr id="3" name="Espaço Reservado para Conteúdo 2"/>
          <p:cNvSpPr>
            <a:spLocks noGrp="1"/>
          </p:cNvSpPr>
          <p:nvPr>
            <p:ph idx="1"/>
          </p:nvPr>
        </p:nvSpPr>
        <p:spPr>
          <a:xfrm>
            <a:off x="484728" y="1677527"/>
            <a:ext cx="5389743" cy="2280999"/>
          </a:xfrm>
        </p:spPr>
        <p:txBody>
          <a:bodyPr vert="horz" lIns="91440" tIns="45720" rIns="91440" bIns="45720" rtlCol="0" anchor="t">
            <a:normAutofit fontScale="85000" lnSpcReduction="20000"/>
          </a:bodyPr>
          <a:lstStyle/>
          <a:p>
            <a:r>
              <a:rPr lang="pt-BR">
                <a:cs typeface="Calibri"/>
              </a:rPr>
              <a:t>124 pacientes retrospectivo</a:t>
            </a:r>
            <a:endParaRPr lang="pt-BR"/>
          </a:p>
          <a:p>
            <a:r>
              <a:rPr lang="pt-BR">
                <a:cs typeface="Calibri"/>
              </a:rPr>
              <a:t>&lt;=3 </a:t>
            </a:r>
            <a:r>
              <a:rPr lang="pt-BR" err="1">
                <a:cs typeface="Calibri"/>
              </a:rPr>
              <a:t>met</a:t>
            </a:r>
            <a:r>
              <a:rPr lang="pt-BR">
                <a:cs typeface="Calibri"/>
              </a:rPr>
              <a:t> sincrônicas</a:t>
            </a:r>
            <a:endParaRPr lang="pt-BR">
              <a:ea typeface="Calibri"/>
              <a:cs typeface="Calibri"/>
            </a:endParaRPr>
          </a:p>
          <a:p>
            <a:r>
              <a:rPr lang="pt-BR">
                <a:cs typeface="Calibri"/>
              </a:rPr>
              <a:t>BED&gt;= 75 </a:t>
            </a:r>
            <a:endParaRPr lang="pt-BR"/>
          </a:p>
          <a:p>
            <a:pPr lvl="1">
              <a:buFont typeface="Courier New" panose="020B0604020202020204" pitchFamily="34" charset="0"/>
              <a:buChar char="o"/>
            </a:pPr>
            <a:r>
              <a:rPr lang="pt-BR">
                <a:cs typeface="Calibri"/>
              </a:rPr>
              <a:t>Melhor SG (22,9 x 27,6 meses)</a:t>
            </a:r>
          </a:p>
          <a:p>
            <a:pPr lvl="1">
              <a:buFont typeface="Courier New" panose="020B0604020202020204" pitchFamily="34" charset="0"/>
              <a:buChar char="o"/>
            </a:pPr>
            <a:r>
              <a:rPr lang="pt-BR">
                <a:cs typeface="Calibri"/>
              </a:rPr>
              <a:t>Melhor PFS: 12,8 x 8,5 meses)</a:t>
            </a:r>
          </a:p>
          <a:p>
            <a:pPr lvl="1">
              <a:buFont typeface="Courier New" panose="020B0604020202020204" pitchFamily="34" charset="0"/>
              <a:buChar char="o"/>
            </a:pPr>
            <a:r>
              <a:rPr lang="pt-BR">
                <a:cs typeface="Calibri"/>
              </a:rPr>
              <a:t>Melhor controle local (LRFS 23,4 x 58,4 meses)</a:t>
            </a:r>
          </a:p>
        </p:txBody>
      </p:sp>
      <p:pic>
        <p:nvPicPr>
          <p:cNvPr id="7" name="Imagem 6" descr="Interface gráfica do usuário, Texto, Aplicativo&#10;&#10;Descrição gerada automaticamente">
            <a:extLst>
              <a:ext uri="{FF2B5EF4-FFF2-40B4-BE49-F238E27FC236}">
                <a16:creationId xmlns:a16="http://schemas.microsoft.com/office/drawing/2014/main" id="{2324146F-49D7-A62B-0AFB-3DFA4BA9FD44}"/>
              </a:ext>
            </a:extLst>
          </p:cNvPr>
          <p:cNvPicPr>
            <a:picLocks noChangeAspect="1"/>
          </p:cNvPicPr>
          <p:nvPr/>
        </p:nvPicPr>
        <p:blipFill>
          <a:blip r:embed="rId2"/>
          <a:stretch>
            <a:fillRect/>
          </a:stretch>
        </p:blipFill>
        <p:spPr>
          <a:xfrm>
            <a:off x="1215441" y="4664303"/>
            <a:ext cx="9134475" cy="1895475"/>
          </a:xfrm>
          <a:prstGeom prst="rect">
            <a:avLst/>
          </a:prstGeom>
        </p:spPr>
      </p:pic>
      <p:sp>
        <p:nvSpPr>
          <p:cNvPr id="8" name="CaixaDeTexto 7">
            <a:extLst>
              <a:ext uri="{FF2B5EF4-FFF2-40B4-BE49-F238E27FC236}">
                <a16:creationId xmlns:a16="http://schemas.microsoft.com/office/drawing/2014/main" id="{F0476733-A995-3747-B66E-51598188EBA6}"/>
              </a:ext>
            </a:extLst>
          </p:cNvPr>
          <p:cNvSpPr txBox="1"/>
          <p:nvPr/>
        </p:nvSpPr>
        <p:spPr>
          <a:xfrm>
            <a:off x="5583184" y="4120551"/>
            <a:ext cx="510552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solidFill>
                  <a:srgbClr val="FF0000"/>
                </a:solidFill>
              </a:rPr>
              <a:t>Faroqi</a:t>
            </a:r>
            <a:r>
              <a:rPr lang="en-US">
                <a:solidFill>
                  <a:srgbClr val="FF0000"/>
                </a:solidFill>
              </a:rPr>
              <a:t> et al, </a:t>
            </a:r>
            <a:r>
              <a:rPr lang="en-US" err="1">
                <a:solidFill>
                  <a:srgbClr val="FF0000"/>
                </a:solidFill>
              </a:rPr>
              <a:t>Radioth</a:t>
            </a:r>
            <a:r>
              <a:rPr lang="en-US">
                <a:solidFill>
                  <a:srgbClr val="FF0000"/>
                </a:solidFill>
              </a:rPr>
              <a:t> Oncology 163 (2021) 114–118</a:t>
            </a:r>
            <a:endParaRPr lang="en-US">
              <a:solidFill>
                <a:srgbClr val="FF0000"/>
              </a:solidFill>
              <a:cs typeface="Calibri"/>
            </a:endParaRPr>
          </a:p>
        </p:txBody>
      </p:sp>
      <p:pic>
        <p:nvPicPr>
          <p:cNvPr id="9" name="Imagem 8" descr="Gráfico, Gráfico de linhas&#10;&#10;Descrição gerada automaticamente">
            <a:extLst>
              <a:ext uri="{FF2B5EF4-FFF2-40B4-BE49-F238E27FC236}">
                <a16:creationId xmlns:a16="http://schemas.microsoft.com/office/drawing/2014/main" id="{7819ACD6-355F-134B-AB59-A4FBA8057CCE}"/>
              </a:ext>
            </a:extLst>
          </p:cNvPr>
          <p:cNvPicPr>
            <a:picLocks noChangeAspect="1"/>
          </p:cNvPicPr>
          <p:nvPr/>
        </p:nvPicPr>
        <p:blipFill>
          <a:blip r:embed="rId3"/>
          <a:stretch>
            <a:fillRect/>
          </a:stretch>
        </p:blipFill>
        <p:spPr>
          <a:xfrm>
            <a:off x="5436897" y="1481281"/>
            <a:ext cx="3783747" cy="2389789"/>
          </a:xfrm>
          <a:prstGeom prst="rect">
            <a:avLst/>
          </a:prstGeom>
        </p:spPr>
      </p:pic>
      <p:sp>
        <p:nvSpPr>
          <p:cNvPr id="5" name="CaixaDeTexto 4">
            <a:extLst>
              <a:ext uri="{FF2B5EF4-FFF2-40B4-BE49-F238E27FC236}">
                <a16:creationId xmlns:a16="http://schemas.microsoft.com/office/drawing/2014/main" id="{877618B1-D219-E738-F799-8610443B6AFA}"/>
              </a:ext>
            </a:extLst>
          </p:cNvPr>
          <p:cNvSpPr txBox="1"/>
          <p:nvPr/>
        </p:nvSpPr>
        <p:spPr>
          <a:xfrm>
            <a:off x="9255512" y="2106341"/>
            <a:ext cx="2706028" cy="923330"/>
          </a:xfrm>
          <a:prstGeom prst="rect">
            <a:avLst/>
          </a:prstGeom>
          <a:solidFill>
            <a:srgbClr val="00B0F0"/>
          </a:solidFill>
          <a:ln w="28575">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b="1">
                <a:ea typeface="Calibri"/>
                <a:cs typeface="Calibri"/>
              </a:rPr>
              <a:t>60Gy: 30 x 2Gy --&gt; BED 72</a:t>
            </a:r>
          </a:p>
          <a:p>
            <a:r>
              <a:rPr lang="pt-BR" b="1">
                <a:ea typeface="Calibri"/>
                <a:cs typeface="Calibri"/>
              </a:rPr>
              <a:t>40Gy: 5x8Gy --&gt; BED 72</a:t>
            </a:r>
          </a:p>
          <a:p>
            <a:r>
              <a:rPr lang="pt-BR" b="1">
                <a:ea typeface="Calibri"/>
                <a:cs typeface="Calibri"/>
              </a:rPr>
              <a:t>35Gy: 5 x7Gy --&gt; BED 59</a:t>
            </a:r>
          </a:p>
        </p:txBody>
      </p:sp>
    </p:spTree>
    <p:extLst>
      <p:ext uri="{BB962C8B-B14F-4D97-AF65-F5344CB8AC3E}">
        <p14:creationId xmlns:p14="http://schemas.microsoft.com/office/powerpoint/2010/main" val="3792929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63078" y="241222"/>
            <a:ext cx="8613698" cy="842344"/>
          </a:xfrm>
        </p:spPr>
        <p:txBody>
          <a:bodyPr/>
          <a:lstStyle/>
          <a:p>
            <a:r>
              <a:rPr lang="pt-BR" b="1">
                <a:solidFill>
                  <a:schemeClr val="bg1"/>
                </a:solidFill>
                <a:latin typeface="Calibri"/>
                <a:ea typeface="Calibri"/>
                <a:cs typeface="Calibri"/>
              </a:rPr>
              <a:t>Qual o melhor momento pra fazer?</a:t>
            </a:r>
          </a:p>
        </p:txBody>
      </p:sp>
      <p:sp>
        <p:nvSpPr>
          <p:cNvPr id="3" name="Espaço Reservado para Conteúdo 2"/>
          <p:cNvSpPr>
            <a:spLocks noGrp="1"/>
          </p:cNvSpPr>
          <p:nvPr>
            <p:ph idx="1"/>
          </p:nvPr>
        </p:nvSpPr>
        <p:spPr>
          <a:xfrm>
            <a:off x="707166" y="2333788"/>
            <a:ext cx="10515600" cy="3724599"/>
          </a:xfrm>
        </p:spPr>
        <p:txBody>
          <a:bodyPr vert="horz" lIns="91440" tIns="45720" rIns="91440" bIns="45720" rtlCol="0" anchor="t">
            <a:normAutofit fontScale="70000" lnSpcReduction="20000"/>
          </a:bodyPr>
          <a:lstStyle/>
          <a:p>
            <a:pPr algn="just">
              <a:lnSpc>
                <a:spcPct val="170000"/>
              </a:lnSpc>
            </a:pPr>
            <a:r>
              <a:rPr lang="pt-BR" sz="2700" dirty="0"/>
              <a:t>Tratar as lesões sintomáticas primeiro</a:t>
            </a:r>
            <a:endParaRPr lang="pt-BR" dirty="0"/>
          </a:p>
          <a:p>
            <a:pPr algn="just">
              <a:lnSpc>
                <a:spcPct val="170000"/>
              </a:lnSpc>
            </a:pPr>
            <a:r>
              <a:rPr lang="pt-BR" sz="2700" dirty="0"/>
              <a:t>A maioria dos estudos consideram pelo menos 3 meses de </a:t>
            </a:r>
            <a:r>
              <a:rPr lang="pt-BR" sz="2700" dirty="0" err="1"/>
              <a:t>tto</a:t>
            </a:r>
            <a:r>
              <a:rPr lang="pt-BR" sz="2700" dirty="0"/>
              <a:t> </a:t>
            </a:r>
            <a:r>
              <a:rPr lang="pt-BR" sz="2700" dirty="0" err="1"/>
              <a:t>sistemico</a:t>
            </a:r>
            <a:r>
              <a:rPr lang="pt-BR" sz="2700" dirty="0"/>
              <a:t> (garantir controle </a:t>
            </a:r>
            <a:r>
              <a:rPr lang="pt-BR" sz="2700" dirty="0" err="1"/>
              <a:t>sistemico</a:t>
            </a:r>
            <a:r>
              <a:rPr lang="pt-BR" sz="2700" dirty="0"/>
              <a:t>)</a:t>
            </a:r>
            <a:endParaRPr lang="pt-BR"/>
          </a:p>
          <a:p>
            <a:pPr algn="just">
              <a:lnSpc>
                <a:spcPct val="170000"/>
              </a:lnSpc>
            </a:pPr>
            <a:r>
              <a:rPr lang="pt-BR" sz="2700" dirty="0">
                <a:solidFill>
                  <a:srgbClr val="000000"/>
                </a:solidFill>
                <a:cs typeface="Calibri"/>
              </a:rPr>
              <a:t>4 a 6 ciclos de quimioterapia</a:t>
            </a:r>
            <a:endParaRPr lang="pt-BR" sz="2700" dirty="0">
              <a:solidFill>
                <a:srgbClr val="000000"/>
              </a:solidFill>
              <a:ea typeface="Calibri"/>
              <a:cs typeface="Calibri"/>
            </a:endParaRPr>
          </a:p>
          <a:p>
            <a:pPr marL="457200" lvl="1" indent="0" algn="just">
              <a:lnSpc>
                <a:spcPct val="170000"/>
              </a:lnSpc>
              <a:buNone/>
            </a:pPr>
            <a:r>
              <a:rPr lang="pt-BR" sz="1900" dirty="0">
                <a:solidFill>
                  <a:srgbClr val="FF0000"/>
                </a:solidFill>
              </a:rPr>
              <a:t>Gomez DR, et al.</a:t>
            </a:r>
            <a:r>
              <a:rPr lang="en-US" sz="1900" dirty="0">
                <a:solidFill>
                  <a:srgbClr val="FF0000"/>
                </a:solidFill>
              </a:rPr>
              <a:t>. Lancet Oncol </a:t>
            </a:r>
            <a:r>
              <a:rPr lang="pt-BR" sz="1900" dirty="0">
                <a:solidFill>
                  <a:srgbClr val="FF0000"/>
                </a:solidFill>
              </a:rPr>
              <a:t>2016;17:1672-1682 - </a:t>
            </a:r>
            <a:r>
              <a:rPr lang="en-US" sz="1900" dirty="0">
                <a:solidFill>
                  <a:srgbClr val="FF0000"/>
                </a:solidFill>
              </a:rPr>
              <a:t>J Clin Oncol 2019;37:1558-1565</a:t>
            </a:r>
            <a:endParaRPr lang="pt-BR" sz="1900" dirty="0">
              <a:solidFill>
                <a:srgbClr val="FF0000"/>
              </a:solidFill>
              <a:ea typeface="Calibri"/>
              <a:cs typeface="Calibri"/>
            </a:endParaRPr>
          </a:p>
          <a:p>
            <a:pPr marL="457200" lvl="1" indent="0" algn="just">
              <a:lnSpc>
                <a:spcPct val="170000"/>
              </a:lnSpc>
              <a:buNone/>
            </a:pPr>
            <a:r>
              <a:rPr lang="pt-BR" sz="1900" dirty="0" err="1">
                <a:solidFill>
                  <a:srgbClr val="FF0000"/>
                </a:solidFill>
              </a:rPr>
              <a:t>Iyengar</a:t>
            </a:r>
            <a:r>
              <a:rPr lang="pt-BR" sz="1900" dirty="0">
                <a:solidFill>
                  <a:srgbClr val="FF0000"/>
                </a:solidFill>
              </a:rPr>
              <a:t> P, et al. JAMA </a:t>
            </a:r>
            <a:r>
              <a:rPr lang="pt-BR" sz="1900" dirty="0" err="1">
                <a:solidFill>
                  <a:srgbClr val="FF0000"/>
                </a:solidFill>
              </a:rPr>
              <a:t>Oncol</a:t>
            </a:r>
            <a:r>
              <a:rPr lang="pt-BR" sz="1900" dirty="0">
                <a:solidFill>
                  <a:srgbClr val="FF0000"/>
                </a:solidFill>
              </a:rPr>
              <a:t> 2018;4:e173501</a:t>
            </a:r>
            <a:endParaRPr lang="pt-BR" sz="1900" dirty="0">
              <a:solidFill>
                <a:srgbClr val="FF0000"/>
              </a:solidFill>
              <a:ea typeface="Calibri"/>
              <a:cs typeface="Calibri"/>
            </a:endParaRPr>
          </a:p>
          <a:p>
            <a:pPr marL="457200" lvl="1" indent="0" algn="just">
              <a:lnSpc>
                <a:spcPct val="170000"/>
              </a:lnSpc>
              <a:buNone/>
            </a:pPr>
            <a:r>
              <a:rPr lang="pt-BR" sz="1900" dirty="0">
                <a:solidFill>
                  <a:srgbClr val="FF0000"/>
                </a:solidFill>
              </a:rPr>
              <a:t>Wang XS, e </a:t>
            </a:r>
            <a:r>
              <a:rPr lang="pt-BR" sz="1900" err="1">
                <a:solidFill>
                  <a:srgbClr val="FF0000"/>
                </a:solidFill>
              </a:rPr>
              <a:t>tal.JNCI</a:t>
            </a:r>
            <a:r>
              <a:rPr lang="pt-BR" sz="1900" dirty="0">
                <a:solidFill>
                  <a:srgbClr val="FF0000"/>
                </a:solidFill>
              </a:rPr>
              <a:t> J </a:t>
            </a:r>
            <a:r>
              <a:rPr lang="pt-BR" sz="1900" err="1">
                <a:solidFill>
                  <a:srgbClr val="FF0000"/>
                </a:solidFill>
              </a:rPr>
              <a:t>Natl</a:t>
            </a:r>
            <a:r>
              <a:rPr lang="pt-BR" sz="1900" dirty="0">
                <a:solidFill>
                  <a:srgbClr val="FF0000"/>
                </a:solidFill>
              </a:rPr>
              <a:t> </a:t>
            </a:r>
            <a:r>
              <a:rPr lang="pt-BR" sz="1900" err="1">
                <a:solidFill>
                  <a:srgbClr val="FF0000"/>
                </a:solidFill>
              </a:rPr>
              <a:t>Cancer</a:t>
            </a:r>
            <a:r>
              <a:rPr lang="pt-BR" sz="1900" dirty="0">
                <a:solidFill>
                  <a:srgbClr val="FF0000"/>
                </a:solidFill>
              </a:rPr>
              <a:t> </a:t>
            </a:r>
            <a:r>
              <a:rPr lang="pt-BR" sz="1900" err="1">
                <a:solidFill>
                  <a:srgbClr val="FF0000"/>
                </a:solidFill>
              </a:rPr>
              <a:t>Inst</a:t>
            </a:r>
            <a:r>
              <a:rPr lang="pt-BR" sz="1900" dirty="0">
                <a:solidFill>
                  <a:srgbClr val="FF0000"/>
                </a:solidFill>
              </a:rPr>
              <a:t>, 2022, Vol. 114, No. 5</a:t>
            </a:r>
            <a:r>
              <a:rPr lang="en-US" sz="1900" dirty="0">
                <a:solidFill>
                  <a:srgbClr val="FF0000"/>
                </a:solidFill>
                <a:sym typeface="Wingdings"/>
              </a:rPr>
              <a:t>. </a:t>
            </a:r>
          </a:p>
          <a:p>
            <a:pPr marL="457200" lvl="1" indent="0" algn="just">
              <a:lnSpc>
                <a:spcPct val="170000"/>
              </a:lnSpc>
              <a:buNone/>
            </a:pPr>
            <a:r>
              <a:rPr lang="en-US" sz="1900" dirty="0">
                <a:solidFill>
                  <a:srgbClr val="FF0000"/>
                </a:solidFill>
                <a:ea typeface="Calibri" panose="020F0502020204030204"/>
                <a:cs typeface="Calibri" panose="020F0502020204030204"/>
              </a:rPr>
              <a:t>  </a:t>
            </a:r>
          </a:p>
        </p:txBody>
      </p:sp>
      <p:pic>
        <p:nvPicPr>
          <p:cNvPr id="5" name="Imagem 4" descr="Interface gráfica do usuário, Texto, Aplicativo&#10;&#10;Descrição gerada automaticamente">
            <a:extLst>
              <a:ext uri="{FF2B5EF4-FFF2-40B4-BE49-F238E27FC236}">
                <a16:creationId xmlns:a16="http://schemas.microsoft.com/office/drawing/2014/main" id="{473589AF-C521-15C7-7537-AB762A4378CE}"/>
              </a:ext>
            </a:extLst>
          </p:cNvPr>
          <p:cNvPicPr>
            <a:picLocks noChangeAspect="1"/>
          </p:cNvPicPr>
          <p:nvPr/>
        </p:nvPicPr>
        <p:blipFill>
          <a:blip r:embed="rId2"/>
          <a:stretch>
            <a:fillRect/>
          </a:stretch>
        </p:blipFill>
        <p:spPr>
          <a:xfrm>
            <a:off x="7640925" y="1152717"/>
            <a:ext cx="4243933" cy="1567688"/>
          </a:xfrm>
          <a:prstGeom prst="rect">
            <a:avLst/>
          </a:prstGeom>
        </p:spPr>
      </p:pic>
    </p:spTree>
    <p:extLst>
      <p:ext uri="{BB962C8B-B14F-4D97-AF65-F5344CB8AC3E}">
        <p14:creationId xmlns:p14="http://schemas.microsoft.com/office/powerpoint/2010/main" val="2751606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45898" y="120709"/>
            <a:ext cx="9983638" cy="1138658"/>
          </a:xfrm>
        </p:spPr>
        <p:txBody>
          <a:bodyPr>
            <a:normAutofit/>
          </a:bodyPr>
          <a:lstStyle/>
          <a:p>
            <a:r>
              <a:rPr lang="pt-BR" sz="3600" b="1" dirty="0">
                <a:solidFill>
                  <a:schemeClr val="bg1"/>
                </a:solidFill>
                <a:latin typeface="Calibri"/>
                <a:cs typeface="Calibri"/>
              </a:rPr>
              <a:t>Quanto tempo precisamos parar a terapia sistêmica</a:t>
            </a:r>
          </a:p>
        </p:txBody>
      </p:sp>
      <p:pic>
        <p:nvPicPr>
          <p:cNvPr id="5" name="Imagem 4"/>
          <p:cNvPicPr>
            <a:picLocks noChangeAspect="1"/>
          </p:cNvPicPr>
          <p:nvPr/>
        </p:nvPicPr>
        <p:blipFill>
          <a:blip r:embed="rId2"/>
          <a:stretch>
            <a:fillRect/>
          </a:stretch>
        </p:blipFill>
        <p:spPr>
          <a:xfrm>
            <a:off x="1664622" y="1216680"/>
            <a:ext cx="8343937" cy="3714276"/>
          </a:xfrm>
          <a:prstGeom prst="rect">
            <a:avLst/>
          </a:prstGeom>
        </p:spPr>
      </p:pic>
      <p:sp>
        <p:nvSpPr>
          <p:cNvPr id="6" name="Rectangle 1"/>
          <p:cNvSpPr>
            <a:spLocks noChangeArrowheads="1"/>
          </p:cNvSpPr>
          <p:nvPr/>
        </p:nvSpPr>
        <p:spPr bwMode="auto">
          <a:xfrm>
            <a:off x="5831760" y="6128342"/>
            <a:ext cx="4796590"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pPr>
            <a:r>
              <a:rPr lang="pt-BR" altLang="pt-BR" sz="1600" i="1" err="1">
                <a:solidFill>
                  <a:srgbClr val="FF0000"/>
                </a:solidFill>
                <a:latin typeface="BlinkMacSystemFont"/>
              </a:rPr>
              <a:t>Adv</a:t>
            </a:r>
            <a:r>
              <a:rPr lang="pt-BR" altLang="pt-BR" sz="1600" i="1">
                <a:solidFill>
                  <a:srgbClr val="FF0000"/>
                </a:solidFill>
                <a:latin typeface="BlinkMacSystemFont"/>
              </a:rPr>
              <a:t> </a:t>
            </a:r>
            <a:r>
              <a:rPr lang="pt-BR" altLang="pt-BR" sz="1600" i="1" err="1">
                <a:solidFill>
                  <a:srgbClr val="FF0000"/>
                </a:solidFill>
                <a:latin typeface="BlinkMacSystemFont"/>
              </a:rPr>
              <a:t>Rad</a:t>
            </a:r>
            <a:r>
              <a:rPr lang="pt-BR" altLang="pt-BR" sz="1600" i="1">
                <a:solidFill>
                  <a:srgbClr val="FF0000"/>
                </a:solidFill>
                <a:latin typeface="BlinkMacSystemFont"/>
              </a:rPr>
              <a:t> </a:t>
            </a:r>
            <a:r>
              <a:rPr lang="pt-BR" altLang="pt-BR" sz="1600" i="1" err="1">
                <a:solidFill>
                  <a:srgbClr val="FF0000"/>
                </a:solidFill>
                <a:latin typeface="BlinkMacSystemFont"/>
              </a:rPr>
              <a:t>Oncol</a:t>
            </a:r>
            <a:r>
              <a:rPr lang="pt-BR" altLang="pt-BR" sz="1600" i="1">
                <a:solidFill>
                  <a:srgbClr val="FF0000"/>
                </a:solidFill>
                <a:latin typeface="BlinkMacSystemFont"/>
              </a:rPr>
              <a:t>. </a:t>
            </a:r>
            <a:r>
              <a:rPr kumimoji="0" lang="pt-BR" altLang="pt-BR" sz="1600" b="0" i="1" u="none" strike="noStrike" cap="none" normalizeH="0" baseline="0">
                <a:ln>
                  <a:noFill/>
                </a:ln>
                <a:solidFill>
                  <a:srgbClr val="FF0000"/>
                </a:solidFill>
                <a:effectLst/>
                <a:latin typeface="BlinkMacSystemFont"/>
              </a:rPr>
              <a:t>2022 </a:t>
            </a:r>
            <a:r>
              <a:rPr kumimoji="0" lang="pt-BR" altLang="pt-BR" sz="1600" b="0" i="1" u="none" strike="noStrike" cap="none" normalizeH="0" baseline="0" err="1">
                <a:ln>
                  <a:noFill/>
                </a:ln>
                <a:solidFill>
                  <a:srgbClr val="FF0000"/>
                </a:solidFill>
                <a:effectLst/>
                <a:latin typeface="BlinkMacSystemFont"/>
              </a:rPr>
              <a:t>Jul</a:t>
            </a:r>
            <a:r>
              <a:rPr kumimoji="0" lang="pt-BR" altLang="pt-BR" sz="1600" b="0" i="1" u="none" strike="noStrike" cap="none" normalizeH="0" baseline="0">
                <a:ln>
                  <a:noFill/>
                </a:ln>
                <a:solidFill>
                  <a:srgbClr val="FF0000"/>
                </a:solidFill>
                <a:effectLst/>
                <a:latin typeface="BlinkMacSystemFont"/>
              </a:rPr>
              <a:t> 14;7(6):101022</a:t>
            </a:r>
            <a:r>
              <a:rPr kumimoji="0" lang="pt-BR" altLang="pt-BR" sz="1400" b="0" i="1" u="none" strike="noStrike" cap="none" normalizeH="0" baseline="0">
                <a:ln>
                  <a:noFill/>
                </a:ln>
                <a:solidFill>
                  <a:srgbClr val="FF0000"/>
                </a:solidFill>
                <a:effectLst/>
                <a:latin typeface="BlinkMacSystemFont"/>
              </a:rPr>
              <a:t>.</a:t>
            </a:r>
            <a:r>
              <a:rPr kumimoji="0" lang="pt-BR" altLang="pt-BR" sz="1000" b="0" i="1" u="none" strike="noStrike" cap="none" normalizeH="0" baseline="0">
                <a:ln>
                  <a:noFill/>
                </a:ln>
                <a:solidFill>
                  <a:srgbClr val="FF0000"/>
                </a:solidFill>
                <a:effectLst/>
              </a:rPr>
              <a:t> </a:t>
            </a:r>
            <a:endParaRPr kumimoji="0" lang="pt-BR" altLang="pt-BR" sz="2000" b="0" i="1" u="none" strike="noStrike" cap="none" normalizeH="0" baseline="0">
              <a:ln>
                <a:noFill/>
              </a:ln>
              <a:solidFill>
                <a:srgbClr val="FF0000"/>
              </a:solidFill>
              <a:effectLst/>
            </a:endParaRPr>
          </a:p>
        </p:txBody>
      </p:sp>
    </p:spTree>
    <p:extLst>
      <p:ext uri="{BB962C8B-B14F-4D97-AF65-F5344CB8AC3E}">
        <p14:creationId xmlns:p14="http://schemas.microsoft.com/office/powerpoint/2010/main" val="766418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89671" y="163842"/>
            <a:ext cx="9595715" cy="959739"/>
          </a:xfrm>
        </p:spPr>
        <p:txBody>
          <a:bodyPr>
            <a:normAutofit fontScale="90000"/>
          </a:bodyPr>
          <a:lstStyle/>
          <a:p>
            <a:r>
              <a:rPr lang="pt-BR" sz="3700" b="1" dirty="0">
                <a:solidFill>
                  <a:schemeClr val="bg1"/>
                </a:solidFill>
                <a:latin typeface="Calibri"/>
                <a:cs typeface="Calibri"/>
              </a:rPr>
              <a:t>Quanto tempo precisamos parar a terapia sistêmica</a:t>
            </a:r>
          </a:p>
        </p:txBody>
      </p:sp>
      <p:sp>
        <p:nvSpPr>
          <p:cNvPr id="3" name="Espaço Reservado para Conteúdo 2"/>
          <p:cNvSpPr>
            <a:spLocks noGrp="1"/>
          </p:cNvSpPr>
          <p:nvPr>
            <p:ph idx="1"/>
          </p:nvPr>
        </p:nvSpPr>
        <p:spPr>
          <a:xfrm>
            <a:off x="519707" y="1204263"/>
            <a:ext cx="6410960" cy="1029870"/>
          </a:xfrm>
        </p:spPr>
        <p:txBody>
          <a:bodyPr vert="horz" lIns="91440" tIns="45720" rIns="91440" bIns="45720" rtlCol="0" anchor="t">
            <a:normAutofit/>
          </a:bodyPr>
          <a:lstStyle/>
          <a:p>
            <a:r>
              <a:rPr lang="pt-BR" dirty="0">
                <a:cs typeface="Calibri"/>
              </a:rPr>
              <a:t>Tratamentos curtos, campos pequenos</a:t>
            </a:r>
          </a:p>
          <a:p>
            <a:r>
              <a:rPr lang="pt-BR" dirty="0">
                <a:cs typeface="Calibri"/>
              </a:rPr>
              <a:t>Relacionado a meia vida da medicação</a:t>
            </a:r>
          </a:p>
        </p:txBody>
      </p:sp>
      <p:pic>
        <p:nvPicPr>
          <p:cNvPr id="4" name="Imagem 3"/>
          <p:cNvPicPr>
            <a:picLocks noChangeAspect="1"/>
          </p:cNvPicPr>
          <p:nvPr/>
        </p:nvPicPr>
        <p:blipFill>
          <a:blip r:embed="rId2"/>
          <a:stretch>
            <a:fillRect/>
          </a:stretch>
        </p:blipFill>
        <p:spPr>
          <a:xfrm>
            <a:off x="368969" y="2445777"/>
            <a:ext cx="11582400" cy="3994877"/>
          </a:xfrm>
          <a:prstGeom prst="rect">
            <a:avLst/>
          </a:prstGeom>
        </p:spPr>
      </p:pic>
      <p:sp>
        <p:nvSpPr>
          <p:cNvPr id="6" name="Rectangle 1">
            <a:extLst>
              <a:ext uri="{FF2B5EF4-FFF2-40B4-BE49-F238E27FC236}">
                <a16:creationId xmlns:a16="http://schemas.microsoft.com/office/drawing/2014/main" id="{3568CC86-E19A-622B-26DB-38FE3B940B6F}"/>
              </a:ext>
            </a:extLst>
          </p:cNvPr>
          <p:cNvSpPr>
            <a:spLocks noChangeArrowheads="1"/>
          </p:cNvSpPr>
          <p:nvPr/>
        </p:nvSpPr>
        <p:spPr bwMode="auto">
          <a:xfrm>
            <a:off x="4120854" y="6444644"/>
            <a:ext cx="4796590" cy="2462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pPr>
            <a:r>
              <a:rPr lang="pt-BR" altLang="pt-BR" sz="1600" i="1" err="1">
                <a:solidFill>
                  <a:srgbClr val="FF0000"/>
                </a:solidFill>
                <a:latin typeface="BlinkMacSystemFont"/>
              </a:rPr>
              <a:t>Adv</a:t>
            </a:r>
            <a:r>
              <a:rPr lang="pt-BR" altLang="pt-BR" sz="1600" i="1">
                <a:solidFill>
                  <a:srgbClr val="FF0000"/>
                </a:solidFill>
                <a:latin typeface="BlinkMacSystemFont"/>
              </a:rPr>
              <a:t> </a:t>
            </a:r>
            <a:r>
              <a:rPr lang="pt-BR" altLang="pt-BR" sz="1600" i="1" err="1">
                <a:solidFill>
                  <a:srgbClr val="FF0000"/>
                </a:solidFill>
                <a:latin typeface="BlinkMacSystemFont"/>
              </a:rPr>
              <a:t>Rad</a:t>
            </a:r>
            <a:r>
              <a:rPr lang="pt-BR" altLang="pt-BR" sz="1600" i="1">
                <a:solidFill>
                  <a:srgbClr val="FF0000"/>
                </a:solidFill>
                <a:latin typeface="BlinkMacSystemFont"/>
              </a:rPr>
              <a:t> </a:t>
            </a:r>
            <a:r>
              <a:rPr lang="pt-BR" altLang="pt-BR" sz="1600" i="1" err="1">
                <a:solidFill>
                  <a:srgbClr val="FF0000"/>
                </a:solidFill>
                <a:latin typeface="BlinkMacSystemFont"/>
              </a:rPr>
              <a:t>Oncol</a:t>
            </a:r>
            <a:r>
              <a:rPr lang="pt-BR" altLang="pt-BR" sz="1600" i="1">
                <a:solidFill>
                  <a:srgbClr val="FF0000"/>
                </a:solidFill>
                <a:latin typeface="BlinkMacSystemFont"/>
              </a:rPr>
              <a:t>. </a:t>
            </a:r>
            <a:r>
              <a:rPr kumimoji="0" lang="pt-BR" altLang="pt-BR" sz="1600" b="0" i="1" u="none" strike="noStrike" cap="none" normalizeH="0" baseline="0">
                <a:ln>
                  <a:noFill/>
                </a:ln>
                <a:solidFill>
                  <a:srgbClr val="FF0000"/>
                </a:solidFill>
                <a:effectLst/>
                <a:latin typeface="BlinkMacSystemFont"/>
              </a:rPr>
              <a:t>2022 </a:t>
            </a:r>
            <a:r>
              <a:rPr kumimoji="0" lang="pt-BR" altLang="pt-BR" sz="1600" b="0" i="1" u="none" strike="noStrike" cap="none" normalizeH="0" baseline="0" err="1">
                <a:ln>
                  <a:noFill/>
                </a:ln>
                <a:solidFill>
                  <a:srgbClr val="FF0000"/>
                </a:solidFill>
                <a:effectLst/>
                <a:latin typeface="BlinkMacSystemFont"/>
              </a:rPr>
              <a:t>Jul</a:t>
            </a:r>
            <a:r>
              <a:rPr kumimoji="0" lang="pt-BR" altLang="pt-BR" sz="1600" b="0" i="1" u="none" strike="noStrike" cap="none" normalizeH="0" baseline="0">
                <a:ln>
                  <a:noFill/>
                </a:ln>
                <a:solidFill>
                  <a:srgbClr val="FF0000"/>
                </a:solidFill>
                <a:effectLst/>
                <a:latin typeface="BlinkMacSystemFont"/>
              </a:rPr>
              <a:t> 14;7(6):101022</a:t>
            </a:r>
            <a:r>
              <a:rPr kumimoji="0" lang="pt-BR" altLang="pt-BR" sz="1400" b="0" i="1" u="none" strike="noStrike" cap="none" normalizeH="0" baseline="0">
                <a:ln>
                  <a:noFill/>
                </a:ln>
                <a:solidFill>
                  <a:srgbClr val="FF0000"/>
                </a:solidFill>
                <a:effectLst/>
                <a:latin typeface="BlinkMacSystemFont"/>
              </a:rPr>
              <a:t>.</a:t>
            </a:r>
            <a:r>
              <a:rPr kumimoji="0" lang="pt-BR" altLang="pt-BR" sz="1000" b="0" i="1" u="none" strike="noStrike" cap="none" normalizeH="0" baseline="0">
                <a:ln>
                  <a:noFill/>
                </a:ln>
                <a:solidFill>
                  <a:srgbClr val="FF0000"/>
                </a:solidFill>
                <a:effectLst/>
              </a:rPr>
              <a:t> </a:t>
            </a:r>
            <a:endParaRPr kumimoji="0" lang="pt-BR" altLang="pt-BR" sz="2000" b="0" i="1" u="none" strike="noStrike" cap="none" normalizeH="0" baseline="0">
              <a:ln>
                <a:noFill/>
              </a:ln>
              <a:solidFill>
                <a:srgbClr val="FF0000"/>
              </a:solidFill>
              <a:effectLst/>
            </a:endParaRPr>
          </a:p>
        </p:txBody>
      </p:sp>
    </p:spTree>
    <p:extLst>
      <p:ext uri="{BB962C8B-B14F-4D97-AF65-F5344CB8AC3E}">
        <p14:creationId xmlns:p14="http://schemas.microsoft.com/office/powerpoint/2010/main" val="1205565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68427" y="151111"/>
            <a:ext cx="9561552" cy="929076"/>
          </a:xfrm>
        </p:spPr>
        <p:txBody>
          <a:bodyPr>
            <a:normAutofit/>
          </a:bodyPr>
          <a:lstStyle/>
          <a:p>
            <a:r>
              <a:rPr lang="pt-BR" b="1" dirty="0">
                <a:solidFill>
                  <a:schemeClr val="bg1"/>
                </a:solidFill>
                <a:latin typeface="Calibri"/>
                <a:ea typeface="Calibri"/>
                <a:cs typeface="Calibri"/>
              </a:rPr>
              <a:t>Estudos em Andamento </a:t>
            </a:r>
          </a:p>
        </p:txBody>
      </p:sp>
      <p:sp>
        <p:nvSpPr>
          <p:cNvPr id="3" name="Espaço Reservado para Conteúdo 2"/>
          <p:cNvSpPr>
            <a:spLocks noGrp="1"/>
          </p:cNvSpPr>
          <p:nvPr>
            <p:ph idx="1"/>
          </p:nvPr>
        </p:nvSpPr>
        <p:spPr>
          <a:xfrm>
            <a:off x="549000" y="2192528"/>
            <a:ext cx="11009168" cy="3248602"/>
          </a:xfrm>
        </p:spPr>
        <p:txBody>
          <a:bodyPr vert="horz" lIns="91440" tIns="45720" rIns="91440" bIns="45720" rtlCol="0" anchor="t">
            <a:normAutofit fontScale="85000" lnSpcReduction="20000"/>
          </a:bodyPr>
          <a:lstStyle/>
          <a:p>
            <a:r>
              <a:rPr lang="pt-BR" dirty="0" err="1">
                <a:ea typeface="Calibri"/>
                <a:cs typeface="Calibri"/>
              </a:rPr>
              <a:t>Northstar</a:t>
            </a:r>
            <a:r>
              <a:rPr lang="pt-BR" dirty="0">
                <a:ea typeface="Calibri"/>
                <a:cs typeface="Calibri"/>
              </a:rPr>
              <a:t>: </a:t>
            </a:r>
            <a:r>
              <a:rPr lang="pt-BR" dirty="0" err="1">
                <a:ea typeface="Calibri"/>
                <a:cs typeface="Calibri"/>
              </a:rPr>
              <a:t>Osimertinibe</a:t>
            </a:r>
            <a:r>
              <a:rPr lang="pt-BR" dirty="0">
                <a:ea typeface="Calibri"/>
                <a:cs typeface="Calibri"/>
              </a:rPr>
              <a:t> +/- LCD : 122 pacientes  (53 LCD: 35 RT , 17 cirurgias, 7 RT + cirurgia)</a:t>
            </a:r>
          </a:p>
          <a:p>
            <a:r>
              <a:rPr lang="pt-BR" dirty="0" err="1">
                <a:ea typeface="Calibri"/>
                <a:cs typeface="Calibri"/>
              </a:rPr>
              <a:t>Lonesthar</a:t>
            </a:r>
            <a:r>
              <a:rPr lang="pt-BR" dirty="0">
                <a:ea typeface="Calibri"/>
                <a:cs typeface="Calibri"/>
              </a:rPr>
              <a:t>: Imuno (</a:t>
            </a:r>
            <a:r>
              <a:rPr lang="pt-BR" dirty="0" err="1">
                <a:ea typeface="Calibri"/>
                <a:cs typeface="Calibri"/>
              </a:rPr>
              <a:t>ipi</a:t>
            </a:r>
            <a:r>
              <a:rPr lang="pt-BR" dirty="0">
                <a:ea typeface="Calibri"/>
                <a:cs typeface="Calibri"/>
              </a:rPr>
              <a:t> e </a:t>
            </a:r>
            <a:r>
              <a:rPr lang="pt-BR" dirty="0" err="1">
                <a:ea typeface="Calibri"/>
                <a:cs typeface="Calibri"/>
              </a:rPr>
              <a:t>nivo</a:t>
            </a:r>
            <a:r>
              <a:rPr lang="pt-BR" dirty="0">
                <a:ea typeface="Calibri"/>
                <a:cs typeface="Calibri"/>
              </a:rPr>
              <a:t>) +/- LCD 137 (69 LCD: sendo 15 cirurgias e 53 RT)</a:t>
            </a:r>
          </a:p>
          <a:p>
            <a:r>
              <a:rPr lang="pt-BR" err="1">
                <a:ea typeface="Calibri"/>
                <a:cs typeface="Calibri"/>
              </a:rPr>
              <a:t>Brightstar</a:t>
            </a:r>
            <a:r>
              <a:rPr lang="pt-BR" dirty="0">
                <a:ea typeface="Calibri"/>
                <a:cs typeface="Calibri"/>
              </a:rPr>
              <a:t>: </a:t>
            </a:r>
            <a:r>
              <a:rPr lang="pt-BR" err="1">
                <a:ea typeface="Calibri"/>
                <a:cs typeface="Calibri"/>
              </a:rPr>
              <a:t>Brigatinibe</a:t>
            </a:r>
            <a:r>
              <a:rPr lang="pt-BR" dirty="0">
                <a:ea typeface="Calibri"/>
                <a:cs typeface="Calibri"/>
              </a:rPr>
              <a:t> + LCD +/-  (64% RT, 16% cirurgia, 10% ambos, 10% LCD pendente)</a:t>
            </a:r>
            <a:endParaRPr lang="pt-BR">
              <a:ea typeface="Calibri"/>
              <a:cs typeface="Calibri"/>
            </a:endParaRPr>
          </a:p>
          <a:p>
            <a:pPr algn="just"/>
            <a:r>
              <a:rPr lang="pt-BR" dirty="0">
                <a:latin typeface="Arial"/>
                <a:cs typeface="Arial"/>
              </a:rPr>
              <a:t>Estudos em andamento: </a:t>
            </a:r>
            <a:endParaRPr lang="en-US" dirty="0">
              <a:latin typeface="Arial"/>
              <a:cs typeface="Arial"/>
            </a:endParaRPr>
          </a:p>
          <a:p>
            <a:pPr lvl="1" algn="just"/>
            <a:r>
              <a:rPr lang="pt-BR" dirty="0">
                <a:solidFill>
                  <a:srgbClr val="FF0000"/>
                </a:solidFill>
                <a:latin typeface="Arial"/>
                <a:cs typeface="Arial"/>
              </a:rPr>
              <a:t>SARON:</a:t>
            </a:r>
            <a:r>
              <a:rPr lang="pt-BR" dirty="0">
                <a:latin typeface="Arial"/>
                <a:cs typeface="Arial"/>
              </a:rPr>
              <a:t> S</a:t>
            </a:r>
            <a:r>
              <a:rPr lang="en-US" dirty="0" err="1">
                <a:latin typeface="Arial"/>
                <a:cs typeface="Arial"/>
              </a:rPr>
              <a:t>tereotactic</a:t>
            </a:r>
            <a:r>
              <a:rPr lang="en-US" dirty="0">
                <a:latin typeface="Arial"/>
                <a:cs typeface="Arial"/>
              </a:rPr>
              <a:t> ablative radiotherapy for oligometastatic non-small cell lung cancer (</a:t>
            </a:r>
            <a:r>
              <a:rPr lang="en-US" dirty="0">
                <a:solidFill>
                  <a:srgbClr val="FF0000"/>
                </a:solidFill>
                <a:latin typeface="Arial"/>
                <a:cs typeface="Arial"/>
              </a:rPr>
              <a:t>SARON</a:t>
            </a:r>
            <a:r>
              <a:rPr lang="en-US" dirty="0">
                <a:latin typeface="Arial"/>
                <a:cs typeface="Arial"/>
              </a:rPr>
              <a:t>). </a:t>
            </a:r>
            <a:r>
              <a:rPr lang="en-US" dirty="0">
                <a:latin typeface="Arial"/>
                <a:cs typeface="Arial"/>
                <a:hlinkClick r:id="rId2"/>
              </a:rPr>
              <a:t>https://clinicaltrials.gov/ct2/show/NCT02417662</a:t>
            </a:r>
            <a:r>
              <a:rPr lang="en-US" dirty="0">
                <a:latin typeface="Arial"/>
                <a:cs typeface="Arial"/>
              </a:rPr>
              <a:t> </a:t>
            </a:r>
            <a:endParaRPr lang="pt-BR" dirty="0">
              <a:latin typeface="Arial"/>
              <a:cs typeface="Arial"/>
            </a:endParaRPr>
          </a:p>
          <a:p>
            <a:pPr lvl="1" algn="just"/>
            <a:r>
              <a:rPr lang="pt-BR" dirty="0">
                <a:solidFill>
                  <a:srgbClr val="FF0000"/>
                </a:solidFill>
                <a:latin typeface="Arial"/>
                <a:cs typeface="Arial"/>
              </a:rPr>
              <a:t>NRG LU002</a:t>
            </a:r>
            <a:r>
              <a:rPr lang="pt-BR" dirty="0">
                <a:latin typeface="Arial"/>
                <a:cs typeface="Arial"/>
              </a:rPr>
              <a:t>: </a:t>
            </a:r>
            <a:r>
              <a:rPr lang="en-US" dirty="0">
                <a:latin typeface="Arial"/>
                <a:cs typeface="Arial"/>
              </a:rPr>
              <a:t>Maintenance Chemotherapy With or Without Local Consolidative Therapy in Treating Patients With Stage IV Non-small Cell Lung Cancer </a:t>
            </a:r>
            <a:r>
              <a:rPr lang="pt-BR" dirty="0">
                <a:latin typeface="Arial"/>
                <a:cs typeface="Arial"/>
              </a:rPr>
              <a:t>ClinicalTrials.gov </a:t>
            </a:r>
            <a:r>
              <a:rPr lang="pt-BR" dirty="0" err="1">
                <a:latin typeface="Arial"/>
                <a:cs typeface="Arial"/>
              </a:rPr>
              <a:t>Identifier</a:t>
            </a:r>
            <a:r>
              <a:rPr lang="pt-BR" dirty="0">
                <a:latin typeface="Arial"/>
                <a:cs typeface="Arial"/>
              </a:rPr>
              <a:t>: NCT03137771</a:t>
            </a:r>
            <a:endParaRPr lang="en-US" dirty="0">
              <a:latin typeface="Arial"/>
              <a:cs typeface="Arial"/>
            </a:endParaRPr>
          </a:p>
          <a:p>
            <a:pPr lvl="1" algn="just"/>
            <a:endParaRPr lang="pt-BR" dirty="0">
              <a:latin typeface="Arial"/>
              <a:cs typeface="Arial"/>
            </a:endParaRPr>
          </a:p>
          <a:p>
            <a:endParaRPr lang="pt-BR" dirty="0">
              <a:latin typeface="Arial"/>
              <a:cs typeface="Arial"/>
            </a:endParaRPr>
          </a:p>
          <a:p>
            <a:endParaRPr lang="pt-BR" dirty="0">
              <a:cs typeface="Calibri"/>
            </a:endParaRPr>
          </a:p>
        </p:txBody>
      </p:sp>
    </p:spTree>
    <p:extLst>
      <p:ext uri="{BB962C8B-B14F-4D97-AF65-F5344CB8AC3E}">
        <p14:creationId xmlns:p14="http://schemas.microsoft.com/office/powerpoint/2010/main" val="3040608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4325698" y="122903"/>
            <a:ext cx="2346785" cy="893096"/>
          </a:xfrm>
        </p:spPr>
        <p:txBody>
          <a:bodyPr/>
          <a:lstStyle/>
          <a:p>
            <a:r>
              <a:rPr lang="pt-BR">
                <a:ea typeface="Calibri"/>
                <a:cs typeface="Calibri"/>
              </a:rPr>
              <a:t>Conclusões</a:t>
            </a:r>
            <a:endParaRPr lang="pt-BR"/>
          </a:p>
        </p:txBody>
      </p:sp>
      <p:sp>
        <p:nvSpPr>
          <p:cNvPr id="3" name="CaixaDeTexto 2">
            <a:extLst>
              <a:ext uri="{FF2B5EF4-FFF2-40B4-BE49-F238E27FC236}">
                <a16:creationId xmlns:a16="http://schemas.microsoft.com/office/drawing/2014/main" id="{5A65C197-F9FC-E26D-DF75-91F9A48418A7}"/>
              </a:ext>
            </a:extLst>
          </p:cNvPr>
          <p:cNvSpPr txBox="1"/>
          <p:nvPr/>
        </p:nvSpPr>
        <p:spPr>
          <a:xfrm>
            <a:off x="289880" y="1794736"/>
            <a:ext cx="11762516" cy="3785652"/>
          </a:xfrm>
          <a:prstGeom prst="rect">
            <a:avLst/>
          </a:prstGeom>
          <a:noFill/>
        </p:spPr>
        <p:txBody>
          <a:bodyPr wrap="square" lIns="91440" tIns="45720" rIns="91440" bIns="45720" rtlCol="0" anchor="t">
            <a:spAutoFit/>
          </a:bodyPr>
          <a:lstStyle/>
          <a:p>
            <a:pPr marL="342900" indent="-342900" algn="just">
              <a:buFont typeface="Arial"/>
              <a:buChar char="•"/>
            </a:pPr>
            <a:r>
              <a:rPr lang="pt-BR" sz="2400" dirty="0">
                <a:ea typeface="Calibri"/>
                <a:cs typeface="Calibri"/>
              </a:rPr>
              <a:t>Benefício de SG e SLP relativamente consistente e duradouro  de LCD --&gt; importa muito a </a:t>
            </a:r>
            <a:r>
              <a:rPr lang="pt-BR" sz="2400" dirty="0" err="1">
                <a:ea typeface="Calibri"/>
                <a:cs typeface="Calibri"/>
              </a:rPr>
              <a:t>selecao</a:t>
            </a:r>
            <a:r>
              <a:rPr lang="pt-BR" sz="2400" dirty="0">
                <a:ea typeface="Calibri"/>
                <a:cs typeface="Calibri"/>
              </a:rPr>
              <a:t> do paciente</a:t>
            </a:r>
            <a:endParaRPr lang="pt-BR" dirty="0">
              <a:cs typeface="Calibri" panose="020F0502020204030204"/>
            </a:endParaRPr>
          </a:p>
          <a:p>
            <a:pPr marL="342900" indent="-342900" algn="just">
              <a:buFont typeface="Arial"/>
              <a:buChar char="•"/>
            </a:pPr>
            <a:r>
              <a:rPr lang="pt-BR" sz="2400" dirty="0">
                <a:ea typeface="Calibri" panose="020F0502020204030204"/>
                <a:cs typeface="Calibri" panose="020F0502020204030204"/>
              </a:rPr>
              <a:t>Toxicidade pequena</a:t>
            </a:r>
          </a:p>
          <a:p>
            <a:pPr marL="342900" indent="-342900" algn="just">
              <a:buFont typeface="Arial"/>
              <a:buChar char="•"/>
            </a:pPr>
            <a:r>
              <a:rPr lang="pt-BR" sz="2400" dirty="0" err="1">
                <a:ea typeface="Calibri" panose="020F0502020204030204"/>
                <a:cs typeface="Calibri" panose="020F0502020204030204"/>
              </a:rPr>
              <a:t>Limitacões</a:t>
            </a:r>
            <a:r>
              <a:rPr lang="pt-BR" sz="2400" dirty="0">
                <a:ea typeface="Calibri" panose="020F0502020204030204"/>
                <a:cs typeface="Calibri" panose="020F0502020204030204"/>
              </a:rPr>
              <a:t>: Estudos com n pequeno, heterogêneos quanto ao número de lesões, dose de radioterapia --&gt; </a:t>
            </a:r>
            <a:r>
              <a:rPr lang="pt-BR" sz="2400" dirty="0" err="1">
                <a:ea typeface="Calibri" panose="020F0502020204030204"/>
                <a:cs typeface="Calibri" panose="020F0502020204030204"/>
              </a:rPr>
              <a:t>pctes</a:t>
            </a:r>
            <a:r>
              <a:rPr lang="pt-BR" sz="2400" dirty="0">
                <a:ea typeface="Calibri" panose="020F0502020204030204"/>
                <a:cs typeface="Calibri" panose="020F0502020204030204"/>
              </a:rPr>
              <a:t> com menos lesões se beneficiam mais.</a:t>
            </a:r>
          </a:p>
          <a:p>
            <a:pPr marL="342900" indent="-342900" algn="just">
              <a:buFont typeface="Arial"/>
              <a:buChar char="•"/>
            </a:pPr>
            <a:r>
              <a:rPr lang="pt-BR" sz="2400" dirty="0">
                <a:ea typeface="Calibri" panose="020F0502020204030204"/>
                <a:cs typeface="Calibri" panose="020F0502020204030204"/>
              </a:rPr>
              <a:t>Tratar  primário e LN e todas metástases</a:t>
            </a:r>
          </a:p>
          <a:p>
            <a:pPr marL="342900" indent="-342900" algn="just">
              <a:buFont typeface="Arial"/>
              <a:buChar char="•"/>
            </a:pPr>
            <a:r>
              <a:rPr lang="pt-BR" sz="2400" dirty="0">
                <a:ea typeface="Calibri" panose="020F0502020204030204"/>
                <a:cs typeface="Calibri" panose="020F0502020204030204"/>
              </a:rPr>
              <a:t>Aguardar 4 ciclos ou 3 meses de tratamento sistêmico</a:t>
            </a:r>
          </a:p>
          <a:p>
            <a:pPr marL="342900" indent="-342900" algn="just">
              <a:buFont typeface="Arial"/>
              <a:buChar char="•"/>
            </a:pPr>
            <a:r>
              <a:rPr lang="pt-BR" sz="2400" dirty="0">
                <a:ea typeface="Calibri" panose="020F0502020204030204"/>
                <a:cs typeface="Calibri" panose="020F0502020204030204"/>
              </a:rPr>
              <a:t>Discutir sempre em RMD modalidade de </a:t>
            </a:r>
            <a:r>
              <a:rPr lang="pt-BR" sz="2400" dirty="0" err="1">
                <a:ea typeface="Calibri" panose="020F0502020204030204"/>
                <a:cs typeface="Calibri" panose="020F0502020204030204"/>
              </a:rPr>
              <a:t>consolidacão</a:t>
            </a:r>
            <a:r>
              <a:rPr lang="pt-BR" sz="2400" dirty="0">
                <a:ea typeface="Calibri" panose="020F0502020204030204"/>
                <a:cs typeface="Calibri" panose="020F0502020204030204"/>
              </a:rPr>
              <a:t>: pode incluir cirurgia e radioterapia</a:t>
            </a:r>
          </a:p>
          <a:p>
            <a:pPr marL="342900" indent="-342900" algn="just">
              <a:buFont typeface="Arial"/>
              <a:buChar char="•"/>
            </a:pPr>
            <a:endParaRPr lang="pt-BR" sz="2400">
              <a:ea typeface="Calibri" panose="020F0502020204030204"/>
              <a:cs typeface="Calibri" panose="020F0502020204030204"/>
            </a:endParaRPr>
          </a:p>
          <a:p>
            <a:endParaRPr lang="pt-BR" sz="2400">
              <a:ea typeface="Calibri" panose="020F0502020204030204"/>
              <a:cs typeface="Calibri" panose="020F0502020204030204"/>
            </a:endParaRPr>
          </a:p>
        </p:txBody>
      </p:sp>
    </p:spTree>
    <p:extLst>
      <p:ext uri="{BB962C8B-B14F-4D97-AF65-F5344CB8AC3E}">
        <p14:creationId xmlns:p14="http://schemas.microsoft.com/office/powerpoint/2010/main" val="21716759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BA671B-F839-B450-6082-C0175ECE50D5}"/>
              </a:ext>
            </a:extLst>
          </p:cNvPr>
          <p:cNvSpPr>
            <a:spLocks noGrp="1"/>
          </p:cNvSpPr>
          <p:nvPr>
            <p:ph type="title"/>
          </p:nvPr>
        </p:nvSpPr>
        <p:spPr/>
        <p:txBody>
          <a:bodyPr>
            <a:normAutofit fontScale="90000"/>
          </a:bodyPr>
          <a:lstStyle/>
          <a:p>
            <a:r>
              <a:rPr lang="pt-BR" dirty="0">
                <a:cs typeface="Calibri"/>
              </a:rPr>
              <a:t>OBRIGADA</a:t>
            </a:r>
            <a:endParaRPr lang="pt-BR" dirty="0"/>
          </a:p>
        </p:txBody>
      </p:sp>
      <p:sp>
        <p:nvSpPr>
          <p:cNvPr id="3" name="Espaço Reservado para Texto 2">
            <a:extLst>
              <a:ext uri="{FF2B5EF4-FFF2-40B4-BE49-F238E27FC236}">
                <a16:creationId xmlns:a16="http://schemas.microsoft.com/office/drawing/2014/main" id="{19A14F2D-5850-3CDB-73D7-6A2A5076BD55}"/>
              </a:ext>
            </a:extLst>
          </p:cNvPr>
          <p:cNvSpPr>
            <a:spLocks noGrp="1"/>
          </p:cNvSpPr>
          <p:nvPr>
            <p:ph type="body" sz="quarter" idx="10"/>
          </p:nvPr>
        </p:nvSpPr>
        <p:spPr/>
        <p:txBody>
          <a:bodyPr>
            <a:normAutofit lnSpcReduction="10000"/>
          </a:bodyPr>
          <a:lstStyle/>
          <a:p>
            <a:r>
              <a:rPr lang="pt-BR"/>
              <a:t>Lívia Alvarenga Fagundes </a:t>
            </a:r>
            <a:r>
              <a:rPr lang="pt-BR" err="1"/>
              <a:t>Ferrigno</a:t>
            </a:r>
            <a:endParaRPr lang="pt-BR"/>
          </a:p>
        </p:txBody>
      </p:sp>
      <p:sp>
        <p:nvSpPr>
          <p:cNvPr id="4" name="Espaço Reservado para Texto 3">
            <a:extLst>
              <a:ext uri="{FF2B5EF4-FFF2-40B4-BE49-F238E27FC236}">
                <a16:creationId xmlns:a16="http://schemas.microsoft.com/office/drawing/2014/main" id="{58EC1847-98F5-EAE8-9697-B5F1D470FF6E}"/>
              </a:ext>
            </a:extLst>
          </p:cNvPr>
          <p:cNvSpPr>
            <a:spLocks noGrp="1"/>
          </p:cNvSpPr>
          <p:nvPr>
            <p:ph type="body" sz="quarter" idx="11"/>
          </p:nvPr>
        </p:nvSpPr>
        <p:spPr/>
        <p:txBody>
          <a:bodyPr>
            <a:normAutofit lnSpcReduction="10000"/>
          </a:bodyPr>
          <a:lstStyle/>
          <a:p>
            <a:r>
              <a:rPr lang="pt-BR"/>
              <a:t>Médica do Serviço de Radioterapia do Hospital BP</a:t>
            </a:r>
          </a:p>
        </p:txBody>
      </p:sp>
    </p:spTree>
    <p:extLst>
      <p:ext uri="{BB962C8B-B14F-4D97-AF65-F5344CB8AC3E}">
        <p14:creationId xmlns:p14="http://schemas.microsoft.com/office/powerpoint/2010/main" val="3029755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2B2C5E-D0A6-4E5F-962B-1B575A707F85}"/>
              </a:ext>
            </a:extLst>
          </p:cNvPr>
          <p:cNvSpPr>
            <a:spLocks noGrp="1"/>
          </p:cNvSpPr>
          <p:nvPr>
            <p:ph type="title"/>
          </p:nvPr>
        </p:nvSpPr>
        <p:spPr>
          <a:xfrm>
            <a:off x="3575756" y="209903"/>
            <a:ext cx="5360143" cy="817564"/>
          </a:xfrm>
        </p:spPr>
        <p:txBody>
          <a:bodyPr>
            <a:normAutofit/>
          </a:bodyPr>
          <a:lstStyle/>
          <a:p>
            <a:pPr algn="just"/>
            <a:r>
              <a:rPr lang="pt-BR" b="1">
                <a:solidFill>
                  <a:schemeClr val="bg1"/>
                </a:solidFill>
              </a:rPr>
              <a:t>“</a:t>
            </a:r>
            <a:r>
              <a:rPr lang="pt-BR" b="1" err="1">
                <a:solidFill>
                  <a:schemeClr val="bg1"/>
                </a:solidFill>
              </a:rPr>
              <a:t>Oligomez</a:t>
            </a:r>
            <a:r>
              <a:rPr lang="pt-BR" b="1">
                <a:solidFill>
                  <a:schemeClr val="bg1"/>
                </a:solidFill>
              </a:rPr>
              <a:t>” </a:t>
            </a:r>
            <a:r>
              <a:rPr lang="pt-BR" b="1" err="1">
                <a:solidFill>
                  <a:schemeClr val="bg1"/>
                </a:solidFill>
              </a:rPr>
              <a:t>Trial</a:t>
            </a:r>
            <a:r>
              <a:rPr lang="pt-BR" b="1">
                <a:solidFill>
                  <a:srgbClr val="002060"/>
                </a:solidFill>
              </a:rPr>
              <a:t> </a:t>
            </a:r>
            <a:endParaRPr lang="pt-BR" b="1"/>
          </a:p>
        </p:txBody>
      </p:sp>
      <p:sp>
        <p:nvSpPr>
          <p:cNvPr id="3" name="Espaço Reservado para Conteúdo 2">
            <a:extLst>
              <a:ext uri="{FF2B5EF4-FFF2-40B4-BE49-F238E27FC236}">
                <a16:creationId xmlns:a16="http://schemas.microsoft.com/office/drawing/2014/main" id="{C9AF08F9-DADF-4CAF-B044-08D171D1D5E3}"/>
              </a:ext>
            </a:extLst>
          </p:cNvPr>
          <p:cNvSpPr>
            <a:spLocks noGrp="1"/>
          </p:cNvSpPr>
          <p:nvPr>
            <p:ph idx="1"/>
          </p:nvPr>
        </p:nvSpPr>
        <p:spPr>
          <a:xfrm>
            <a:off x="455019" y="3262624"/>
            <a:ext cx="11307489" cy="2375512"/>
          </a:xfrm>
        </p:spPr>
        <p:txBody>
          <a:bodyPr vert="horz" lIns="91440" tIns="45720" rIns="91440" bIns="45720" rtlCol="0" anchor="t">
            <a:normAutofit/>
          </a:bodyPr>
          <a:lstStyle/>
          <a:p>
            <a:pPr algn="just"/>
            <a:r>
              <a:rPr lang="en-US" sz="1800"/>
              <a:t>74 </a:t>
            </a:r>
            <a:r>
              <a:rPr lang="en-US" sz="1800" err="1"/>
              <a:t>pacientes</a:t>
            </a:r>
            <a:r>
              <a:rPr lang="en-US" sz="1800"/>
              <a:t> </a:t>
            </a:r>
            <a:r>
              <a:rPr lang="en-US" sz="1800" err="1"/>
              <a:t>foram</a:t>
            </a:r>
            <a:r>
              <a:rPr lang="en-US" sz="1800"/>
              <a:t> </a:t>
            </a:r>
            <a:r>
              <a:rPr lang="en-US" sz="1800" err="1"/>
              <a:t>incluídos</a:t>
            </a:r>
            <a:r>
              <a:rPr lang="en-US" sz="1800"/>
              <a:t> </a:t>
            </a:r>
            <a:r>
              <a:rPr lang="en-US" sz="1800" err="1"/>
              <a:t>após</a:t>
            </a:r>
            <a:r>
              <a:rPr lang="en-US" sz="1800"/>
              <a:t> </a:t>
            </a:r>
            <a:r>
              <a:rPr lang="en-US" sz="1800" err="1"/>
              <a:t>término</a:t>
            </a:r>
            <a:r>
              <a:rPr lang="en-US" sz="1800"/>
              <a:t> do </a:t>
            </a:r>
            <a:r>
              <a:rPr lang="en-US" sz="1800" err="1"/>
              <a:t>tratamento</a:t>
            </a:r>
            <a:r>
              <a:rPr lang="en-US" sz="1800"/>
              <a:t> de </a:t>
            </a:r>
            <a:r>
              <a:rPr lang="en-US" sz="1800" err="1"/>
              <a:t>primeira</a:t>
            </a:r>
            <a:r>
              <a:rPr lang="en-US" sz="1800"/>
              <a:t> </a:t>
            </a:r>
            <a:r>
              <a:rPr lang="en-US" sz="1800" err="1"/>
              <a:t>linha</a:t>
            </a:r>
            <a:r>
              <a:rPr lang="en-US" sz="1800"/>
              <a:t> e </a:t>
            </a:r>
            <a:r>
              <a:rPr lang="en-US" sz="1800" err="1"/>
              <a:t>randomizados</a:t>
            </a:r>
            <a:r>
              <a:rPr lang="en-US" sz="1800"/>
              <a:t> para </a:t>
            </a:r>
            <a:r>
              <a:rPr lang="en-US" sz="1800" err="1"/>
              <a:t>tratamento</a:t>
            </a:r>
            <a:r>
              <a:rPr lang="en-US" sz="1800"/>
              <a:t> local x </a:t>
            </a:r>
            <a:r>
              <a:rPr lang="en-US" sz="1800" err="1"/>
              <a:t>terapia</a:t>
            </a:r>
            <a:r>
              <a:rPr lang="en-US" sz="1800"/>
              <a:t> de </a:t>
            </a:r>
            <a:r>
              <a:rPr lang="en-US" sz="1800" err="1"/>
              <a:t>manutenção</a:t>
            </a:r>
            <a:r>
              <a:rPr lang="en-US" sz="1800"/>
              <a:t>.  </a:t>
            </a:r>
            <a:endParaRPr lang="pt-BR" sz="1800"/>
          </a:p>
          <a:p>
            <a:pPr algn="just"/>
            <a:r>
              <a:rPr lang="en-US" sz="1800"/>
              <a:t>O </a:t>
            </a:r>
            <a:r>
              <a:rPr lang="en-US" sz="1800" err="1"/>
              <a:t>estudo</a:t>
            </a:r>
            <a:r>
              <a:rPr lang="en-US" sz="1800"/>
              <a:t> </a:t>
            </a:r>
            <a:r>
              <a:rPr lang="en-US" sz="1800" err="1"/>
              <a:t>foi</a:t>
            </a:r>
            <a:r>
              <a:rPr lang="en-US" sz="1800"/>
              <a:t> </a:t>
            </a:r>
            <a:r>
              <a:rPr lang="en-US" sz="1800" err="1"/>
              <a:t>interrompido</a:t>
            </a:r>
            <a:r>
              <a:rPr lang="en-US" sz="1800"/>
              <a:t> </a:t>
            </a:r>
            <a:r>
              <a:rPr lang="en-US" sz="1800" err="1"/>
              <a:t>precocemente</a:t>
            </a:r>
            <a:r>
              <a:rPr lang="en-US" sz="1800"/>
              <a:t> </a:t>
            </a:r>
            <a:r>
              <a:rPr lang="en-US" sz="1800" err="1"/>
              <a:t>após</a:t>
            </a:r>
            <a:r>
              <a:rPr lang="en-US" sz="1800"/>
              <a:t> </a:t>
            </a:r>
            <a:r>
              <a:rPr lang="en-US" sz="1800" err="1"/>
              <a:t>randomização</a:t>
            </a:r>
            <a:r>
              <a:rPr lang="en-US" sz="1800"/>
              <a:t> de 49 </a:t>
            </a:r>
            <a:r>
              <a:rPr lang="en-US" sz="1800" err="1"/>
              <a:t>pacientes</a:t>
            </a:r>
            <a:r>
              <a:rPr lang="en-US" sz="1800"/>
              <a:t> </a:t>
            </a:r>
            <a:r>
              <a:rPr lang="en-US" sz="1800" err="1"/>
              <a:t>após</a:t>
            </a:r>
            <a:r>
              <a:rPr lang="en-US" sz="1800"/>
              <a:t> </a:t>
            </a:r>
            <a:r>
              <a:rPr lang="en-US" sz="1800" err="1"/>
              <a:t>análise</a:t>
            </a:r>
            <a:r>
              <a:rPr lang="en-US" sz="1800"/>
              <a:t> </a:t>
            </a:r>
            <a:r>
              <a:rPr lang="en-US" sz="1800" err="1"/>
              <a:t>anual</a:t>
            </a:r>
            <a:r>
              <a:rPr lang="en-US" sz="1800"/>
              <a:t> do </a:t>
            </a:r>
            <a:r>
              <a:rPr lang="en-US" sz="1800" err="1"/>
              <a:t>comite</a:t>
            </a:r>
            <a:r>
              <a:rPr lang="en-US" sz="1800"/>
              <a:t> de </a:t>
            </a:r>
            <a:r>
              <a:rPr lang="en-US" sz="1800" err="1"/>
              <a:t>segurança</a:t>
            </a:r>
            <a:r>
              <a:rPr lang="en-US" sz="1800"/>
              <a:t>  (Data Safety Monitoring Committee of all </a:t>
            </a:r>
            <a:r>
              <a:rPr lang="en-US" sz="1800" err="1"/>
              <a:t>randomised</a:t>
            </a:r>
            <a:r>
              <a:rPr lang="en-US" sz="1800"/>
              <a:t> trials at MD Anderson Cancer Center) por causa do </a:t>
            </a:r>
            <a:r>
              <a:rPr lang="en-US" sz="1800" err="1"/>
              <a:t>benefício</a:t>
            </a:r>
            <a:r>
              <a:rPr lang="en-US" sz="1800"/>
              <a:t> </a:t>
            </a:r>
            <a:r>
              <a:rPr lang="en-US" sz="1800" err="1"/>
              <a:t>grande</a:t>
            </a:r>
            <a:r>
              <a:rPr lang="en-US" sz="1800"/>
              <a:t> de SLD </a:t>
            </a:r>
            <a:r>
              <a:rPr lang="en-US" sz="1800" err="1"/>
              <a:t>em</a:t>
            </a:r>
            <a:r>
              <a:rPr lang="en-US" sz="1800"/>
              <a:t> favor dos que </a:t>
            </a:r>
            <a:r>
              <a:rPr lang="en-US" sz="1800" err="1"/>
              <a:t>fizeram</a:t>
            </a:r>
            <a:r>
              <a:rPr lang="en-US" sz="1800"/>
              <a:t> </a:t>
            </a:r>
            <a:r>
              <a:rPr lang="en-US" sz="1800" err="1"/>
              <a:t>tratamento</a:t>
            </a:r>
            <a:r>
              <a:rPr lang="en-US" sz="1800"/>
              <a:t> local 12 meses x 3,9</a:t>
            </a:r>
            <a:r>
              <a:rPr lang="en-US" sz="1800">
                <a:ea typeface="+mn-lt"/>
                <a:cs typeface="+mn-lt"/>
              </a:rPr>
              <a:t> meses  (p=0·0054)</a:t>
            </a:r>
            <a:endParaRPr lang="en-US" sz="1800">
              <a:cs typeface="Calibri"/>
            </a:endParaRPr>
          </a:p>
          <a:p>
            <a:pPr algn="just"/>
            <a:r>
              <a:rPr lang="en-US" sz="1800"/>
              <a:t>Tempo para </a:t>
            </a:r>
            <a:r>
              <a:rPr lang="en-US" sz="1800" err="1"/>
              <a:t>aparecimento</a:t>
            </a:r>
            <a:r>
              <a:rPr lang="en-US" sz="1800"/>
              <a:t> de </a:t>
            </a:r>
            <a:r>
              <a:rPr lang="en-US" sz="1800" err="1"/>
              <a:t>novas</a:t>
            </a:r>
            <a:r>
              <a:rPr lang="en-US" sz="1800"/>
              <a:t> </a:t>
            </a:r>
            <a:r>
              <a:rPr lang="en-US" sz="1800" err="1"/>
              <a:t>lesões</a:t>
            </a:r>
            <a:r>
              <a:rPr lang="en-US" sz="1800"/>
              <a:t> </a:t>
            </a:r>
            <a:r>
              <a:rPr lang="en-US" sz="1800" err="1"/>
              <a:t>foi</a:t>
            </a:r>
            <a:r>
              <a:rPr lang="en-US" sz="1800"/>
              <a:t> </a:t>
            </a:r>
            <a:r>
              <a:rPr lang="en-US" sz="1800" err="1"/>
              <a:t>maior</a:t>
            </a:r>
            <a:r>
              <a:rPr lang="en-US" sz="1800"/>
              <a:t> no </a:t>
            </a:r>
            <a:r>
              <a:rPr lang="en-US" sz="1800" err="1"/>
              <a:t>grupo</a:t>
            </a:r>
            <a:r>
              <a:rPr lang="en-US" sz="1800"/>
              <a:t> que fez </a:t>
            </a:r>
            <a:r>
              <a:rPr lang="en-US" sz="1800" err="1"/>
              <a:t>tratamento</a:t>
            </a:r>
            <a:r>
              <a:rPr lang="en-US" sz="1800"/>
              <a:t> local (14 x 6 meses). </a:t>
            </a:r>
          </a:p>
          <a:p>
            <a:pPr algn="just"/>
            <a:r>
              <a:rPr lang="en-US" sz="1800" err="1"/>
              <a:t>Benefício</a:t>
            </a:r>
            <a:r>
              <a:rPr lang="en-US" sz="1800"/>
              <a:t> </a:t>
            </a:r>
            <a:r>
              <a:rPr lang="en-US" sz="1800" err="1"/>
              <a:t>durável</a:t>
            </a:r>
            <a:r>
              <a:rPr lang="en-US" sz="1800"/>
              <a:t> SLP 14 meses x 4 meses  (</a:t>
            </a:r>
            <a:r>
              <a:rPr lang="en-US" sz="1800" i="1"/>
              <a:t>P</a:t>
            </a:r>
            <a:r>
              <a:rPr lang="en-US" sz="1800"/>
              <a:t> = .022). </a:t>
            </a:r>
            <a:r>
              <a:rPr lang="en-US" sz="1800" err="1"/>
              <a:t>Benefício</a:t>
            </a:r>
            <a:r>
              <a:rPr lang="en-US" sz="1800"/>
              <a:t> SG  41 meses x 17 meses (</a:t>
            </a:r>
            <a:r>
              <a:rPr lang="en-US" sz="1800" i="1"/>
              <a:t>P</a:t>
            </a:r>
            <a:r>
              <a:rPr lang="en-US" sz="1800"/>
              <a:t> = .017). </a:t>
            </a:r>
            <a:endParaRPr lang="en-US" sz="1800">
              <a:cs typeface="Calibri"/>
            </a:endParaRPr>
          </a:p>
          <a:p>
            <a:pPr algn="just"/>
            <a:endParaRPr lang="en-US" sz="1800">
              <a:cs typeface="Calibri"/>
            </a:endParaRPr>
          </a:p>
        </p:txBody>
      </p:sp>
      <p:pic>
        <p:nvPicPr>
          <p:cNvPr id="4" name="Imagem 3" descr="Uma imagem contendo desenho&#10;&#10;Descrição gerada automaticamente">
            <a:extLst>
              <a:ext uri="{FF2B5EF4-FFF2-40B4-BE49-F238E27FC236}">
                <a16:creationId xmlns:a16="http://schemas.microsoft.com/office/drawing/2014/main" id="{613564CE-F645-420F-B37B-1D340692A114}"/>
              </a:ext>
            </a:extLst>
          </p:cNvPr>
          <p:cNvPicPr>
            <a:picLocks noChangeAspect="1"/>
          </p:cNvPicPr>
          <p:nvPr/>
        </p:nvPicPr>
        <p:blipFill rotWithShape="1">
          <a:blip r:embed="rId2"/>
          <a:srcRect l="120" r="62891"/>
          <a:stretch/>
        </p:blipFill>
        <p:spPr>
          <a:xfrm>
            <a:off x="196425" y="5855489"/>
            <a:ext cx="1057971" cy="912821"/>
          </a:xfrm>
          <a:prstGeom prst="rect">
            <a:avLst/>
          </a:prstGeom>
        </p:spPr>
      </p:pic>
      <p:sp>
        <p:nvSpPr>
          <p:cNvPr id="5" name="CaixaDeTexto 4"/>
          <p:cNvSpPr txBox="1"/>
          <p:nvPr/>
        </p:nvSpPr>
        <p:spPr>
          <a:xfrm>
            <a:off x="4593867" y="6003048"/>
            <a:ext cx="7091916" cy="646331"/>
          </a:xfrm>
          <a:prstGeom prst="rect">
            <a:avLst/>
          </a:prstGeom>
          <a:noFill/>
        </p:spPr>
        <p:txBody>
          <a:bodyPr wrap="square" lIns="91440" tIns="45720" rIns="91440" bIns="45720" rtlCol="0" anchor="t">
            <a:spAutoFit/>
          </a:bodyPr>
          <a:lstStyle/>
          <a:p>
            <a:r>
              <a:rPr lang="en-US">
                <a:solidFill>
                  <a:srgbClr val="FF0000"/>
                </a:solidFill>
              </a:rPr>
              <a:t>Gomez, D et al. Lancet Oncol. 2016;17(12):1672. </a:t>
            </a:r>
            <a:r>
              <a:rPr lang="en-US" err="1">
                <a:solidFill>
                  <a:srgbClr val="FF0000"/>
                </a:solidFill>
              </a:rPr>
              <a:t>Epub</a:t>
            </a:r>
            <a:r>
              <a:rPr lang="en-US">
                <a:solidFill>
                  <a:srgbClr val="FF0000"/>
                </a:solidFill>
              </a:rPr>
              <a:t> 2016 Oct 24. </a:t>
            </a:r>
            <a:r>
              <a:rPr lang="pt-BR"/>
              <a:t> </a:t>
            </a:r>
          </a:p>
          <a:p>
            <a:r>
              <a:rPr lang="en-US">
                <a:solidFill>
                  <a:srgbClr val="FF0000"/>
                </a:solidFill>
                <a:ea typeface="+mn-lt"/>
                <a:cs typeface="+mn-lt"/>
              </a:rPr>
              <a:t>Gomez, D et al </a:t>
            </a:r>
            <a:r>
              <a:rPr lang="pt-BR">
                <a:solidFill>
                  <a:srgbClr val="FF0000"/>
                </a:solidFill>
                <a:ea typeface="+mn-lt"/>
                <a:cs typeface="+mn-lt"/>
              </a:rPr>
              <a:t>J </a:t>
            </a:r>
            <a:r>
              <a:rPr lang="pt-BR" err="1">
                <a:solidFill>
                  <a:srgbClr val="FF0000"/>
                </a:solidFill>
                <a:ea typeface="+mn-lt"/>
                <a:cs typeface="+mn-lt"/>
              </a:rPr>
              <a:t>Clin</a:t>
            </a:r>
            <a:r>
              <a:rPr lang="pt-BR">
                <a:solidFill>
                  <a:srgbClr val="FF0000"/>
                </a:solidFill>
                <a:ea typeface="+mn-lt"/>
                <a:cs typeface="+mn-lt"/>
              </a:rPr>
              <a:t> </a:t>
            </a:r>
            <a:r>
              <a:rPr lang="pt-BR" err="1">
                <a:solidFill>
                  <a:srgbClr val="FF0000"/>
                </a:solidFill>
                <a:ea typeface="+mn-lt"/>
                <a:cs typeface="+mn-lt"/>
              </a:rPr>
              <a:t>Oncol</a:t>
            </a:r>
            <a:r>
              <a:rPr lang="pt-BR">
                <a:solidFill>
                  <a:srgbClr val="FF0000"/>
                </a:solidFill>
                <a:ea typeface="+mn-lt"/>
                <a:cs typeface="+mn-lt"/>
              </a:rPr>
              <a:t>. 2019 </a:t>
            </a:r>
            <a:r>
              <a:rPr lang="pt-BR" err="1">
                <a:solidFill>
                  <a:srgbClr val="FF0000"/>
                </a:solidFill>
                <a:ea typeface="+mn-lt"/>
                <a:cs typeface="+mn-lt"/>
              </a:rPr>
              <a:t>Jun</a:t>
            </a:r>
            <a:r>
              <a:rPr lang="pt-BR">
                <a:solidFill>
                  <a:srgbClr val="FF0000"/>
                </a:solidFill>
                <a:ea typeface="+mn-lt"/>
                <a:cs typeface="+mn-lt"/>
              </a:rPr>
              <a:t> 20;37(18):1558-1565.</a:t>
            </a:r>
            <a:endParaRPr lang="pt-BR">
              <a:solidFill>
                <a:srgbClr val="FF0000"/>
              </a:solidFill>
              <a:cs typeface="Calibri"/>
            </a:endParaRPr>
          </a:p>
        </p:txBody>
      </p:sp>
      <p:pic>
        <p:nvPicPr>
          <p:cNvPr id="1030" name="Picture 6" descr="An external file that holds a picture, illustration, etc.&#10;Object name is JCO.19.00201f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616" y="1027467"/>
            <a:ext cx="5552209" cy="2165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483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98764" y="1825624"/>
            <a:ext cx="4897148" cy="3155085"/>
          </a:xfrm>
        </p:spPr>
        <p:txBody>
          <a:bodyPr>
            <a:normAutofit lnSpcReduction="10000"/>
          </a:bodyPr>
          <a:lstStyle/>
          <a:p>
            <a:pPr algn="just"/>
            <a:r>
              <a:rPr lang="en-US" sz="2400"/>
              <a:t> </a:t>
            </a:r>
            <a:r>
              <a:rPr lang="en-US" sz="2400" err="1"/>
              <a:t>Confirmou</a:t>
            </a:r>
            <a:r>
              <a:rPr lang="en-US" sz="2400"/>
              <a:t> o </a:t>
            </a:r>
            <a:r>
              <a:rPr lang="en-US" sz="2400" err="1"/>
              <a:t>benefício</a:t>
            </a:r>
            <a:r>
              <a:rPr lang="en-US" sz="2400"/>
              <a:t> do </a:t>
            </a:r>
            <a:r>
              <a:rPr lang="en-US" sz="2400" err="1"/>
              <a:t>Oligomez</a:t>
            </a:r>
            <a:r>
              <a:rPr lang="en-US" sz="2400"/>
              <a:t> trial </a:t>
            </a:r>
            <a:r>
              <a:rPr lang="en-US" sz="2400" err="1"/>
              <a:t>numa</a:t>
            </a:r>
            <a:r>
              <a:rPr lang="en-US" sz="2400"/>
              <a:t> </a:t>
            </a:r>
            <a:r>
              <a:rPr lang="en-US" sz="2400" err="1"/>
              <a:t>populção</a:t>
            </a:r>
            <a:r>
              <a:rPr lang="en-US" sz="2400"/>
              <a:t> que </a:t>
            </a:r>
            <a:r>
              <a:rPr lang="en-US" sz="2400" err="1"/>
              <a:t>excluiu</a:t>
            </a:r>
            <a:r>
              <a:rPr lang="en-US" sz="2400"/>
              <a:t> </a:t>
            </a:r>
            <a:r>
              <a:rPr lang="en-US" sz="2400" err="1"/>
              <a:t>pacientes</a:t>
            </a:r>
            <a:r>
              <a:rPr lang="en-US" sz="2400"/>
              <a:t> com </a:t>
            </a:r>
            <a:r>
              <a:rPr lang="en-US" sz="2400" err="1"/>
              <a:t>mutação</a:t>
            </a:r>
            <a:endParaRPr lang="en-US" sz="2400"/>
          </a:p>
          <a:p>
            <a:pPr algn="just"/>
            <a:r>
              <a:rPr lang="en-US" sz="2400" err="1"/>
              <a:t>Despois</a:t>
            </a:r>
            <a:r>
              <a:rPr lang="en-US" sz="2400"/>
              <a:t> que o </a:t>
            </a:r>
            <a:r>
              <a:rPr lang="en-US" sz="2400" err="1"/>
              <a:t>estudo</a:t>
            </a:r>
            <a:r>
              <a:rPr lang="en-US" sz="2400"/>
              <a:t> do MD Anderson (Gomez) </a:t>
            </a:r>
            <a:r>
              <a:rPr lang="en-US" sz="2400" err="1"/>
              <a:t>foi</a:t>
            </a:r>
            <a:r>
              <a:rPr lang="en-US" sz="2400"/>
              <a:t> </a:t>
            </a:r>
            <a:r>
              <a:rPr lang="en-US" sz="2400" err="1"/>
              <a:t>fechado</a:t>
            </a:r>
            <a:r>
              <a:rPr lang="en-US" sz="2400"/>
              <a:t> o </a:t>
            </a:r>
            <a:r>
              <a:rPr lang="en-US" sz="2400" err="1"/>
              <a:t>comitê</a:t>
            </a:r>
            <a:r>
              <a:rPr lang="en-US" sz="2400"/>
              <a:t> de </a:t>
            </a:r>
            <a:r>
              <a:rPr lang="en-US" sz="2400" err="1"/>
              <a:t>segurança</a:t>
            </a:r>
            <a:r>
              <a:rPr lang="en-US" sz="2400"/>
              <a:t> </a:t>
            </a:r>
            <a:r>
              <a:rPr lang="en-US" sz="2400" err="1"/>
              <a:t>recomendou</a:t>
            </a:r>
            <a:r>
              <a:rPr lang="en-US" sz="2400"/>
              <a:t> </a:t>
            </a:r>
            <a:r>
              <a:rPr lang="en-US" sz="2400" err="1"/>
              <a:t>uma</a:t>
            </a:r>
            <a:r>
              <a:rPr lang="en-US" sz="2400"/>
              <a:t> </a:t>
            </a:r>
            <a:r>
              <a:rPr lang="en-US" sz="2400" err="1"/>
              <a:t>análise</a:t>
            </a:r>
            <a:r>
              <a:rPr lang="en-US" sz="2400"/>
              <a:t> </a:t>
            </a:r>
            <a:r>
              <a:rPr lang="en-US" sz="2400" err="1"/>
              <a:t>interina</a:t>
            </a:r>
            <a:r>
              <a:rPr lang="en-US" sz="2400"/>
              <a:t> </a:t>
            </a:r>
            <a:r>
              <a:rPr lang="en-US" sz="2400" err="1"/>
              <a:t>não</a:t>
            </a:r>
            <a:r>
              <a:rPr lang="en-US" sz="2400"/>
              <a:t> </a:t>
            </a:r>
            <a:r>
              <a:rPr lang="en-US" sz="2400" err="1"/>
              <a:t>planejada</a:t>
            </a:r>
            <a:r>
              <a:rPr lang="en-US" sz="2400"/>
              <a:t> com 29 </a:t>
            </a:r>
            <a:r>
              <a:rPr lang="en-US" sz="2400" err="1"/>
              <a:t>pacientes</a:t>
            </a:r>
            <a:r>
              <a:rPr lang="en-US" sz="2400"/>
              <a:t> (80% do </a:t>
            </a:r>
            <a:r>
              <a:rPr lang="en-US" sz="2400" err="1"/>
              <a:t>alvo</a:t>
            </a:r>
            <a:r>
              <a:rPr lang="en-US" sz="2400"/>
              <a:t>)</a:t>
            </a:r>
          </a:p>
          <a:p>
            <a:pPr algn="just"/>
            <a:r>
              <a:rPr lang="en-US" sz="2400" err="1"/>
              <a:t>Sem</a:t>
            </a:r>
            <a:r>
              <a:rPr lang="en-US" sz="2400"/>
              <a:t> </a:t>
            </a:r>
            <a:r>
              <a:rPr lang="en-US" sz="2400" err="1"/>
              <a:t>imunoterapia</a:t>
            </a:r>
            <a:r>
              <a:rPr lang="en-US" sz="2400"/>
              <a:t>  </a:t>
            </a:r>
            <a:endParaRPr lang="pt-BR" sz="2400"/>
          </a:p>
        </p:txBody>
      </p:sp>
      <p:sp>
        <p:nvSpPr>
          <p:cNvPr id="5" name="Título 1"/>
          <p:cNvSpPr txBox="1">
            <a:spLocks/>
          </p:cNvSpPr>
          <p:nvPr/>
        </p:nvSpPr>
        <p:spPr>
          <a:xfrm>
            <a:off x="710046" y="2577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600" b="1" err="1">
                <a:solidFill>
                  <a:schemeClr val="accent1">
                    <a:lumMod val="75000"/>
                  </a:schemeClr>
                </a:solidFill>
                <a:latin typeface="+mn-lt"/>
              </a:rPr>
              <a:t>Ivengar</a:t>
            </a:r>
            <a:r>
              <a:rPr lang="pt-BR" sz="3600" b="1">
                <a:solidFill>
                  <a:schemeClr val="accent1">
                    <a:lumMod val="75000"/>
                  </a:schemeClr>
                </a:solidFill>
                <a:latin typeface="+mn-lt"/>
              </a:rPr>
              <a:t> </a:t>
            </a:r>
            <a:r>
              <a:rPr lang="pt-BR" sz="3600" b="1" err="1">
                <a:solidFill>
                  <a:schemeClr val="accent1">
                    <a:lumMod val="75000"/>
                  </a:schemeClr>
                </a:solidFill>
                <a:latin typeface="+mn-lt"/>
              </a:rPr>
              <a:t>Trial</a:t>
            </a:r>
            <a:endParaRPr lang="pt-BR" sz="3600" b="1">
              <a:solidFill>
                <a:schemeClr val="accent1">
                  <a:lumMod val="75000"/>
                </a:schemeClr>
              </a:solidFill>
              <a:latin typeface="+mn-lt"/>
            </a:endParaRPr>
          </a:p>
        </p:txBody>
      </p:sp>
      <p:sp>
        <p:nvSpPr>
          <p:cNvPr id="6" name="Retângulo 5"/>
          <p:cNvSpPr/>
          <p:nvPr/>
        </p:nvSpPr>
        <p:spPr>
          <a:xfrm>
            <a:off x="6634176" y="6166549"/>
            <a:ext cx="4359335" cy="369332"/>
          </a:xfrm>
          <a:prstGeom prst="rect">
            <a:avLst/>
          </a:prstGeom>
        </p:spPr>
        <p:txBody>
          <a:bodyPr wrap="none">
            <a:spAutoFit/>
          </a:bodyPr>
          <a:lstStyle/>
          <a:p>
            <a:r>
              <a:rPr lang="pt-BR" i="1" err="1">
                <a:solidFill>
                  <a:srgbClr val="FF0000"/>
                </a:solidFill>
              </a:rPr>
              <a:t>Iyengar</a:t>
            </a:r>
            <a:r>
              <a:rPr lang="pt-BR" i="1">
                <a:solidFill>
                  <a:srgbClr val="FF0000"/>
                </a:solidFill>
              </a:rPr>
              <a:t> P, et al. JAMA </a:t>
            </a:r>
            <a:r>
              <a:rPr lang="pt-BR" i="1" err="1">
                <a:solidFill>
                  <a:srgbClr val="FF0000"/>
                </a:solidFill>
              </a:rPr>
              <a:t>Oncol</a:t>
            </a:r>
            <a:r>
              <a:rPr lang="pt-BR" i="1">
                <a:solidFill>
                  <a:srgbClr val="FF0000"/>
                </a:solidFill>
              </a:rPr>
              <a:t> 2018;4:e173501</a:t>
            </a:r>
          </a:p>
        </p:txBody>
      </p:sp>
      <p:pic>
        <p:nvPicPr>
          <p:cNvPr id="2" name="Imagem 1"/>
          <p:cNvPicPr>
            <a:picLocks noChangeAspect="1"/>
          </p:cNvPicPr>
          <p:nvPr/>
        </p:nvPicPr>
        <p:blipFill>
          <a:blip r:embed="rId3"/>
          <a:stretch>
            <a:fillRect/>
          </a:stretch>
        </p:blipFill>
        <p:spPr>
          <a:xfrm>
            <a:off x="5395912" y="1087211"/>
            <a:ext cx="5057775" cy="4781550"/>
          </a:xfrm>
          <a:prstGeom prst="rect">
            <a:avLst/>
          </a:prstGeom>
        </p:spPr>
      </p:pic>
      <p:pic>
        <p:nvPicPr>
          <p:cNvPr id="4" name="Imagem 3"/>
          <p:cNvPicPr>
            <a:picLocks noChangeAspect="1"/>
          </p:cNvPicPr>
          <p:nvPr/>
        </p:nvPicPr>
        <p:blipFill>
          <a:blip r:embed="rId4"/>
          <a:stretch>
            <a:fillRect/>
          </a:stretch>
        </p:blipFill>
        <p:spPr>
          <a:xfrm>
            <a:off x="498764" y="4980709"/>
            <a:ext cx="4467225" cy="990600"/>
          </a:xfrm>
          <a:prstGeom prst="rect">
            <a:avLst/>
          </a:prstGeom>
        </p:spPr>
      </p:pic>
    </p:spTree>
    <p:extLst>
      <p:ext uri="{BB962C8B-B14F-4D97-AF65-F5344CB8AC3E}">
        <p14:creationId xmlns:p14="http://schemas.microsoft.com/office/powerpoint/2010/main" val="3903024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98764" y="1825624"/>
            <a:ext cx="3979718" cy="4710257"/>
          </a:xfrm>
        </p:spPr>
        <p:txBody>
          <a:bodyPr>
            <a:normAutofit lnSpcReduction="10000"/>
          </a:bodyPr>
          <a:lstStyle/>
          <a:p>
            <a:pPr algn="just"/>
            <a:r>
              <a:rPr lang="en-US"/>
              <a:t> 99 </a:t>
            </a:r>
            <a:r>
              <a:rPr lang="en-US" err="1"/>
              <a:t>pacientes</a:t>
            </a:r>
            <a:r>
              <a:rPr lang="en-US"/>
              <a:t> (1 a 5 </a:t>
            </a:r>
            <a:r>
              <a:rPr lang="en-US" err="1"/>
              <a:t>lesões</a:t>
            </a:r>
            <a:r>
              <a:rPr lang="en-US"/>
              <a:t>)</a:t>
            </a:r>
          </a:p>
          <a:p>
            <a:pPr algn="just"/>
            <a:r>
              <a:rPr lang="en-US"/>
              <a:t>18% </a:t>
            </a:r>
            <a:r>
              <a:rPr lang="en-US" err="1"/>
              <a:t>pulmão</a:t>
            </a:r>
            <a:r>
              <a:rPr lang="en-US"/>
              <a:t> </a:t>
            </a:r>
          </a:p>
          <a:p>
            <a:pPr algn="just"/>
            <a:r>
              <a:rPr lang="en-US"/>
              <a:t>30 to 60 </a:t>
            </a:r>
            <a:r>
              <a:rPr lang="en-US" err="1"/>
              <a:t>Gy</a:t>
            </a:r>
            <a:r>
              <a:rPr lang="en-US"/>
              <a:t> </a:t>
            </a:r>
            <a:r>
              <a:rPr lang="en-US" err="1"/>
              <a:t>em</a:t>
            </a:r>
            <a:r>
              <a:rPr lang="en-US"/>
              <a:t> 3 a 8 </a:t>
            </a:r>
            <a:r>
              <a:rPr lang="en-US" err="1"/>
              <a:t>frações</a:t>
            </a:r>
            <a:endParaRPr lang="en-US"/>
          </a:p>
          <a:p>
            <a:r>
              <a:rPr lang="pt-BR"/>
              <a:t>22 meses a mais de sobrevida mediana comparado ao controle</a:t>
            </a:r>
          </a:p>
          <a:p>
            <a:r>
              <a:rPr lang="en-US" err="1"/>
              <a:t>Benefício</a:t>
            </a:r>
            <a:r>
              <a:rPr lang="en-US"/>
              <a:t> absolute de </a:t>
            </a:r>
            <a:r>
              <a:rPr lang="en-US" err="1"/>
              <a:t>sobrevida</a:t>
            </a:r>
            <a:r>
              <a:rPr lang="en-US"/>
              <a:t> de 25% </a:t>
            </a:r>
            <a:r>
              <a:rPr lang="en-US" err="1"/>
              <a:t>em</a:t>
            </a:r>
            <a:r>
              <a:rPr lang="en-US"/>
              <a:t> 5 </a:t>
            </a:r>
            <a:r>
              <a:rPr lang="en-US" err="1"/>
              <a:t>anos</a:t>
            </a:r>
            <a:r>
              <a:rPr lang="en-US"/>
              <a:t>. </a:t>
            </a:r>
          </a:p>
        </p:txBody>
      </p:sp>
      <p:sp>
        <p:nvSpPr>
          <p:cNvPr id="5" name="Título 1"/>
          <p:cNvSpPr txBox="1">
            <a:spLocks/>
          </p:cNvSpPr>
          <p:nvPr/>
        </p:nvSpPr>
        <p:spPr>
          <a:xfrm>
            <a:off x="710046" y="2577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600" b="1">
                <a:solidFill>
                  <a:schemeClr val="accent1">
                    <a:lumMod val="75000"/>
                  </a:schemeClr>
                </a:solidFill>
                <a:latin typeface="+mn-lt"/>
              </a:rPr>
              <a:t>SABAR COMET</a:t>
            </a:r>
          </a:p>
        </p:txBody>
      </p:sp>
      <p:sp>
        <p:nvSpPr>
          <p:cNvPr id="6" name="Retângulo 5"/>
          <p:cNvSpPr/>
          <p:nvPr/>
        </p:nvSpPr>
        <p:spPr>
          <a:xfrm>
            <a:off x="6634176" y="5889550"/>
            <a:ext cx="4727384" cy="646331"/>
          </a:xfrm>
          <a:prstGeom prst="rect">
            <a:avLst/>
          </a:prstGeom>
        </p:spPr>
        <p:txBody>
          <a:bodyPr wrap="none">
            <a:spAutoFit/>
          </a:bodyPr>
          <a:lstStyle/>
          <a:p>
            <a:r>
              <a:rPr lang="pt-BR" i="1">
                <a:solidFill>
                  <a:srgbClr val="FF0000"/>
                </a:solidFill>
              </a:rPr>
              <a:t>Palma DA, et al.  BMC </a:t>
            </a:r>
            <a:r>
              <a:rPr lang="pt-BR" i="1" err="1">
                <a:solidFill>
                  <a:srgbClr val="FF0000"/>
                </a:solidFill>
              </a:rPr>
              <a:t>Cancer</a:t>
            </a:r>
            <a:r>
              <a:rPr lang="pt-BR" i="1">
                <a:solidFill>
                  <a:srgbClr val="FF0000"/>
                </a:solidFill>
              </a:rPr>
              <a:t> 2019;19:816.</a:t>
            </a:r>
          </a:p>
          <a:p>
            <a:r>
              <a:rPr lang="pt-BR" i="1">
                <a:solidFill>
                  <a:srgbClr val="FF0000"/>
                </a:solidFill>
              </a:rPr>
              <a:t>Palma DA, et al. J </a:t>
            </a:r>
            <a:r>
              <a:rPr lang="pt-BR" i="1" err="1">
                <a:solidFill>
                  <a:srgbClr val="FF0000"/>
                </a:solidFill>
              </a:rPr>
              <a:t>Clin</a:t>
            </a:r>
            <a:r>
              <a:rPr lang="pt-BR" i="1">
                <a:solidFill>
                  <a:srgbClr val="FF0000"/>
                </a:solidFill>
              </a:rPr>
              <a:t> </a:t>
            </a:r>
            <a:r>
              <a:rPr lang="pt-BR" i="1" err="1">
                <a:solidFill>
                  <a:srgbClr val="FF0000"/>
                </a:solidFill>
              </a:rPr>
              <a:t>Oncol</a:t>
            </a:r>
            <a:r>
              <a:rPr lang="pt-BR" i="1">
                <a:solidFill>
                  <a:srgbClr val="FF0000"/>
                </a:solidFill>
              </a:rPr>
              <a:t> 2020; 38:2830-2838</a:t>
            </a:r>
          </a:p>
        </p:txBody>
      </p:sp>
      <p:pic>
        <p:nvPicPr>
          <p:cNvPr id="7" name="Imagem 6"/>
          <p:cNvPicPr>
            <a:picLocks noChangeAspect="1"/>
          </p:cNvPicPr>
          <p:nvPr/>
        </p:nvPicPr>
        <p:blipFill>
          <a:blip r:embed="rId3"/>
          <a:stretch>
            <a:fillRect/>
          </a:stretch>
        </p:blipFill>
        <p:spPr>
          <a:xfrm>
            <a:off x="4226762" y="1825624"/>
            <a:ext cx="7598121" cy="3628120"/>
          </a:xfrm>
          <a:prstGeom prst="rect">
            <a:avLst/>
          </a:prstGeom>
        </p:spPr>
      </p:pic>
      <p:sp>
        <p:nvSpPr>
          <p:cNvPr id="8" name="CaixaDeTexto 7"/>
          <p:cNvSpPr txBox="1"/>
          <p:nvPr/>
        </p:nvSpPr>
        <p:spPr>
          <a:xfrm>
            <a:off x="5372100" y="2019122"/>
            <a:ext cx="1551215" cy="369332"/>
          </a:xfrm>
          <a:prstGeom prst="rect">
            <a:avLst/>
          </a:prstGeom>
          <a:solidFill>
            <a:schemeClr val="tx1"/>
          </a:solidFill>
        </p:spPr>
        <p:txBody>
          <a:bodyPr wrap="square" rtlCol="0">
            <a:spAutoFit/>
          </a:bodyPr>
          <a:lstStyle/>
          <a:p>
            <a:r>
              <a:rPr lang="pt-BR">
                <a:solidFill>
                  <a:srgbClr val="2995D7"/>
                </a:solidFill>
              </a:rPr>
              <a:t>28</a:t>
            </a:r>
            <a:r>
              <a:rPr lang="pt-BR">
                <a:solidFill>
                  <a:schemeClr val="bg1"/>
                </a:solidFill>
              </a:rPr>
              <a:t> x </a:t>
            </a:r>
            <a:r>
              <a:rPr lang="pt-BR">
                <a:solidFill>
                  <a:srgbClr val="FF0000"/>
                </a:solidFill>
              </a:rPr>
              <a:t>50</a:t>
            </a:r>
            <a:r>
              <a:rPr lang="pt-BR"/>
              <a:t> </a:t>
            </a:r>
            <a:r>
              <a:rPr lang="pt-BR">
                <a:solidFill>
                  <a:schemeClr val="bg1"/>
                </a:solidFill>
              </a:rPr>
              <a:t>meses</a:t>
            </a:r>
          </a:p>
        </p:txBody>
      </p:sp>
      <p:sp>
        <p:nvSpPr>
          <p:cNvPr id="9" name="CaixaDeTexto 8"/>
          <p:cNvSpPr txBox="1"/>
          <p:nvPr/>
        </p:nvSpPr>
        <p:spPr>
          <a:xfrm>
            <a:off x="8997868" y="2019122"/>
            <a:ext cx="1551215" cy="369332"/>
          </a:xfrm>
          <a:prstGeom prst="rect">
            <a:avLst/>
          </a:prstGeom>
          <a:solidFill>
            <a:schemeClr val="tx1"/>
          </a:solidFill>
        </p:spPr>
        <p:txBody>
          <a:bodyPr wrap="square" rtlCol="0">
            <a:spAutoFit/>
          </a:bodyPr>
          <a:lstStyle/>
          <a:p>
            <a:r>
              <a:rPr lang="pt-BR">
                <a:solidFill>
                  <a:srgbClr val="2995D7"/>
                </a:solidFill>
              </a:rPr>
              <a:t>5</a:t>
            </a:r>
            <a:r>
              <a:rPr lang="pt-BR">
                <a:solidFill>
                  <a:schemeClr val="bg1"/>
                </a:solidFill>
              </a:rPr>
              <a:t> x </a:t>
            </a:r>
            <a:r>
              <a:rPr lang="pt-BR">
                <a:solidFill>
                  <a:srgbClr val="FF0000"/>
                </a:solidFill>
              </a:rPr>
              <a:t>11</a:t>
            </a:r>
            <a:r>
              <a:rPr lang="pt-BR"/>
              <a:t> </a:t>
            </a:r>
            <a:r>
              <a:rPr lang="pt-BR">
                <a:solidFill>
                  <a:schemeClr val="bg1"/>
                </a:solidFill>
              </a:rPr>
              <a:t>meses</a:t>
            </a:r>
          </a:p>
        </p:txBody>
      </p:sp>
    </p:spTree>
    <p:extLst>
      <p:ext uri="{BB962C8B-B14F-4D97-AF65-F5344CB8AC3E}">
        <p14:creationId xmlns:p14="http://schemas.microsoft.com/office/powerpoint/2010/main" val="2375955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619991" y="302779"/>
            <a:ext cx="5198918" cy="1325563"/>
          </a:xfrm>
        </p:spPr>
        <p:txBody>
          <a:bodyPr/>
          <a:lstStyle/>
          <a:p>
            <a:endParaRPr lang="pt-BR"/>
          </a:p>
        </p:txBody>
      </p:sp>
      <p:pic>
        <p:nvPicPr>
          <p:cNvPr id="6" name="Imagem 5"/>
          <p:cNvPicPr>
            <a:picLocks noChangeAspect="1"/>
          </p:cNvPicPr>
          <p:nvPr/>
        </p:nvPicPr>
        <p:blipFill>
          <a:blip r:embed="rId3"/>
          <a:stretch>
            <a:fillRect/>
          </a:stretch>
        </p:blipFill>
        <p:spPr>
          <a:xfrm>
            <a:off x="6054004" y="535132"/>
            <a:ext cx="5591175" cy="6115050"/>
          </a:xfrm>
          <a:prstGeom prst="rect">
            <a:avLst/>
          </a:prstGeom>
        </p:spPr>
      </p:pic>
      <p:sp>
        <p:nvSpPr>
          <p:cNvPr id="7" name="Espaço Reservado para Conteúdo 6"/>
          <p:cNvSpPr>
            <a:spLocks noGrp="1"/>
          </p:cNvSpPr>
          <p:nvPr>
            <p:ph idx="1"/>
          </p:nvPr>
        </p:nvSpPr>
        <p:spPr>
          <a:xfrm>
            <a:off x="619991" y="2010352"/>
            <a:ext cx="3588327" cy="4351338"/>
          </a:xfrm>
        </p:spPr>
        <p:txBody>
          <a:bodyPr/>
          <a:lstStyle/>
          <a:p>
            <a:r>
              <a:rPr lang="pt-BR"/>
              <a:t>Fracionamentos diversos </a:t>
            </a:r>
          </a:p>
          <a:p>
            <a:r>
              <a:rPr lang="pt-BR"/>
              <a:t>Critérios de inclusão diversos também </a:t>
            </a:r>
          </a:p>
        </p:txBody>
      </p:sp>
    </p:spTree>
    <p:extLst>
      <p:ext uri="{BB962C8B-B14F-4D97-AF65-F5344CB8AC3E}">
        <p14:creationId xmlns:p14="http://schemas.microsoft.com/office/powerpoint/2010/main" val="27620511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2B2C5E-D0A6-4E5F-962B-1B575A707F85}"/>
              </a:ext>
            </a:extLst>
          </p:cNvPr>
          <p:cNvSpPr>
            <a:spLocks noGrp="1"/>
          </p:cNvSpPr>
          <p:nvPr>
            <p:ph type="title"/>
          </p:nvPr>
        </p:nvSpPr>
        <p:spPr>
          <a:xfrm>
            <a:off x="3575756" y="209903"/>
            <a:ext cx="5788746" cy="817564"/>
          </a:xfrm>
        </p:spPr>
        <p:txBody>
          <a:bodyPr>
            <a:normAutofit/>
          </a:bodyPr>
          <a:lstStyle/>
          <a:p>
            <a:pPr algn="just"/>
            <a:r>
              <a:rPr lang="pt-BR" b="1">
                <a:solidFill>
                  <a:srgbClr val="002060"/>
                </a:solidFill>
              </a:rPr>
              <a:t>“</a:t>
            </a:r>
            <a:r>
              <a:rPr lang="pt-BR" b="1" err="1">
                <a:solidFill>
                  <a:srgbClr val="002060"/>
                </a:solidFill>
              </a:rPr>
              <a:t>Oligomez</a:t>
            </a:r>
            <a:r>
              <a:rPr lang="pt-BR" b="1">
                <a:solidFill>
                  <a:srgbClr val="002060"/>
                </a:solidFill>
              </a:rPr>
              <a:t>” </a:t>
            </a:r>
            <a:r>
              <a:rPr lang="pt-BR" b="1" err="1">
                <a:solidFill>
                  <a:srgbClr val="002060"/>
                </a:solidFill>
              </a:rPr>
              <a:t>Trial</a:t>
            </a:r>
            <a:r>
              <a:rPr lang="pt-BR" b="1">
                <a:solidFill>
                  <a:srgbClr val="002060"/>
                </a:solidFill>
              </a:rPr>
              <a:t> </a:t>
            </a:r>
            <a:endParaRPr lang="pt-BR" b="1"/>
          </a:p>
        </p:txBody>
      </p:sp>
      <p:sp>
        <p:nvSpPr>
          <p:cNvPr id="3" name="Espaço Reservado para Conteúdo 2">
            <a:extLst>
              <a:ext uri="{FF2B5EF4-FFF2-40B4-BE49-F238E27FC236}">
                <a16:creationId xmlns:a16="http://schemas.microsoft.com/office/drawing/2014/main" id="{C9AF08F9-DADF-4CAF-B044-08D171D1D5E3}"/>
              </a:ext>
            </a:extLst>
          </p:cNvPr>
          <p:cNvSpPr>
            <a:spLocks noGrp="1"/>
          </p:cNvSpPr>
          <p:nvPr>
            <p:ph idx="1"/>
          </p:nvPr>
        </p:nvSpPr>
        <p:spPr>
          <a:xfrm>
            <a:off x="378294" y="3479977"/>
            <a:ext cx="11307489" cy="2375512"/>
          </a:xfrm>
        </p:spPr>
        <p:txBody>
          <a:bodyPr vert="horz" lIns="91440" tIns="45720" rIns="91440" bIns="45720" rtlCol="0" anchor="t">
            <a:normAutofit/>
          </a:bodyPr>
          <a:lstStyle/>
          <a:p>
            <a:pPr algn="just"/>
            <a:endParaRPr lang="en-US" sz="1800">
              <a:cs typeface="Calibri"/>
            </a:endParaRPr>
          </a:p>
        </p:txBody>
      </p:sp>
      <p:pic>
        <p:nvPicPr>
          <p:cNvPr id="4" name="Imagem 3" descr="Uma imagem contendo desenho&#10;&#10;Descrição gerada automaticamente">
            <a:extLst>
              <a:ext uri="{FF2B5EF4-FFF2-40B4-BE49-F238E27FC236}">
                <a16:creationId xmlns:a16="http://schemas.microsoft.com/office/drawing/2014/main" id="{613564CE-F645-420F-B37B-1D340692A114}"/>
              </a:ext>
            </a:extLst>
          </p:cNvPr>
          <p:cNvPicPr>
            <a:picLocks noChangeAspect="1"/>
          </p:cNvPicPr>
          <p:nvPr/>
        </p:nvPicPr>
        <p:blipFill rotWithShape="1">
          <a:blip r:embed="rId2"/>
          <a:srcRect l="120" r="62891"/>
          <a:stretch/>
        </p:blipFill>
        <p:spPr>
          <a:xfrm>
            <a:off x="196425" y="5855489"/>
            <a:ext cx="1057971" cy="912821"/>
          </a:xfrm>
          <a:prstGeom prst="rect">
            <a:avLst/>
          </a:prstGeom>
        </p:spPr>
      </p:pic>
      <p:sp>
        <p:nvSpPr>
          <p:cNvPr id="5" name="CaixaDeTexto 4"/>
          <p:cNvSpPr txBox="1"/>
          <p:nvPr/>
        </p:nvSpPr>
        <p:spPr>
          <a:xfrm>
            <a:off x="4593867" y="6003048"/>
            <a:ext cx="7091916" cy="646331"/>
          </a:xfrm>
          <a:prstGeom prst="rect">
            <a:avLst/>
          </a:prstGeom>
          <a:noFill/>
        </p:spPr>
        <p:txBody>
          <a:bodyPr wrap="square" lIns="91440" tIns="45720" rIns="91440" bIns="45720" rtlCol="0" anchor="t">
            <a:spAutoFit/>
          </a:bodyPr>
          <a:lstStyle/>
          <a:p>
            <a:r>
              <a:rPr lang="en-US">
                <a:solidFill>
                  <a:srgbClr val="FF0000"/>
                </a:solidFill>
              </a:rPr>
              <a:t>Gomez, D et al. Lancet Oncol. 2016;17(12):1672. </a:t>
            </a:r>
            <a:r>
              <a:rPr lang="en-US" err="1">
                <a:solidFill>
                  <a:srgbClr val="FF0000"/>
                </a:solidFill>
              </a:rPr>
              <a:t>Epub</a:t>
            </a:r>
            <a:r>
              <a:rPr lang="en-US">
                <a:solidFill>
                  <a:srgbClr val="FF0000"/>
                </a:solidFill>
              </a:rPr>
              <a:t> 2016 Oct 24. </a:t>
            </a:r>
            <a:r>
              <a:rPr lang="pt-BR"/>
              <a:t> </a:t>
            </a:r>
          </a:p>
          <a:p>
            <a:r>
              <a:rPr lang="en-US">
                <a:solidFill>
                  <a:srgbClr val="FF0000"/>
                </a:solidFill>
                <a:ea typeface="+mn-lt"/>
                <a:cs typeface="+mn-lt"/>
              </a:rPr>
              <a:t>Gomez, D et al </a:t>
            </a:r>
            <a:r>
              <a:rPr lang="pt-BR">
                <a:solidFill>
                  <a:srgbClr val="FF0000"/>
                </a:solidFill>
                <a:ea typeface="+mn-lt"/>
                <a:cs typeface="+mn-lt"/>
              </a:rPr>
              <a:t>J </a:t>
            </a:r>
            <a:r>
              <a:rPr lang="pt-BR" err="1">
                <a:solidFill>
                  <a:srgbClr val="FF0000"/>
                </a:solidFill>
                <a:ea typeface="+mn-lt"/>
                <a:cs typeface="+mn-lt"/>
              </a:rPr>
              <a:t>Clin</a:t>
            </a:r>
            <a:r>
              <a:rPr lang="pt-BR">
                <a:solidFill>
                  <a:srgbClr val="FF0000"/>
                </a:solidFill>
                <a:ea typeface="+mn-lt"/>
                <a:cs typeface="+mn-lt"/>
              </a:rPr>
              <a:t> </a:t>
            </a:r>
            <a:r>
              <a:rPr lang="pt-BR" err="1">
                <a:solidFill>
                  <a:srgbClr val="FF0000"/>
                </a:solidFill>
                <a:ea typeface="+mn-lt"/>
                <a:cs typeface="+mn-lt"/>
              </a:rPr>
              <a:t>Oncol</a:t>
            </a:r>
            <a:r>
              <a:rPr lang="pt-BR">
                <a:solidFill>
                  <a:srgbClr val="FF0000"/>
                </a:solidFill>
                <a:ea typeface="+mn-lt"/>
                <a:cs typeface="+mn-lt"/>
              </a:rPr>
              <a:t>. 2019 </a:t>
            </a:r>
            <a:r>
              <a:rPr lang="pt-BR" err="1">
                <a:solidFill>
                  <a:srgbClr val="FF0000"/>
                </a:solidFill>
                <a:ea typeface="+mn-lt"/>
                <a:cs typeface="+mn-lt"/>
              </a:rPr>
              <a:t>Jun</a:t>
            </a:r>
            <a:r>
              <a:rPr lang="pt-BR">
                <a:solidFill>
                  <a:srgbClr val="FF0000"/>
                </a:solidFill>
                <a:ea typeface="+mn-lt"/>
                <a:cs typeface="+mn-lt"/>
              </a:rPr>
              <a:t> 20;37(18):1558-1565.</a:t>
            </a:r>
            <a:endParaRPr lang="pt-BR">
              <a:solidFill>
                <a:srgbClr val="FF0000"/>
              </a:solidFill>
              <a:cs typeface="Calibri"/>
            </a:endParaRPr>
          </a:p>
        </p:txBody>
      </p:sp>
      <p:pic>
        <p:nvPicPr>
          <p:cNvPr id="7" name="Imagem 6"/>
          <p:cNvPicPr>
            <a:picLocks noChangeAspect="1"/>
          </p:cNvPicPr>
          <p:nvPr/>
        </p:nvPicPr>
        <p:blipFill rotWithShape="1">
          <a:blip r:embed="rId3"/>
          <a:srcRect l="47342" t="20213"/>
          <a:stretch/>
        </p:blipFill>
        <p:spPr>
          <a:xfrm>
            <a:off x="6153902" y="1986268"/>
            <a:ext cx="2992112" cy="2160441"/>
          </a:xfrm>
          <a:prstGeom prst="rect">
            <a:avLst/>
          </a:prstGeom>
        </p:spPr>
      </p:pic>
    </p:spTree>
    <p:extLst>
      <p:ext uri="{BB962C8B-B14F-4D97-AF65-F5344CB8AC3E}">
        <p14:creationId xmlns:p14="http://schemas.microsoft.com/office/powerpoint/2010/main" val="12699088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415089" y="230521"/>
            <a:ext cx="10938711" cy="860342"/>
          </a:xfrm>
        </p:spPr>
        <p:txBody>
          <a:bodyPr/>
          <a:lstStyle/>
          <a:p>
            <a:r>
              <a:rPr lang="pt-BR" b="1"/>
              <a:t>Critérios de Inclusão: </a:t>
            </a:r>
          </a:p>
        </p:txBody>
      </p:sp>
      <p:sp>
        <p:nvSpPr>
          <p:cNvPr id="3" name="Espaço Reservado para Conteúdo 2"/>
          <p:cNvSpPr>
            <a:spLocks noGrp="1"/>
          </p:cNvSpPr>
          <p:nvPr>
            <p:ph idx="1"/>
          </p:nvPr>
        </p:nvSpPr>
        <p:spPr>
          <a:xfrm>
            <a:off x="156105" y="1453434"/>
            <a:ext cx="11871025" cy="5280154"/>
          </a:xfrm>
        </p:spPr>
        <p:txBody>
          <a:bodyPr vert="horz" lIns="91440" tIns="45720" rIns="91440" bIns="45720" rtlCol="0" anchor="t">
            <a:normAutofit fontScale="70000" lnSpcReduction="20000"/>
          </a:bodyPr>
          <a:lstStyle/>
          <a:p>
            <a:r>
              <a:rPr lang="pt-BR" err="1"/>
              <a:t>Sindas</a:t>
            </a:r>
            <a:r>
              <a:rPr lang="pt-BR"/>
              <a:t>: </a:t>
            </a:r>
            <a:r>
              <a:rPr lang="pt-BR" err="1"/>
              <a:t>Oligometástases</a:t>
            </a:r>
            <a:r>
              <a:rPr lang="pt-BR"/>
              <a:t> sincrônicas (</a:t>
            </a:r>
            <a:r>
              <a:rPr lang="pt-BR" err="1"/>
              <a:t>recem</a:t>
            </a:r>
            <a:r>
              <a:rPr lang="pt-BR"/>
              <a:t>-diagnosticadas num paciente virgem de tratamento)</a:t>
            </a:r>
          </a:p>
          <a:p>
            <a:pPr lvl="1"/>
            <a:r>
              <a:rPr lang="pt-BR" err="1"/>
              <a:t>Ate</a:t>
            </a:r>
            <a:r>
              <a:rPr lang="pt-BR"/>
              <a:t> 5 lesões </a:t>
            </a:r>
            <a:endParaRPr lang="en-US"/>
          </a:p>
          <a:p>
            <a:pPr lvl="1"/>
            <a:r>
              <a:rPr lang="pt-BR"/>
              <a:t>LN regionais (</a:t>
            </a:r>
            <a:r>
              <a:rPr lang="pt-BR" err="1"/>
              <a:t>independente</a:t>
            </a:r>
            <a:r>
              <a:rPr lang="pt-BR"/>
              <a:t> do número) eram agrupados junto com o </a:t>
            </a:r>
            <a:r>
              <a:rPr lang="pt-BR" err="1"/>
              <a:t>primario</a:t>
            </a:r>
            <a:r>
              <a:rPr lang="pt-BR"/>
              <a:t> . </a:t>
            </a:r>
            <a:endParaRPr lang="en-US"/>
          </a:p>
          <a:p>
            <a:pPr lvl="1"/>
            <a:r>
              <a:rPr lang="en-US"/>
              <a:t>LN </a:t>
            </a:r>
            <a:r>
              <a:rPr lang="en-US" err="1"/>
              <a:t>nao</a:t>
            </a:r>
            <a:r>
              <a:rPr lang="en-US"/>
              <a:t> </a:t>
            </a:r>
            <a:r>
              <a:rPr lang="en-US" err="1"/>
              <a:t>regionais</a:t>
            </a:r>
            <a:r>
              <a:rPr lang="en-US"/>
              <a:t> </a:t>
            </a:r>
            <a:r>
              <a:rPr lang="en-US" err="1"/>
              <a:t>eram</a:t>
            </a:r>
            <a:r>
              <a:rPr lang="en-US"/>
              <a:t> </a:t>
            </a:r>
            <a:r>
              <a:rPr lang="en-US" err="1"/>
              <a:t>contabilizados</a:t>
            </a:r>
            <a:r>
              <a:rPr lang="en-US"/>
              <a:t> </a:t>
            </a:r>
            <a:r>
              <a:rPr lang="en-US" err="1"/>
              <a:t>como</a:t>
            </a:r>
            <a:r>
              <a:rPr lang="en-US"/>
              <a:t> sitios </a:t>
            </a:r>
            <a:r>
              <a:rPr lang="en-US" err="1"/>
              <a:t>metastastaticos</a:t>
            </a:r>
            <a:r>
              <a:rPr lang="en-US"/>
              <a:t>.</a:t>
            </a:r>
            <a:endParaRPr lang="en-US">
              <a:ea typeface="Calibri"/>
              <a:cs typeface="Calibri"/>
            </a:endParaRPr>
          </a:p>
          <a:p>
            <a:r>
              <a:rPr lang="en-US" err="1"/>
              <a:t>Yvengar</a:t>
            </a:r>
            <a:r>
              <a:rPr lang="en-US"/>
              <a:t>: </a:t>
            </a:r>
          </a:p>
          <a:p>
            <a:pPr lvl="1"/>
            <a:r>
              <a:rPr lang="en-US" err="1"/>
              <a:t>Primario</a:t>
            </a:r>
            <a:r>
              <a:rPr lang="en-US"/>
              <a:t> + ate 5 </a:t>
            </a:r>
            <a:r>
              <a:rPr lang="en-US" err="1"/>
              <a:t>lesôes</a:t>
            </a:r>
            <a:r>
              <a:rPr lang="en-US"/>
              <a:t> (</a:t>
            </a:r>
            <a:r>
              <a:rPr lang="en-US" err="1"/>
              <a:t>nao</a:t>
            </a:r>
            <a:r>
              <a:rPr lang="en-US"/>
              <a:t> </a:t>
            </a:r>
            <a:r>
              <a:rPr lang="en-US" err="1"/>
              <a:t>mais</a:t>
            </a:r>
            <a:r>
              <a:rPr lang="en-US"/>
              <a:t> que 3 no </a:t>
            </a:r>
            <a:r>
              <a:rPr lang="en-US" err="1"/>
              <a:t>pulmão</a:t>
            </a:r>
            <a:r>
              <a:rPr lang="en-US"/>
              <a:t> </a:t>
            </a:r>
            <a:r>
              <a:rPr lang="en-US" err="1"/>
              <a:t>ou</a:t>
            </a:r>
            <a:r>
              <a:rPr lang="en-US"/>
              <a:t> no </a:t>
            </a:r>
            <a:r>
              <a:rPr lang="en-US" err="1"/>
              <a:t>fígado</a:t>
            </a:r>
            <a:r>
              <a:rPr lang="en-US"/>
              <a:t>)</a:t>
            </a:r>
            <a:endParaRPr lang="en-US">
              <a:ea typeface="Calibri"/>
              <a:cs typeface="Calibri"/>
            </a:endParaRPr>
          </a:p>
          <a:p>
            <a:pPr lvl="1"/>
            <a:r>
              <a:rPr lang="en-US" err="1"/>
              <a:t>Resposta</a:t>
            </a:r>
            <a:r>
              <a:rPr lang="en-US"/>
              <a:t> </a:t>
            </a:r>
            <a:r>
              <a:rPr lang="en-US" err="1"/>
              <a:t>parcial</a:t>
            </a:r>
            <a:r>
              <a:rPr lang="en-US"/>
              <a:t> </a:t>
            </a:r>
            <a:r>
              <a:rPr lang="en-US" err="1"/>
              <a:t>oou</a:t>
            </a:r>
            <a:r>
              <a:rPr lang="en-US"/>
              <a:t> </a:t>
            </a:r>
            <a:r>
              <a:rPr lang="en-US" err="1"/>
              <a:t>estável</a:t>
            </a:r>
            <a:r>
              <a:rPr lang="en-US"/>
              <a:t> </a:t>
            </a:r>
            <a:r>
              <a:rPr lang="en-US" err="1"/>
              <a:t>após</a:t>
            </a:r>
            <a:r>
              <a:rPr lang="en-US"/>
              <a:t> 4 a 6 </a:t>
            </a:r>
            <a:r>
              <a:rPr lang="en-US" err="1"/>
              <a:t>ciclos</a:t>
            </a:r>
            <a:r>
              <a:rPr lang="en-US"/>
              <a:t> de QT    </a:t>
            </a:r>
          </a:p>
          <a:p>
            <a:pPr lvl="1"/>
            <a:r>
              <a:rPr lang="en-US"/>
              <a:t>Sem </a:t>
            </a:r>
            <a:r>
              <a:rPr lang="en-US" err="1"/>
              <a:t>mutação</a:t>
            </a:r>
            <a:r>
              <a:rPr lang="en-US"/>
              <a:t>  ALK </a:t>
            </a:r>
            <a:r>
              <a:rPr lang="en-US" err="1"/>
              <a:t>ou</a:t>
            </a:r>
            <a:r>
              <a:rPr lang="en-US"/>
              <a:t> EGFR (se </a:t>
            </a:r>
            <a:r>
              <a:rPr lang="en-US" err="1"/>
              <a:t>tivessem</a:t>
            </a:r>
            <a:r>
              <a:rPr lang="en-US"/>
              <a:t> </a:t>
            </a:r>
            <a:r>
              <a:rPr lang="en-US" err="1"/>
              <a:t>recebido</a:t>
            </a:r>
            <a:r>
              <a:rPr lang="en-US"/>
              <a:t> </a:t>
            </a:r>
            <a:r>
              <a:rPr lang="en-US" err="1"/>
              <a:t>terapia</a:t>
            </a:r>
            <a:r>
              <a:rPr lang="en-US"/>
              <a:t> </a:t>
            </a:r>
            <a:r>
              <a:rPr lang="en-US" err="1"/>
              <a:t>alvo</a:t>
            </a:r>
            <a:r>
              <a:rPr lang="en-US"/>
              <a:t> </a:t>
            </a:r>
            <a:r>
              <a:rPr lang="en-US" err="1"/>
              <a:t>eram</a:t>
            </a:r>
            <a:r>
              <a:rPr lang="en-US"/>
              <a:t> </a:t>
            </a:r>
            <a:r>
              <a:rPr lang="en-US" err="1"/>
              <a:t>excluidos</a:t>
            </a:r>
            <a:r>
              <a:rPr lang="en-US"/>
              <a:t>). </a:t>
            </a:r>
          </a:p>
          <a:p>
            <a:pPr lvl="1"/>
            <a:r>
              <a:rPr lang="en-US" err="1"/>
              <a:t>Excluídos</a:t>
            </a:r>
            <a:r>
              <a:rPr lang="en-US"/>
              <a:t>: meta cerebral </a:t>
            </a:r>
            <a:r>
              <a:rPr lang="en-US" err="1"/>
              <a:t>não</a:t>
            </a:r>
            <a:r>
              <a:rPr lang="en-US"/>
              <a:t> </a:t>
            </a:r>
            <a:r>
              <a:rPr lang="en-US" err="1"/>
              <a:t>controlada</a:t>
            </a:r>
            <a:r>
              <a:rPr lang="en-US"/>
              <a:t>, </a:t>
            </a:r>
            <a:r>
              <a:rPr lang="en-US" err="1"/>
              <a:t>metástase</a:t>
            </a:r>
            <a:r>
              <a:rPr lang="en-US"/>
              <a:t> </a:t>
            </a:r>
            <a:r>
              <a:rPr lang="en-US" err="1"/>
              <a:t>curtânea</a:t>
            </a:r>
            <a:r>
              <a:rPr lang="en-US"/>
              <a:t> </a:t>
            </a:r>
            <a:r>
              <a:rPr lang="en-US" err="1"/>
              <a:t>ou</a:t>
            </a:r>
            <a:r>
              <a:rPr lang="en-US"/>
              <a:t> GI. </a:t>
            </a:r>
            <a:endParaRPr lang="en-US">
              <a:ea typeface="Calibri"/>
              <a:cs typeface="Calibri"/>
            </a:endParaRPr>
          </a:p>
          <a:p>
            <a:pPr lvl="1"/>
            <a:endParaRPr lang="en-US"/>
          </a:p>
          <a:p>
            <a:r>
              <a:rPr lang="en-US"/>
              <a:t>Gomez: </a:t>
            </a:r>
          </a:p>
          <a:p>
            <a:pPr lvl="1"/>
            <a:r>
              <a:rPr lang="en-US"/>
              <a:t>3 </a:t>
            </a:r>
            <a:r>
              <a:rPr lang="en-US" err="1"/>
              <a:t>ou</a:t>
            </a:r>
            <a:r>
              <a:rPr lang="en-US"/>
              <a:t> </a:t>
            </a:r>
            <a:r>
              <a:rPr lang="en-US" err="1"/>
              <a:t>menos</a:t>
            </a:r>
            <a:r>
              <a:rPr lang="en-US"/>
              <a:t> </a:t>
            </a:r>
            <a:r>
              <a:rPr lang="en-US" err="1"/>
              <a:t>lesões</a:t>
            </a:r>
            <a:r>
              <a:rPr lang="en-US"/>
              <a:t> - APÓS a </a:t>
            </a:r>
            <a:r>
              <a:rPr lang="en-US" err="1"/>
              <a:t>primeira</a:t>
            </a:r>
            <a:r>
              <a:rPr lang="en-US"/>
              <a:t> </a:t>
            </a:r>
            <a:r>
              <a:rPr lang="en-US" err="1"/>
              <a:t>linha</a:t>
            </a:r>
            <a:r>
              <a:rPr lang="en-US"/>
              <a:t> </a:t>
            </a:r>
            <a:r>
              <a:rPr lang="en-US" err="1"/>
              <a:t>sistêmica</a:t>
            </a:r>
            <a:r>
              <a:rPr lang="en-US"/>
              <a:t> </a:t>
            </a:r>
            <a:endParaRPr lang="en-US">
              <a:ea typeface="Calibri"/>
              <a:cs typeface="Calibri"/>
            </a:endParaRPr>
          </a:p>
          <a:p>
            <a:pPr lvl="1"/>
            <a:r>
              <a:rPr lang="en-US"/>
              <a:t>ECOG 2 </a:t>
            </a:r>
            <a:r>
              <a:rPr lang="en-US" err="1"/>
              <a:t>ou</a:t>
            </a:r>
            <a:r>
              <a:rPr lang="en-US"/>
              <a:t> </a:t>
            </a:r>
            <a:r>
              <a:rPr lang="en-US" err="1"/>
              <a:t>menos</a:t>
            </a:r>
            <a:endParaRPr lang="en-US" err="1">
              <a:ea typeface="Calibri"/>
              <a:cs typeface="Calibri"/>
            </a:endParaRPr>
          </a:p>
          <a:p>
            <a:pPr lvl="1"/>
            <a:r>
              <a:rPr lang="en-US"/>
              <a:t>Que </a:t>
            </a:r>
            <a:r>
              <a:rPr lang="en-US" err="1"/>
              <a:t>receberam</a:t>
            </a:r>
            <a:r>
              <a:rPr lang="en-US"/>
              <a:t>  4 </a:t>
            </a:r>
            <a:r>
              <a:rPr lang="en-US" err="1"/>
              <a:t>ou</a:t>
            </a:r>
            <a:r>
              <a:rPr lang="en-US"/>
              <a:t> </a:t>
            </a:r>
            <a:r>
              <a:rPr lang="en-US" err="1"/>
              <a:t>mais</a:t>
            </a:r>
            <a:r>
              <a:rPr lang="en-US"/>
              <a:t> </a:t>
            </a:r>
            <a:r>
              <a:rPr lang="en-US" err="1"/>
              <a:t>ciclos</a:t>
            </a:r>
            <a:r>
              <a:rPr lang="en-US"/>
              <a:t> de </a:t>
            </a:r>
            <a:r>
              <a:rPr lang="en-US" err="1"/>
              <a:t>quimioterapia</a:t>
            </a:r>
            <a:r>
              <a:rPr lang="en-US"/>
              <a:t> </a:t>
            </a:r>
            <a:r>
              <a:rPr lang="en-US" err="1"/>
              <a:t>baseada</a:t>
            </a:r>
            <a:r>
              <a:rPr lang="en-US"/>
              <a:t> </a:t>
            </a:r>
            <a:r>
              <a:rPr lang="en-US" err="1"/>
              <a:t>em</a:t>
            </a:r>
            <a:r>
              <a:rPr lang="en-US"/>
              <a:t> platina </a:t>
            </a:r>
            <a:r>
              <a:rPr lang="en-US" err="1"/>
              <a:t>ou</a:t>
            </a:r>
            <a:r>
              <a:rPr lang="en-US"/>
              <a:t> se </a:t>
            </a:r>
            <a:r>
              <a:rPr lang="en-US" err="1"/>
              <a:t>mutação</a:t>
            </a:r>
            <a:r>
              <a:rPr lang="en-US"/>
              <a:t> EGFR 3 meses de </a:t>
            </a:r>
            <a:r>
              <a:rPr lang="en-US" err="1"/>
              <a:t>TKi</a:t>
            </a:r>
            <a:r>
              <a:rPr lang="en-US"/>
              <a:t> e se ALK 3 meses de </a:t>
            </a:r>
            <a:r>
              <a:rPr lang="en-US" err="1"/>
              <a:t>crizotinibe</a:t>
            </a:r>
            <a:r>
              <a:rPr lang="en-US"/>
              <a:t> (</a:t>
            </a:r>
            <a:r>
              <a:rPr lang="en-US" err="1"/>
              <a:t>só</a:t>
            </a:r>
            <a:r>
              <a:rPr lang="en-US"/>
              <a:t> </a:t>
            </a:r>
            <a:r>
              <a:rPr lang="en-US" err="1"/>
              <a:t>inibidores</a:t>
            </a:r>
            <a:r>
              <a:rPr lang="en-US"/>
              <a:t> e </a:t>
            </a:r>
            <a:r>
              <a:rPr lang="en-US" err="1"/>
              <a:t>primeira</a:t>
            </a:r>
            <a:r>
              <a:rPr lang="en-US"/>
              <a:t> </a:t>
            </a:r>
            <a:r>
              <a:rPr lang="en-US" err="1"/>
              <a:t>geração</a:t>
            </a:r>
            <a:r>
              <a:rPr lang="en-US"/>
              <a:t>) </a:t>
            </a:r>
            <a:endParaRPr lang="en-US">
              <a:ea typeface="Calibri"/>
              <a:cs typeface="Calibri"/>
            </a:endParaRPr>
          </a:p>
          <a:p>
            <a:pPr lvl="1"/>
            <a:r>
              <a:rPr lang="en-US"/>
              <a:t>Cada </a:t>
            </a:r>
            <a:r>
              <a:rPr lang="en-US" err="1"/>
              <a:t>lesao</a:t>
            </a:r>
            <a:r>
              <a:rPr lang="en-US"/>
              <a:t> era </a:t>
            </a:r>
            <a:r>
              <a:rPr lang="en-US" err="1"/>
              <a:t>contada</a:t>
            </a:r>
            <a:r>
              <a:rPr lang="en-US"/>
              <a:t> </a:t>
            </a:r>
            <a:r>
              <a:rPr lang="en-US" err="1"/>
              <a:t>separadamente</a:t>
            </a:r>
            <a:r>
              <a:rPr lang="en-US"/>
              <a:t> APOS a </a:t>
            </a:r>
            <a:r>
              <a:rPr lang="en-US" err="1"/>
              <a:t>primeira</a:t>
            </a:r>
            <a:r>
              <a:rPr lang="en-US"/>
              <a:t> </a:t>
            </a:r>
            <a:r>
              <a:rPr lang="en-US" err="1"/>
              <a:t>linha</a:t>
            </a:r>
            <a:r>
              <a:rPr lang="en-US"/>
              <a:t> </a:t>
            </a:r>
            <a:r>
              <a:rPr lang="en-US" err="1"/>
              <a:t>sistêmica</a:t>
            </a:r>
            <a:r>
              <a:rPr lang="en-US"/>
              <a:t> (se a </a:t>
            </a:r>
            <a:r>
              <a:rPr lang="en-US" err="1"/>
              <a:t>lesao</a:t>
            </a:r>
            <a:r>
              <a:rPr lang="en-US"/>
              <a:t> </a:t>
            </a:r>
            <a:r>
              <a:rPr lang="en-US" err="1"/>
              <a:t>respondeu</a:t>
            </a:r>
            <a:r>
              <a:rPr lang="en-US"/>
              <a:t> e </a:t>
            </a:r>
            <a:r>
              <a:rPr lang="en-US" err="1"/>
              <a:t>desapareceu</a:t>
            </a:r>
            <a:r>
              <a:rPr lang="en-US"/>
              <a:t> era </a:t>
            </a:r>
            <a:r>
              <a:rPr lang="en-US" err="1"/>
              <a:t>masi</a:t>
            </a:r>
            <a:r>
              <a:rPr lang="en-US"/>
              <a:t> </a:t>
            </a:r>
            <a:r>
              <a:rPr lang="en-US" err="1"/>
              <a:t>contabiliizada</a:t>
            </a:r>
            <a:r>
              <a:rPr lang="en-US"/>
              <a:t> )LN </a:t>
            </a:r>
            <a:r>
              <a:rPr lang="en-US" err="1"/>
              <a:t>toracicos</a:t>
            </a:r>
            <a:r>
              <a:rPr lang="en-US"/>
              <a:t> (N1 a N3 inclusive SC </a:t>
            </a:r>
            <a:r>
              <a:rPr lang="en-US" err="1"/>
              <a:t>eram</a:t>
            </a:r>
            <a:r>
              <a:rPr lang="en-US"/>
              <a:t> </a:t>
            </a:r>
            <a:r>
              <a:rPr lang="en-US" err="1"/>
              <a:t>contados</a:t>
            </a:r>
            <a:r>
              <a:rPr lang="en-US"/>
              <a:t> </a:t>
            </a:r>
            <a:r>
              <a:rPr lang="en-US" err="1"/>
              <a:t>coletivamente</a:t>
            </a:r>
            <a:r>
              <a:rPr lang="en-US"/>
              <a:t> </a:t>
            </a:r>
            <a:r>
              <a:rPr lang="en-US" err="1"/>
              <a:t>como</a:t>
            </a:r>
            <a:r>
              <a:rPr lang="en-US"/>
              <a:t> 1 </a:t>
            </a:r>
            <a:r>
              <a:rPr lang="en-US" err="1"/>
              <a:t>sítio</a:t>
            </a:r>
            <a:r>
              <a:rPr lang="en-US"/>
              <a:t>. </a:t>
            </a:r>
            <a:r>
              <a:rPr lang="en-US" err="1"/>
              <a:t>Pctes</a:t>
            </a:r>
            <a:r>
              <a:rPr lang="en-US"/>
              <a:t> com </a:t>
            </a:r>
            <a:r>
              <a:rPr lang="en-US" err="1"/>
              <a:t>lesoes</a:t>
            </a:r>
            <a:r>
              <a:rPr lang="en-US"/>
              <a:t> </a:t>
            </a:r>
            <a:r>
              <a:rPr lang="en-US" err="1"/>
              <a:t>cerebrais</a:t>
            </a:r>
            <a:r>
              <a:rPr lang="en-US"/>
              <a:t> </a:t>
            </a:r>
            <a:r>
              <a:rPr lang="en-US" err="1"/>
              <a:t>recebiam</a:t>
            </a:r>
            <a:r>
              <a:rPr lang="en-US"/>
              <a:t> </a:t>
            </a:r>
            <a:r>
              <a:rPr lang="en-US" err="1"/>
              <a:t>tratamento</a:t>
            </a:r>
            <a:r>
              <a:rPr lang="en-US"/>
              <a:t> antes da </a:t>
            </a:r>
            <a:r>
              <a:rPr lang="en-US" err="1"/>
              <a:t>randomização</a:t>
            </a:r>
            <a:r>
              <a:rPr lang="en-US"/>
              <a:t> mas as </a:t>
            </a:r>
            <a:r>
              <a:rPr lang="en-US" err="1"/>
              <a:t>lesoes</a:t>
            </a:r>
            <a:r>
              <a:rPr lang="en-US"/>
              <a:t> </a:t>
            </a:r>
            <a:r>
              <a:rPr lang="en-US" err="1"/>
              <a:t>tratadas</a:t>
            </a:r>
            <a:r>
              <a:rPr lang="en-US"/>
              <a:t> </a:t>
            </a:r>
            <a:r>
              <a:rPr lang="en-US" err="1"/>
              <a:t>contabilizadas</a:t>
            </a:r>
            <a:r>
              <a:rPr lang="en-US"/>
              <a:t>  er </a:t>
            </a:r>
            <a:r>
              <a:rPr lang="en-US" err="1"/>
              <a:t>acontado</a:t>
            </a:r>
            <a:r>
              <a:rPr lang="en-US"/>
              <a:t> </a:t>
            </a:r>
          </a:p>
          <a:p>
            <a:r>
              <a:rPr lang="en-US">
                <a:ea typeface="Calibri" panose="020F0502020204030204"/>
                <a:cs typeface="Calibri" panose="020F0502020204030204"/>
              </a:rPr>
              <a:t>SABAR:</a:t>
            </a:r>
          </a:p>
          <a:p>
            <a:pPr lvl="1"/>
            <a:r>
              <a:rPr lang="en-US" err="1">
                <a:ea typeface="Calibri" panose="020F0502020204030204"/>
                <a:cs typeface="Calibri" panose="020F0502020204030204"/>
              </a:rPr>
              <a:t>Biopsia</a:t>
            </a:r>
            <a:r>
              <a:rPr lang="en-US">
                <a:ea typeface="Calibri" panose="020F0502020204030204"/>
                <a:cs typeface="Calibri" panose="020F0502020204030204"/>
              </a:rPr>
              <a:t> </a:t>
            </a:r>
            <a:r>
              <a:rPr lang="en-US" err="1">
                <a:ea typeface="Calibri" panose="020F0502020204030204"/>
                <a:cs typeface="Calibri" panose="020F0502020204030204"/>
              </a:rPr>
              <a:t>preferivel</a:t>
            </a:r>
            <a:r>
              <a:rPr lang="en-US">
                <a:ea typeface="Calibri" panose="020F0502020204030204"/>
                <a:cs typeface="Calibri" panose="020F0502020204030204"/>
              </a:rPr>
              <a:t> mas </a:t>
            </a:r>
            <a:r>
              <a:rPr lang="en-US" err="1">
                <a:ea typeface="Calibri" panose="020F0502020204030204"/>
                <a:cs typeface="Calibri" panose="020F0502020204030204"/>
              </a:rPr>
              <a:t>não</a:t>
            </a:r>
            <a:r>
              <a:rPr lang="en-US">
                <a:ea typeface="Calibri" panose="020F0502020204030204"/>
                <a:cs typeface="Calibri" panose="020F0502020204030204"/>
              </a:rPr>
              <a:t> </a:t>
            </a:r>
            <a:r>
              <a:rPr lang="en-US" err="1">
                <a:ea typeface="Calibri" panose="020F0502020204030204"/>
                <a:cs typeface="Calibri" panose="020F0502020204030204"/>
              </a:rPr>
              <a:t>mandatória</a:t>
            </a:r>
            <a:r>
              <a:rPr lang="en-US">
                <a:ea typeface="Calibri" panose="020F0502020204030204"/>
                <a:cs typeface="Calibri" panose="020F0502020204030204"/>
              </a:rPr>
              <a:t>. Ate 5 </a:t>
            </a:r>
            <a:r>
              <a:rPr lang="en-US" err="1">
                <a:ea typeface="Calibri" panose="020F0502020204030204"/>
                <a:cs typeface="Calibri" panose="020F0502020204030204"/>
              </a:rPr>
              <a:t>sítios</a:t>
            </a:r>
            <a:r>
              <a:rPr lang="en-US">
                <a:ea typeface="Calibri" panose="020F0502020204030204"/>
                <a:cs typeface="Calibri" panose="020F0502020204030204"/>
              </a:rPr>
              <a:t>. Com </a:t>
            </a:r>
            <a:r>
              <a:rPr lang="en-US" err="1">
                <a:ea typeface="Calibri" panose="020F0502020204030204"/>
                <a:cs typeface="Calibri" panose="020F0502020204030204"/>
              </a:rPr>
              <a:t>primário</a:t>
            </a:r>
            <a:r>
              <a:rPr lang="en-US">
                <a:ea typeface="Calibri" panose="020F0502020204030204"/>
                <a:cs typeface="Calibri" panose="020F0502020204030204"/>
              </a:rPr>
              <a:t> </a:t>
            </a:r>
            <a:r>
              <a:rPr lang="en-US" err="1">
                <a:ea typeface="Calibri" panose="020F0502020204030204"/>
                <a:cs typeface="Calibri" panose="020F0502020204030204"/>
              </a:rPr>
              <a:t>controlado</a:t>
            </a:r>
            <a:r>
              <a:rPr lang="en-US">
                <a:ea typeface="Calibri" panose="020F0502020204030204"/>
                <a:cs typeface="Calibri" panose="020F0502020204030204"/>
              </a:rPr>
              <a:t> </a:t>
            </a:r>
            <a:r>
              <a:rPr lang="en-US" err="1">
                <a:ea typeface="Calibri" panose="020F0502020204030204"/>
                <a:cs typeface="Calibri" panose="020F0502020204030204"/>
              </a:rPr>
              <a:t>desde</a:t>
            </a:r>
            <a:r>
              <a:rPr lang="en-US">
                <a:ea typeface="Calibri" panose="020F0502020204030204"/>
                <a:cs typeface="Calibri" panose="020F0502020204030204"/>
              </a:rPr>
              <a:t> que o </a:t>
            </a:r>
            <a:r>
              <a:rPr lang="en-US" err="1">
                <a:ea typeface="Calibri" panose="020F0502020204030204"/>
                <a:cs typeface="Calibri" panose="020F0502020204030204"/>
              </a:rPr>
              <a:t>tratamento</a:t>
            </a:r>
            <a:r>
              <a:rPr lang="en-US">
                <a:ea typeface="Calibri" panose="020F0502020204030204"/>
                <a:cs typeface="Calibri" panose="020F0502020204030204"/>
              </a:rPr>
              <a:t> </a:t>
            </a:r>
            <a:r>
              <a:rPr lang="en-US" err="1">
                <a:ea typeface="Calibri" panose="020F0502020204030204"/>
                <a:cs typeface="Calibri" panose="020F0502020204030204"/>
              </a:rPr>
              <a:t>definido</a:t>
            </a:r>
            <a:r>
              <a:rPr lang="en-US">
                <a:ea typeface="Calibri" panose="020F0502020204030204"/>
                <a:cs typeface="Calibri" panose="020F0502020204030204"/>
              </a:rPr>
              <a:t>. Sem </a:t>
            </a:r>
            <a:r>
              <a:rPr lang="en-US" err="1">
                <a:ea typeface="Calibri" panose="020F0502020204030204"/>
                <a:cs typeface="Calibri" panose="020F0502020204030204"/>
              </a:rPr>
              <a:t>quimioterapia</a:t>
            </a:r>
            <a:r>
              <a:rPr lang="en-US">
                <a:ea typeface="Calibri" panose="020F0502020204030204"/>
                <a:cs typeface="Calibri" panose="020F0502020204030204"/>
              </a:rPr>
              <a:t> </a:t>
            </a:r>
            <a:r>
              <a:rPr lang="en-US" err="1">
                <a:ea typeface="Calibri" panose="020F0502020204030204"/>
                <a:cs typeface="Calibri" panose="020F0502020204030204"/>
              </a:rPr>
              <a:t>na</a:t>
            </a:r>
            <a:r>
              <a:rPr lang="en-US">
                <a:ea typeface="Calibri" panose="020F0502020204030204"/>
                <a:cs typeface="Calibri" panose="020F0502020204030204"/>
              </a:rPr>
              <a:t> hora da </a:t>
            </a:r>
            <a:r>
              <a:rPr lang="en-US" err="1">
                <a:ea typeface="Calibri" panose="020F0502020204030204"/>
                <a:cs typeface="Calibri" panose="020F0502020204030204"/>
              </a:rPr>
              <a:t>radioterapia</a:t>
            </a:r>
            <a:r>
              <a:rPr lang="en-US">
                <a:ea typeface="Calibri" panose="020F0502020204030204"/>
                <a:cs typeface="Calibri" panose="020F0502020204030204"/>
              </a:rPr>
              <a:t>. Sem </a:t>
            </a:r>
            <a:r>
              <a:rPr lang="en-US" err="1">
                <a:ea typeface="Calibri" panose="020F0502020204030204"/>
                <a:cs typeface="Calibri" panose="020F0502020204030204"/>
              </a:rPr>
              <a:t>metástase</a:t>
            </a:r>
            <a:r>
              <a:rPr lang="en-US">
                <a:ea typeface="Calibri" panose="020F0502020204030204"/>
                <a:cs typeface="Calibri" panose="020F0502020204030204"/>
              </a:rPr>
              <a:t> cerebral . Sem </a:t>
            </a:r>
            <a:r>
              <a:rPr lang="en-US" err="1">
                <a:ea typeface="Calibri" panose="020F0502020204030204"/>
                <a:cs typeface="Calibri" panose="020F0502020204030204"/>
              </a:rPr>
              <a:t>compressão</a:t>
            </a:r>
            <a:r>
              <a:rPr lang="en-US">
                <a:ea typeface="Calibri" panose="020F0502020204030204"/>
                <a:cs typeface="Calibri" panose="020F0502020204030204"/>
              </a:rPr>
              <a:t> de </a:t>
            </a:r>
            <a:r>
              <a:rPr lang="en-US" err="1">
                <a:ea typeface="Calibri" panose="020F0502020204030204"/>
                <a:cs typeface="Calibri" panose="020F0502020204030204"/>
              </a:rPr>
              <a:t>medula</a:t>
            </a:r>
            <a:r>
              <a:rPr lang="en-US">
                <a:ea typeface="Calibri" panose="020F0502020204030204"/>
                <a:cs typeface="Calibri" panose="020F0502020204030204"/>
              </a:rPr>
              <a:t>. </a:t>
            </a:r>
          </a:p>
        </p:txBody>
      </p:sp>
      <p:sp>
        <p:nvSpPr>
          <p:cNvPr id="4" name="CaixaDeTexto 3">
            <a:extLst>
              <a:ext uri="{FF2B5EF4-FFF2-40B4-BE49-F238E27FC236}">
                <a16:creationId xmlns:a16="http://schemas.microsoft.com/office/drawing/2014/main" id="{D756E0E9-297A-8DE4-B24B-469FA6BBD8AE}"/>
              </a:ext>
            </a:extLst>
          </p:cNvPr>
          <p:cNvSpPr txBox="1"/>
          <p:nvPr/>
        </p:nvSpPr>
        <p:spPr>
          <a:xfrm>
            <a:off x="358917" y="1083180"/>
            <a:ext cx="67646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a:ea typeface="Calibri"/>
                <a:cs typeface="Calibri"/>
              </a:rPr>
              <a:t>Biópsia comprovando o sítio de tratamento. </a:t>
            </a:r>
            <a:endParaRPr lang="pt-BR"/>
          </a:p>
        </p:txBody>
      </p:sp>
    </p:spTree>
    <p:extLst>
      <p:ext uri="{BB962C8B-B14F-4D97-AF65-F5344CB8AC3E}">
        <p14:creationId xmlns:p14="http://schemas.microsoft.com/office/powerpoint/2010/main" val="2742477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98764" y="1825624"/>
            <a:ext cx="3979718" cy="4710257"/>
          </a:xfrm>
        </p:spPr>
        <p:txBody>
          <a:bodyPr>
            <a:normAutofit fontScale="55000" lnSpcReduction="20000"/>
          </a:bodyPr>
          <a:lstStyle/>
          <a:p>
            <a:pPr algn="just"/>
            <a:r>
              <a:rPr lang="en-US"/>
              <a:t>Antes do </a:t>
            </a:r>
            <a:r>
              <a:rPr lang="en-US" err="1"/>
              <a:t>uso</a:t>
            </a:r>
            <a:r>
              <a:rPr lang="en-US"/>
              <a:t> </a:t>
            </a:r>
            <a:r>
              <a:rPr lang="en-US" err="1"/>
              <a:t>rotineiro</a:t>
            </a:r>
            <a:r>
              <a:rPr lang="en-US"/>
              <a:t> da </a:t>
            </a:r>
            <a:r>
              <a:rPr lang="en-US" err="1"/>
              <a:t>imunoterapia</a:t>
            </a:r>
            <a:r>
              <a:rPr lang="en-US"/>
              <a:t> </a:t>
            </a:r>
          </a:p>
          <a:p>
            <a:pPr algn="just"/>
            <a:r>
              <a:rPr lang="en-US" err="1"/>
              <a:t>Tratamento</a:t>
            </a:r>
            <a:r>
              <a:rPr lang="en-US"/>
              <a:t> local </a:t>
            </a:r>
            <a:r>
              <a:rPr lang="en-US" err="1"/>
              <a:t>incluia</a:t>
            </a:r>
            <a:r>
              <a:rPr lang="en-US"/>
              <a:t>: RT </a:t>
            </a:r>
            <a:r>
              <a:rPr lang="en-US" err="1"/>
              <a:t>hipofracionada</a:t>
            </a:r>
            <a:r>
              <a:rPr lang="en-US"/>
              <a:t> </a:t>
            </a:r>
            <a:r>
              <a:rPr lang="en-US" err="1"/>
              <a:t>ou</a:t>
            </a:r>
            <a:r>
              <a:rPr lang="en-US"/>
              <a:t> SABR (48%), </a:t>
            </a:r>
            <a:r>
              <a:rPr lang="en-US" err="1"/>
              <a:t>cirurgia</a:t>
            </a:r>
            <a:r>
              <a:rPr lang="en-US"/>
              <a:t> e </a:t>
            </a:r>
            <a:r>
              <a:rPr lang="en-US" err="1"/>
              <a:t>radioterapia</a:t>
            </a:r>
            <a:r>
              <a:rPr lang="en-US"/>
              <a:t> (24%), QT/RT (8%), RT </a:t>
            </a:r>
            <a:r>
              <a:rPr lang="en-US" err="1"/>
              <a:t>hipofracionada</a:t>
            </a:r>
            <a:r>
              <a:rPr lang="en-US"/>
              <a:t> e RTQT(12%), e </a:t>
            </a:r>
            <a:r>
              <a:rPr lang="en-US" err="1"/>
              <a:t>cirurgia</a:t>
            </a:r>
            <a:r>
              <a:rPr lang="en-US"/>
              <a:t> para </a:t>
            </a:r>
            <a:r>
              <a:rPr lang="en-US" err="1"/>
              <a:t>todos</a:t>
            </a:r>
            <a:r>
              <a:rPr lang="en-US"/>
              <a:t> </a:t>
            </a:r>
            <a:r>
              <a:rPr lang="en-US" err="1"/>
              <a:t>sítios</a:t>
            </a:r>
            <a:r>
              <a:rPr lang="en-US"/>
              <a:t> </a:t>
            </a:r>
            <a:r>
              <a:rPr lang="en-US" err="1"/>
              <a:t>em</a:t>
            </a:r>
            <a:r>
              <a:rPr lang="en-US"/>
              <a:t> 1 </a:t>
            </a:r>
            <a:r>
              <a:rPr lang="en-US" err="1"/>
              <a:t>paciente</a:t>
            </a:r>
            <a:r>
              <a:rPr lang="en-US"/>
              <a:t> (4%)</a:t>
            </a:r>
          </a:p>
          <a:p>
            <a:pPr algn="just"/>
            <a:r>
              <a:rPr lang="en-US" err="1"/>
              <a:t>Fracionamentos</a:t>
            </a:r>
            <a:r>
              <a:rPr lang="en-US"/>
              <a:t> </a:t>
            </a:r>
            <a:r>
              <a:rPr lang="en-US" err="1"/>
              <a:t>variáveis</a:t>
            </a:r>
            <a:r>
              <a:rPr lang="en-US"/>
              <a:t> de </a:t>
            </a:r>
            <a:r>
              <a:rPr lang="en-US" err="1"/>
              <a:t>radioterapia</a:t>
            </a:r>
            <a:endParaRPr lang="en-US"/>
          </a:p>
          <a:p>
            <a:pPr algn="just"/>
            <a:r>
              <a:rPr lang="en-US"/>
              <a:t>Tempo </a:t>
            </a:r>
            <a:r>
              <a:rPr lang="en-US" err="1"/>
              <a:t>médio</a:t>
            </a:r>
            <a:r>
              <a:rPr lang="en-US"/>
              <a:t> para </a:t>
            </a:r>
            <a:r>
              <a:rPr lang="en-US" err="1"/>
              <a:t>aparecimento</a:t>
            </a:r>
            <a:r>
              <a:rPr lang="en-US"/>
              <a:t> de </a:t>
            </a:r>
            <a:r>
              <a:rPr lang="en-US" err="1"/>
              <a:t>novas</a:t>
            </a:r>
            <a:r>
              <a:rPr lang="en-US"/>
              <a:t> </a:t>
            </a:r>
            <a:r>
              <a:rPr lang="en-US" err="1"/>
              <a:t>metástases</a:t>
            </a:r>
            <a:r>
              <a:rPr lang="en-US"/>
              <a:t> </a:t>
            </a:r>
            <a:r>
              <a:rPr lang="en-US" err="1"/>
              <a:t>foi</a:t>
            </a:r>
            <a:r>
              <a:rPr lang="en-US"/>
              <a:t> </a:t>
            </a:r>
            <a:r>
              <a:rPr lang="en-US" err="1"/>
              <a:t>maior</a:t>
            </a:r>
            <a:r>
              <a:rPr lang="en-US"/>
              <a:t> no </a:t>
            </a:r>
            <a:r>
              <a:rPr lang="en-US" err="1"/>
              <a:t>braço</a:t>
            </a:r>
            <a:r>
              <a:rPr lang="en-US"/>
              <a:t> que fez </a:t>
            </a:r>
            <a:r>
              <a:rPr lang="en-US" err="1"/>
              <a:t>tratamento</a:t>
            </a:r>
            <a:r>
              <a:rPr lang="en-US"/>
              <a:t> local (11.9 vs 5.7 meses).</a:t>
            </a:r>
          </a:p>
          <a:p>
            <a:pPr algn="just"/>
            <a:r>
              <a:rPr lang="en-US"/>
              <a:t>SLP </a:t>
            </a:r>
            <a:r>
              <a:rPr lang="en-US" err="1"/>
              <a:t>durável</a:t>
            </a:r>
            <a:r>
              <a:rPr lang="en-US"/>
              <a:t> (14.2 vs 4.4 meses </a:t>
            </a:r>
            <a:r>
              <a:rPr lang="en-US" err="1"/>
              <a:t>em</a:t>
            </a:r>
            <a:r>
              <a:rPr lang="en-US"/>
              <a:t> favor do </a:t>
            </a:r>
            <a:r>
              <a:rPr lang="en-US" err="1"/>
              <a:t>tratamento</a:t>
            </a:r>
            <a:r>
              <a:rPr lang="en-US"/>
              <a:t> local</a:t>
            </a:r>
          </a:p>
          <a:p>
            <a:pPr algn="just"/>
            <a:r>
              <a:rPr lang="en-US" err="1"/>
              <a:t>Sobrevida</a:t>
            </a:r>
            <a:r>
              <a:rPr lang="en-US"/>
              <a:t> global </a:t>
            </a:r>
            <a:r>
              <a:rPr lang="en-US" err="1"/>
              <a:t>melhor</a:t>
            </a:r>
            <a:r>
              <a:rPr lang="en-US"/>
              <a:t> </a:t>
            </a:r>
            <a:r>
              <a:rPr lang="en-US" err="1"/>
              <a:t>em</a:t>
            </a:r>
            <a:r>
              <a:rPr lang="en-US"/>
              <a:t> favor de </a:t>
            </a:r>
            <a:r>
              <a:rPr lang="en-US" err="1"/>
              <a:t>quem</a:t>
            </a:r>
            <a:r>
              <a:rPr lang="en-US"/>
              <a:t> fez a </a:t>
            </a:r>
            <a:r>
              <a:rPr lang="en-US" err="1"/>
              <a:t>radioterapia</a:t>
            </a:r>
            <a:r>
              <a:rPr lang="en-US"/>
              <a:t> (41.2 vs. 17.0 meses). </a:t>
            </a:r>
          </a:p>
          <a:p>
            <a:pPr algn="just"/>
            <a:r>
              <a:rPr lang="en-US"/>
              <a:t>Sem </a:t>
            </a:r>
            <a:r>
              <a:rPr lang="en-US" err="1"/>
              <a:t>toxicidade</a:t>
            </a:r>
            <a:r>
              <a:rPr lang="en-US"/>
              <a:t> </a:t>
            </a:r>
            <a:r>
              <a:rPr lang="en-US" err="1"/>
              <a:t>grau</a:t>
            </a:r>
            <a:r>
              <a:rPr lang="en-US"/>
              <a:t> 3 e 5</a:t>
            </a:r>
          </a:p>
          <a:p>
            <a:pPr algn="just"/>
            <a:r>
              <a:rPr lang="en-US" err="1"/>
              <a:t>Nuancias</a:t>
            </a:r>
            <a:r>
              <a:rPr lang="en-US"/>
              <a:t> de </a:t>
            </a:r>
            <a:r>
              <a:rPr lang="en-US" err="1"/>
              <a:t>eligibilidade</a:t>
            </a:r>
            <a:r>
              <a:rPr lang="en-US"/>
              <a:t>: As metastases </a:t>
            </a:r>
            <a:r>
              <a:rPr lang="en-US" err="1"/>
              <a:t>foram</a:t>
            </a:r>
            <a:r>
              <a:rPr lang="en-US"/>
              <a:t> </a:t>
            </a:r>
            <a:r>
              <a:rPr lang="en-US" err="1"/>
              <a:t>contadas</a:t>
            </a:r>
            <a:r>
              <a:rPr lang="en-US"/>
              <a:t> </a:t>
            </a:r>
            <a:r>
              <a:rPr lang="en-US" err="1"/>
              <a:t>após</a:t>
            </a:r>
            <a:r>
              <a:rPr lang="en-US"/>
              <a:t> o </a:t>
            </a:r>
            <a:r>
              <a:rPr lang="en-US" err="1"/>
              <a:t>tratamento</a:t>
            </a:r>
            <a:r>
              <a:rPr lang="en-US"/>
              <a:t> </a:t>
            </a:r>
            <a:r>
              <a:rPr lang="en-US" err="1"/>
              <a:t>sistêmico</a:t>
            </a:r>
            <a:r>
              <a:rPr lang="en-US"/>
              <a:t>. </a:t>
            </a:r>
            <a:r>
              <a:rPr lang="en-US" err="1"/>
              <a:t>Sìtios</a:t>
            </a:r>
            <a:r>
              <a:rPr lang="en-US"/>
              <a:t> </a:t>
            </a:r>
            <a:r>
              <a:rPr lang="en-US" err="1"/>
              <a:t>linfonodais</a:t>
            </a:r>
            <a:r>
              <a:rPr lang="en-US"/>
              <a:t> (SC, mediastinal </a:t>
            </a:r>
            <a:r>
              <a:rPr lang="en-US" err="1"/>
              <a:t>foram</a:t>
            </a:r>
            <a:r>
              <a:rPr lang="en-US"/>
              <a:t> </a:t>
            </a:r>
            <a:r>
              <a:rPr lang="en-US" err="1"/>
              <a:t>contados</a:t>
            </a:r>
            <a:r>
              <a:rPr lang="en-US"/>
              <a:t> </a:t>
            </a:r>
            <a:r>
              <a:rPr lang="en-US" err="1"/>
              <a:t>coletivamente</a:t>
            </a:r>
            <a:r>
              <a:rPr lang="en-US"/>
              <a:t> </a:t>
            </a:r>
            <a:r>
              <a:rPr lang="en-US" err="1"/>
              <a:t>como</a:t>
            </a:r>
            <a:r>
              <a:rPr lang="en-US"/>
              <a:t> 1 </a:t>
            </a:r>
            <a:r>
              <a:rPr lang="en-US" err="1"/>
              <a:t>sítio</a:t>
            </a:r>
            <a:r>
              <a:rPr lang="en-US"/>
              <a:t>) e 76% </a:t>
            </a:r>
            <a:r>
              <a:rPr lang="en-US" err="1"/>
              <a:t>tinham</a:t>
            </a:r>
            <a:r>
              <a:rPr lang="en-US"/>
              <a:t> </a:t>
            </a:r>
            <a:r>
              <a:rPr lang="en-US" err="1"/>
              <a:t>metástase</a:t>
            </a:r>
            <a:r>
              <a:rPr lang="en-US"/>
              <a:t> </a:t>
            </a:r>
            <a:r>
              <a:rPr lang="en-US" err="1"/>
              <a:t>linfonodal</a:t>
            </a:r>
            <a:r>
              <a:rPr lang="en-US"/>
              <a:t>. </a:t>
            </a:r>
          </a:p>
          <a:p>
            <a:pPr algn="just"/>
            <a:r>
              <a:rPr lang="en-US" err="1"/>
              <a:t>Fechado</a:t>
            </a:r>
            <a:r>
              <a:rPr lang="en-US"/>
              <a:t> </a:t>
            </a:r>
            <a:r>
              <a:rPr lang="en-US" err="1"/>
              <a:t>precoce</a:t>
            </a:r>
            <a:r>
              <a:rPr lang="en-US"/>
              <a:t> </a:t>
            </a:r>
            <a:r>
              <a:rPr lang="en-US" err="1"/>
              <a:t>pelo</a:t>
            </a:r>
            <a:r>
              <a:rPr lang="en-US"/>
              <a:t> </a:t>
            </a:r>
            <a:r>
              <a:rPr lang="en-US" err="1"/>
              <a:t>comitê</a:t>
            </a:r>
            <a:r>
              <a:rPr lang="en-US"/>
              <a:t> de </a:t>
            </a:r>
            <a:r>
              <a:rPr lang="en-US" err="1"/>
              <a:t>segurança</a:t>
            </a:r>
            <a:r>
              <a:rPr lang="en-US"/>
              <a:t> </a:t>
            </a:r>
            <a:endParaRPr lang="pt-BR"/>
          </a:p>
        </p:txBody>
      </p:sp>
      <p:pic>
        <p:nvPicPr>
          <p:cNvPr id="4" name="Imagem 3"/>
          <p:cNvPicPr>
            <a:picLocks noChangeAspect="1"/>
          </p:cNvPicPr>
          <p:nvPr/>
        </p:nvPicPr>
        <p:blipFill>
          <a:blip r:embed="rId2"/>
          <a:stretch>
            <a:fillRect/>
          </a:stretch>
        </p:blipFill>
        <p:spPr>
          <a:xfrm>
            <a:off x="4890880" y="1825625"/>
            <a:ext cx="6896307" cy="3109046"/>
          </a:xfrm>
          <a:prstGeom prst="rect">
            <a:avLst/>
          </a:prstGeom>
        </p:spPr>
      </p:pic>
      <p:sp>
        <p:nvSpPr>
          <p:cNvPr id="5" name="Título 1"/>
          <p:cNvSpPr txBox="1">
            <a:spLocks/>
          </p:cNvSpPr>
          <p:nvPr/>
        </p:nvSpPr>
        <p:spPr>
          <a:xfrm>
            <a:off x="710046" y="2577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600">
                <a:solidFill>
                  <a:schemeClr val="accent1">
                    <a:lumMod val="75000"/>
                  </a:schemeClr>
                </a:solidFill>
                <a:latin typeface="+mn-lt"/>
              </a:rPr>
              <a:t>“</a:t>
            </a:r>
            <a:r>
              <a:rPr lang="pt-BR" sz="3600" b="1" err="1">
                <a:solidFill>
                  <a:schemeClr val="accent1">
                    <a:lumMod val="75000"/>
                  </a:schemeClr>
                </a:solidFill>
                <a:latin typeface="+mn-lt"/>
              </a:rPr>
              <a:t>Oligomez</a:t>
            </a:r>
            <a:r>
              <a:rPr lang="pt-BR" sz="3600" b="1">
                <a:solidFill>
                  <a:schemeClr val="accent1">
                    <a:lumMod val="75000"/>
                  </a:schemeClr>
                </a:solidFill>
                <a:latin typeface="+mn-lt"/>
              </a:rPr>
              <a:t>” </a:t>
            </a:r>
            <a:r>
              <a:rPr lang="pt-BR" sz="3600" b="1" err="1">
                <a:solidFill>
                  <a:schemeClr val="accent1">
                    <a:lumMod val="75000"/>
                  </a:schemeClr>
                </a:solidFill>
                <a:latin typeface="+mn-lt"/>
              </a:rPr>
              <a:t>Trial</a:t>
            </a:r>
            <a:endParaRPr lang="pt-BR" sz="3600" b="1">
              <a:solidFill>
                <a:schemeClr val="accent1">
                  <a:lumMod val="75000"/>
                </a:schemeClr>
              </a:solidFill>
              <a:latin typeface="+mn-lt"/>
            </a:endParaRPr>
          </a:p>
        </p:txBody>
      </p:sp>
      <p:sp>
        <p:nvSpPr>
          <p:cNvPr id="6" name="Retângulo 5"/>
          <p:cNvSpPr/>
          <p:nvPr/>
        </p:nvSpPr>
        <p:spPr>
          <a:xfrm>
            <a:off x="6489028" y="6166549"/>
            <a:ext cx="4736618" cy="369332"/>
          </a:xfrm>
          <a:prstGeom prst="rect">
            <a:avLst/>
          </a:prstGeom>
        </p:spPr>
        <p:txBody>
          <a:bodyPr wrap="none">
            <a:spAutoFit/>
          </a:bodyPr>
          <a:lstStyle/>
          <a:p>
            <a:r>
              <a:rPr lang="pt-BR" i="1">
                <a:solidFill>
                  <a:srgbClr val="C00000"/>
                </a:solidFill>
              </a:rPr>
              <a:t>Gomez DR, et al. </a:t>
            </a:r>
            <a:r>
              <a:rPr lang="en-US" i="1">
                <a:solidFill>
                  <a:srgbClr val="C00000"/>
                </a:solidFill>
              </a:rPr>
              <a:t>J Clin Oncol 2019;37:1558-1565</a:t>
            </a:r>
            <a:endParaRPr lang="pt-BR" i="1">
              <a:solidFill>
                <a:srgbClr val="C00000"/>
              </a:solidFill>
            </a:endParaRPr>
          </a:p>
        </p:txBody>
      </p:sp>
    </p:spTree>
    <p:extLst>
      <p:ext uri="{BB962C8B-B14F-4D97-AF65-F5344CB8AC3E}">
        <p14:creationId xmlns:p14="http://schemas.microsoft.com/office/powerpoint/2010/main" val="3700566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DOSE e Fracionamento</a:t>
            </a:r>
          </a:p>
        </p:txBody>
      </p:sp>
      <p:sp>
        <p:nvSpPr>
          <p:cNvPr id="3" name="Espaço Reservado para Conteúdo 2"/>
          <p:cNvSpPr>
            <a:spLocks noGrp="1"/>
          </p:cNvSpPr>
          <p:nvPr>
            <p:ph idx="1"/>
          </p:nvPr>
        </p:nvSpPr>
        <p:spPr>
          <a:xfrm>
            <a:off x="1517072" y="2421082"/>
            <a:ext cx="3813465" cy="3527426"/>
          </a:xfrm>
        </p:spPr>
        <p:txBody>
          <a:bodyPr/>
          <a:lstStyle/>
          <a:p>
            <a:r>
              <a:rPr lang="pt-BR"/>
              <a:t>D</a:t>
            </a:r>
          </a:p>
        </p:txBody>
      </p:sp>
      <p:pic>
        <p:nvPicPr>
          <p:cNvPr id="5" name="Imagem 4"/>
          <p:cNvPicPr>
            <a:picLocks noChangeAspect="1"/>
          </p:cNvPicPr>
          <p:nvPr/>
        </p:nvPicPr>
        <p:blipFill>
          <a:blip r:embed="rId2"/>
          <a:stretch>
            <a:fillRect/>
          </a:stretch>
        </p:blipFill>
        <p:spPr>
          <a:xfrm>
            <a:off x="4013055" y="1822595"/>
            <a:ext cx="6181725" cy="2362200"/>
          </a:xfrm>
          <a:prstGeom prst="rect">
            <a:avLst/>
          </a:prstGeom>
        </p:spPr>
      </p:pic>
    </p:spTree>
    <p:extLst>
      <p:ext uri="{BB962C8B-B14F-4D97-AF65-F5344CB8AC3E}">
        <p14:creationId xmlns:p14="http://schemas.microsoft.com/office/powerpoint/2010/main" val="2156083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2B2C5E-D0A6-4E5F-962B-1B575A707F85}"/>
              </a:ext>
            </a:extLst>
          </p:cNvPr>
          <p:cNvSpPr>
            <a:spLocks noGrp="1"/>
          </p:cNvSpPr>
          <p:nvPr>
            <p:ph type="title"/>
          </p:nvPr>
        </p:nvSpPr>
        <p:spPr>
          <a:xfrm>
            <a:off x="203200" y="365125"/>
            <a:ext cx="11150600" cy="1001008"/>
          </a:xfrm>
        </p:spPr>
        <p:txBody>
          <a:bodyPr vert="horz" lIns="91440" tIns="45720" rIns="91440" bIns="45720" rtlCol="0" anchor="ctr">
            <a:noAutofit/>
          </a:bodyPr>
          <a:lstStyle/>
          <a:p>
            <a:r>
              <a:rPr lang="pt-BR" sz="3600" b="1">
                <a:cs typeface="Calibri Light"/>
              </a:rPr>
              <a:t>Estudos avaliando Tratamento Local para </a:t>
            </a:r>
            <a:r>
              <a:rPr lang="pt-BR" sz="3600" b="1" err="1">
                <a:cs typeface="Calibri Light"/>
              </a:rPr>
              <a:t>Oligometastáticos</a:t>
            </a:r>
            <a:endParaRPr lang="pt-BR" sz="3600" b="1" err="1"/>
          </a:p>
        </p:txBody>
      </p:sp>
      <p:graphicFrame>
        <p:nvGraphicFramePr>
          <p:cNvPr id="5" name="Espaço Reservado para Conteúdo 4"/>
          <p:cNvGraphicFramePr>
            <a:graphicFrameLocks noGrp="1"/>
          </p:cNvGraphicFramePr>
          <p:nvPr>
            <p:ph idx="1"/>
          </p:nvPr>
        </p:nvGraphicFramePr>
        <p:xfrm>
          <a:off x="121595" y="1442935"/>
          <a:ext cx="12000774" cy="4452457"/>
        </p:xfrm>
        <a:graphic>
          <a:graphicData uri="http://schemas.openxmlformats.org/drawingml/2006/table">
            <a:tbl>
              <a:tblPr firstRow="1" bandRow="1">
                <a:tableStyleId>{5C22544A-7EE6-4342-B048-85BDC9FD1C3A}</a:tableStyleId>
              </a:tblPr>
              <a:tblGrid>
                <a:gridCol w="1436000">
                  <a:extLst>
                    <a:ext uri="{9D8B030D-6E8A-4147-A177-3AD203B41FA5}">
                      <a16:colId xmlns:a16="http://schemas.microsoft.com/office/drawing/2014/main" val="20000"/>
                    </a:ext>
                  </a:extLst>
                </a:gridCol>
                <a:gridCol w="486381">
                  <a:extLst>
                    <a:ext uri="{9D8B030D-6E8A-4147-A177-3AD203B41FA5}">
                      <a16:colId xmlns:a16="http://schemas.microsoft.com/office/drawing/2014/main" val="20001"/>
                    </a:ext>
                  </a:extLst>
                </a:gridCol>
                <a:gridCol w="934935">
                  <a:extLst>
                    <a:ext uri="{9D8B030D-6E8A-4147-A177-3AD203B41FA5}">
                      <a16:colId xmlns:a16="http://schemas.microsoft.com/office/drawing/2014/main" val="20002"/>
                    </a:ext>
                  </a:extLst>
                </a:gridCol>
                <a:gridCol w="1156508">
                  <a:extLst>
                    <a:ext uri="{9D8B030D-6E8A-4147-A177-3AD203B41FA5}">
                      <a16:colId xmlns:a16="http://schemas.microsoft.com/office/drawing/2014/main" val="20003"/>
                    </a:ext>
                  </a:extLst>
                </a:gridCol>
                <a:gridCol w="1070041">
                  <a:extLst>
                    <a:ext uri="{9D8B030D-6E8A-4147-A177-3AD203B41FA5}">
                      <a16:colId xmlns:a16="http://schemas.microsoft.com/office/drawing/2014/main" val="3595752612"/>
                    </a:ext>
                  </a:extLst>
                </a:gridCol>
                <a:gridCol w="1637487">
                  <a:extLst>
                    <a:ext uri="{9D8B030D-6E8A-4147-A177-3AD203B41FA5}">
                      <a16:colId xmlns:a16="http://schemas.microsoft.com/office/drawing/2014/main" val="1053232906"/>
                    </a:ext>
                  </a:extLst>
                </a:gridCol>
                <a:gridCol w="1178127">
                  <a:extLst>
                    <a:ext uri="{9D8B030D-6E8A-4147-A177-3AD203B41FA5}">
                      <a16:colId xmlns:a16="http://schemas.microsoft.com/office/drawing/2014/main" val="20004"/>
                    </a:ext>
                  </a:extLst>
                </a:gridCol>
                <a:gridCol w="1202380">
                  <a:extLst>
                    <a:ext uri="{9D8B030D-6E8A-4147-A177-3AD203B41FA5}">
                      <a16:colId xmlns:a16="http://schemas.microsoft.com/office/drawing/2014/main" val="20005"/>
                    </a:ext>
                  </a:extLst>
                </a:gridCol>
                <a:gridCol w="934935">
                  <a:extLst>
                    <a:ext uri="{9D8B030D-6E8A-4147-A177-3AD203B41FA5}">
                      <a16:colId xmlns:a16="http://schemas.microsoft.com/office/drawing/2014/main" val="20007"/>
                    </a:ext>
                  </a:extLst>
                </a:gridCol>
                <a:gridCol w="667777">
                  <a:extLst>
                    <a:ext uri="{9D8B030D-6E8A-4147-A177-3AD203B41FA5}">
                      <a16:colId xmlns:a16="http://schemas.microsoft.com/office/drawing/2014/main" val="20008"/>
                    </a:ext>
                  </a:extLst>
                </a:gridCol>
                <a:gridCol w="1296203">
                  <a:extLst>
                    <a:ext uri="{9D8B030D-6E8A-4147-A177-3AD203B41FA5}">
                      <a16:colId xmlns:a16="http://schemas.microsoft.com/office/drawing/2014/main" val="20009"/>
                    </a:ext>
                  </a:extLst>
                </a:gridCol>
              </a:tblGrid>
              <a:tr h="941938">
                <a:tc>
                  <a:txBody>
                    <a:bodyPr/>
                    <a:lstStyle/>
                    <a:p>
                      <a:r>
                        <a:rPr lang="pt-BR" sz="1600"/>
                        <a:t>Estudos randomizados Fase II</a:t>
                      </a:r>
                    </a:p>
                  </a:txBody>
                  <a:tcPr/>
                </a:tc>
                <a:tc>
                  <a:txBody>
                    <a:bodyPr/>
                    <a:lstStyle/>
                    <a:p>
                      <a:r>
                        <a:rPr lang="pt-BR"/>
                        <a:t>N</a:t>
                      </a:r>
                    </a:p>
                  </a:txBody>
                  <a:tcPr/>
                </a:tc>
                <a:tc>
                  <a:txBody>
                    <a:bodyPr/>
                    <a:lstStyle/>
                    <a:p>
                      <a:r>
                        <a:rPr lang="pt-BR" sz="1600"/>
                        <a:t>Sítio</a:t>
                      </a:r>
                    </a:p>
                    <a:p>
                      <a:pPr lvl="0">
                        <a:buNone/>
                      </a:pPr>
                      <a:r>
                        <a:rPr lang="pt-BR" sz="1600"/>
                        <a:t>Primário</a:t>
                      </a:r>
                    </a:p>
                  </a:txBody>
                  <a:tcPr/>
                </a:tc>
                <a:tc>
                  <a:txBody>
                    <a:bodyPr/>
                    <a:lstStyle/>
                    <a:p>
                      <a:r>
                        <a:rPr lang="pt-BR" sz="1600"/>
                        <a:t>Número de lesões </a:t>
                      </a:r>
                    </a:p>
                  </a:txBody>
                  <a:tcPr/>
                </a:tc>
                <a:tc>
                  <a:txBody>
                    <a:bodyPr/>
                    <a:lstStyle/>
                    <a:p>
                      <a:pPr lvl="0">
                        <a:buNone/>
                      </a:pPr>
                      <a:r>
                        <a:rPr lang="pt-BR" sz="1600"/>
                        <a:t>Número de frações </a:t>
                      </a:r>
                    </a:p>
                  </a:txBody>
                  <a:tcPr/>
                </a:tc>
                <a:tc>
                  <a:txBody>
                    <a:bodyPr/>
                    <a:lstStyle/>
                    <a:p>
                      <a:pPr lvl="0">
                        <a:buNone/>
                      </a:pPr>
                      <a:r>
                        <a:rPr lang="pt-BR"/>
                        <a:t>Dose</a:t>
                      </a:r>
                    </a:p>
                  </a:txBody>
                  <a:tcPr/>
                </a:tc>
                <a:tc>
                  <a:txBody>
                    <a:bodyPr/>
                    <a:lstStyle/>
                    <a:p>
                      <a:r>
                        <a:rPr lang="pt-BR"/>
                        <a:t>SLP (meses)</a:t>
                      </a:r>
                    </a:p>
                  </a:txBody>
                  <a:tcPr/>
                </a:tc>
                <a:tc>
                  <a:txBody>
                    <a:bodyPr/>
                    <a:lstStyle/>
                    <a:p>
                      <a:r>
                        <a:rPr lang="pt-BR"/>
                        <a:t>SG (meses)</a:t>
                      </a:r>
                    </a:p>
                  </a:txBody>
                  <a:tcPr/>
                </a:tc>
                <a:tc>
                  <a:txBody>
                    <a:bodyPr/>
                    <a:lstStyle/>
                    <a:p>
                      <a:r>
                        <a:rPr lang="pt-BR"/>
                        <a:t>Tipo de </a:t>
                      </a:r>
                      <a:r>
                        <a:rPr lang="pt-BR" err="1"/>
                        <a:t>tto</a:t>
                      </a:r>
                    </a:p>
                  </a:txBody>
                  <a:tcPr/>
                </a:tc>
                <a:tc>
                  <a:txBody>
                    <a:bodyPr/>
                    <a:lstStyle/>
                    <a:p>
                      <a:r>
                        <a:rPr lang="pt-BR" sz="1600"/>
                        <a:t>FU (meses)</a:t>
                      </a:r>
                    </a:p>
                  </a:txBody>
                  <a:tcPr/>
                </a:tc>
                <a:tc>
                  <a:txBody>
                    <a:bodyPr/>
                    <a:lstStyle/>
                    <a:p>
                      <a:r>
                        <a:rPr lang="pt-BR" err="1"/>
                        <a:t>Ref</a:t>
                      </a:r>
                      <a:endParaRPr lang="pt-BR"/>
                    </a:p>
                  </a:txBody>
                  <a:tcPr/>
                </a:tc>
                <a:extLst>
                  <a:ext uri="{0D108BD9-81ED-4DB2-BD59-A6C34878D82A}">
                    <a16:rowId xmlns:a16="http://schemas.microsoft.com/office/drawing/2014/main" val="10000"/>
                  </a:ext>
                </a:extLst>
              </a:tr>
              <a:tr h="1224519">
                <a:tc>
                  <a:txBody>
                    <a:bodyPr/>
                    <a:lstStyle/>
                    <a:p>
                      <a:r>
                        <a:rPr lang="pt-BR" sz="1400"/>
                        <a:t>"</a:t>
                      </a:r>
                      <a:r>
                        <a:rPr lang="pt-BR" sz="1400" err="1"/>
                        <a:t>Oligomez</a:t>
                      </a:r>
                      <a:r>
                        <a:rPr lang="pt-BR" sz="1400"/>
                        <a:t>" </a:t>
                      </a:r>
                      <a:r>
                        <a:rPr lang="pt-BR" sz="1400" err="1"/>
                        <a:t>trial</a:t>
                      </a:r>
                      <a:r>
                        <a:rPr lang="pt-BR" sz="1400"/>
                        <a:t> </a:t>
                      </a:r>
                    </a:p>
                  </a:txBody>
                  <a:tcPr/>
                </a:tc>
                <a:tc>
                  <a:txBody>
                    <a:bodyPr/>
                    <a:lstStyle/>
                    <a:p>
                      <a:r>
                        <a:rPr lang="pt-BR"/>
                        <a:t>49</a:t>
                      </a:r>
                    </a:p>
                  </a:txBody>
                  <a:tcPr/>
                </a:tc>
                <a:tc>
                  <a:txBody>
                    <a:bodyPr/>
                    <a:lstStyle/>
                    <a:p>
                      <a:pPr lvl="0">
                        <a:buNone/>
                      </a:pPr>
                      <a:r>
                        <a:rPr lang="pt-BR" sz="1600"/>
                        <a:t>Pulmão</a:t>
                      </a:r>
                    </a:p>
                  </a:txBody>
                  <a:tcPr/>
                </a:tc>
                <a:tc>
                  <a:txBody>
                    <a:bodyPr/>
                    <a:lstStyle/>
                    <a:p>
                      <a:r>
                        <a:rPr lang="pt-BR"/>
                        <a:t>Até 3 lesões</a:t>
                      </a:r>
                    </a:p>
                  </a:txBody>
                  <a:tcPr/>
                </a:tc>
                <a:tc>
                  <a:txBody>
                    <a:bodyPr/>
                    <a:lstStyle/>
                    <a:p>
                      <a:pPr lvl="0">
                        <a:buNone/>
                      </a:pPr>
                      <a:r>
                        <a:rPr lang="pt-BR"/>
                        <a:t>1, 4, 8,10, 15, 27, 33 frações </a:t>
                      </a:r>
                    </a:p>
                  </a:txBody>
                  <a:tcPr/>
                </a:tc>
                <a:tc>
                  <a:txBody>
                    <a:bodyPr/>
                    <a:lstStyle/>
                    <a:p>
                      <a:pPr lvl="0">
                        <a:buNone/>
                      </a:pPr>
                      <a:r>
                        <a:rPr lang="pt-BR"/>
                        <a:t>15 a 66Gy</a:t>
                      </a:r>
                    </a:p>
                  </a:txBody>
                  <a:tcPr/>
                </a:tc>
                <a:tc>
                  <a:txBody>
                    <a:bodyPr/>
                    <a:lstStyle/>
                    <a:p>
                      <a:r>
                        <a:rPr lang="en-US" sz="1800" b="0" i="0" kern="1200">
                          <a:solidFill>
                            <a:schemeClr val="dk1"/>
                          </a:solidFill>
                          <a:effectLst/>
                          <a:latin typeface="+mn-lt"/>
                          <a:ea typeface="+mn-ea"/>
                          <a:cs typeface="+mn-cs"/>
                        </a:rPr>
                        <a:t>11,9</a:t>
                      </a:r>
                      <a:r>
                        <a:rPr lang="en-US" sz="1800" b="0" i="0" kern="1200" baseline="0">
                          <a:solidFill>
                            <a:schemeClr val="dk1"/>
                          </a:solidFill>
                          <a:effectLst/>
                          <a:latin typeface="+mn-lt"/>
                          <a:ea typeface="+mn-ea"/>
                          <a:cs typeface="+mn-cs"/>
                        </a:rPr>
                        <a:t> x 3,9  (p=0,0054)</a:t>
                      </a:r>
                      <a:endParaRPr lang="en-US" sz="1800" b="0" i="0" kern="1200">
                        <a:solidFill>
                          <a:schemeClr val="dk1"/>
                        </a:solidFill>
                        <a:effectLst/>
                        <a:latin typeface="+mn-lt"/>
                        <a:ea typeface="+mn-ea"/>
                        <a:cs typeface="+mn-cs"/>
                      </a:endParaRPr>
                    </a:p>
                  </a:txBody>
                  <a:tcPr/>
                </a:tc>
                <a:tc>
                  <a:txBody>
                    <a:bodyPr/>
                    <a:lstStyle/>
                    <a:p>
                      <a:r>
                        <a:rPr lang="pt-BR"/>
                        <a:t>41,2 x 17  (p=0,017)</a:t>
                      </a:r>
                    </a:p>
                  </a:txBody>
                  <a:tcPr/>
                </a:tc>
                <a:tc>
                  <a:txBody>
                    <a:bodyPr/>
                    <a:lstStyle/>
                    <a:p>
                      <a:r>
                        <a:rPr lang="pt-BR"/>
                        <a:t>Cirurgia ou RT</a:t>
                      </a:r>
                    </a:p>
                  </a:txBody>
                  <a:tcPr/>
                </a:tc>
                <a:tc>
                  <a:txBody>
                    <a:bodyPr/>
                    <a:lstStyle/>
                    <a:p>
                      <a:r>
                        <a:rPr lang="pt-BR"/>
                        <a:t>39</a:t>
                      </a:r>
                    </a:p>
                  </a:txBody>
                  <a:tcPr/>
                </a:tc>
                <a:tc>
                  <a:txBody>
                    <a:bodyPr/>
                    <a:lstStyle/>
                    <a:p>
                      <a:r>
                        <a:rPr lang="en-US" sz="1100">
                          <a:solidFill>
                            <a:srgbClr val="FF0000"/>
                          </a:solidFill>
                        </a:rPr>
                        <a:t>Lancet Oncol. 2016;17(12):1672</a:t>
                      </a:r>
                      <a:endParaRPr lang="pt-BR"/>
                    </a:p>
                    <a:p>
                      <a:pPr lvl="0">
                        <a:buNone/>
                      </a:pPr>
                      <a:r>
                        <a:rPr lang="it-IT" sz="1100" b="0" i="0" kern="1200">
                          <a:solidFill>
                            <a:srgbClr val="FF0000"/>
                          </a:solidFill>
                          <a:effectLst/>
                          <a:latin typeface="+mn-lt"/>
                          <a:ea typeface="+mn-ea"/>
                          <a:cs typeface="+mn-cs"/>
                        </a:rPr>
                        <a:t>J </a:t>
                      </a:r>
                      <a:r>
                        <a:rPr lang="it-IT" sz="1100" b="0" i="0" kern="1200" err="1">
                          <a:solidFill>
                            <a:srgbClr val="FF0000"/>
                          </a:solidFill>
                          <a:effectLst/>
                          <a:latin typeface="+mn-lt"/>
                          <a:ea typeface="+mn-ea"/>
                          <a:cs typeface="+mn-cs"/>
                        </a:rPr>
                        <a:t>Clin</a:t>
                      </a:r>
                      <a:r>
                        <a:rPr lang="it-IT" sz="1100" b="0" i="0" kern="1200">
                          <a:solidFill>
                            <a:srgbClr val="FF0000"/>
                          </a:solidFill>
                          <a:effectLst/>
                          <a:latin typeface="+mn-lt"/>
                          <a:ea typeface="+mn-ea"/>
                          <a:cs typeface="+mn-cs"/>
                        </a:rPr>
                        <a:t> </a:t>
                      </a:r>
                      <a:r>
                        <a:rPr lang="it-IT" sz="1100" b="0" i="0" kern="1200" err="1">
                          <a:solidFill>
                            <a:srgbClr val="FF0000"/>
                          </a:solidFill>
                          <a:effectLst/>
                          <a:latin typeface="+mn-lt"/>
                          <a:ea typeface="+mn-ea"/>
                          <a:cs typeface="+mn-cs"/>
                        </a:rPr>
                        <a:t>Oncol</a:t>
                      </a:r>
                      <a:r>
                        <a:rPr lang="it-IT" sz="1100" b="0" i="0" kern="1200">
                          <a:solidFill>
                            <a:srgbClr val="FF0000"/>
                          </a:solidFill>
                          <a:effectLst/>
                          <a:latin typeface="+mn-lt"/>
                          <a:ea typeface="+mn-ea"/>
                          <a:cs typeface="+mn-cs"/>
                        </a:rPr>
                        <a:t>. 2019;37(18):1558.</a:t>
                      </a:r>
                      <a:endParaRPr lang="pt-BR" sz="1100">
                        <a:solidFill>
                          <a:srgbClr val="FF0000"/>
                        </a:solidFill>
                      </a:endParaRPr>
                    </a:p>
                  </a:txBody>
                  <a:tcPr/>
                </a:tc>
                <a:extLst>
                  <a:ext uri="{0D108BD9-81ED-4DB2-BD59-A6C34878D82A}">
                    <a16:rowId xmlns:a16="http://schemas.microsoft.com/office/drawing/2014/main" val="10001"/>
                  </a:ext>
                </a:extLst>
              </a:tr>
              <a:tr h="659356">
                <a:tc>
                  <a:txBody>
                    <a:bodyPr/>
                    <a:lstStyle/>
                    <a:p>
                      <a:r>
                        <a:rPr lang="pt-BR" sz="1400"/>
                        <a:t>SABR/</a:t>
                      </a:r>
                      <a:r>
                        <a:rPr lang="pt-BR" sz="1400" err="1"/>
                        <a:t>Comet</a:t>
                      </a:r>
                      <a:endParaRPr lang="pt-BR" sz="1400"/>
                    </a:p>
                    <a:p>
                      <a:r>
                        <a:rPr lang="pt-BR" sz="1400"/>
                        <a:t>Palma, et al</a:t>
                      </a:r>
                    </a:p>
                  </a:txBody>
                  <a:tcPr/>
                </a:tc>
                <a:tc>
                  <a:txBody>
                    <a:bodyPr/>
                    <a:lstStyle/>
                    <a:p>
                      <a:r>
                        <a:rPr lang="pt-BR"/>
                        <a:t>99</a:t>
                      </a:r>
                    </a:p>
                  </a:txBody>
                  <a:tcPr/>
                </a:tc>
                <a:tc>
                  <a:txBody>
                    <a:bodyPr/>
                    <a:lstStyle/>
                    <a:p>
                      <a:pPr lvl="0" algn="l">
                        <a:lnSpc>
                          <a:spcPct val="100000"/>
                        </a:lnSpc>
                        <a:spcBef>
                          <a:spcPts val="0"/>
                        </a:spcBef>
                        <a:spcAft>
                          <a:spcPts val="0"/>
                        </a:spcAft>
                        <a:buNone/>
                      </a:pPr>
                      <a:r>
                        <a:rPr lang="pt-BR" sz="1600" b="0" i="0" u="none" strike="noStrike" noProof="0">
                          <a:latin typeface="Calibri"/>
                        </a:rPr>
                        <a:t>18% pulmão</a:t>
                      </a:r>
                    </a:p>
                    <a:p>
                      <a:pPr lvl="0">
                        <a:buNone/>
                      </a:pPr>
                      <a:endParaRPr lang="pt-BR" sz="1600"/>
                    </a:p>
                  </a:txBody>
                  <a:tcPr/>
                </a:tc>
                <a:tc>
                  <a:txBody>
                    <a:bodyPr/>
                    <a:lstStyle/>
                    <a:p>
                      <a:r>
                        <a:rPr lang="pt-BR"/>
                        <a:t>Até 5 lesões</a:t>
                      </a:r>
                    </a:p>
                  </a:txBody>
                  <a:tcPr/>
                </a:tc>
                <a:tc>
                  <a:txBody>
                    <a:bodyPr/>
                    <a:lstStyle/>
                    <a:p>
                      <a:pPr lvl="0">
                        <a:buNone/>
                      </a:pPr>
                      <a:r>
                        <a:rPr lang="pt-BR"/>
                        <a:t>3 a 8</a:t>
                      </a:r>
                    </a:p>
                  </a:txBody>
                  <a:tcPr/>
                </a:tc>
                <a:tc>
                  <a:txBody>
                    <a:bodyPr/>
                    <a:lstStyle/>
                    <a:p>
                      <a:pPr lvl="0">
                        <a:buNone/>
                      </a:pPr>
                      <a:r>
                        <a:rPr lang="pt-BR"/>
                        <a:t>16 a 60Gy</a:t>
                      </a:r>
                    </a:p>
                  </a:txBody>
                  <a:tcPr/>
                </a:tc>
                <a:tc>
                  <a:txBody>
                    <a:bodyPr/>
                    <a:lstStyle/>
                    <a:p>
                      <a:r>
                        <a:rPr lang="en-US"/>
                        <a:t>14.2 vs 4.4 meses </a:t>
                      </a:r>
                      <a:endParaRPr lang="pt-BR"/>
                    </a:p>
                  </a:txBody>
                  <a:tcPr/>
                </a:tc>
                <a:tc>
                  <a:txBody>
                    <a:bodyPr/>
                    <a:lstStyle/>
                    <a:p>
                      <a:r>
                        <a:rPr lang="pt-BR"/>
                        <a:t>50 x 28 </a:t>
                      </a:r>
                    </a:p>
                  </a:txBody>
                  <a:tcPr/>
                </a:tc>
                <a:tc>
                  <a:txBody>
                    <a:bodyPr/>
                    <a:lstStyle/>
                    <a:p>
                      <a:r>
                        <a:rPr lang="pt-BR"/>
                        <a:t>SBRT</a:t>
                      </a:r>
                    </a:p>
                  </a:txBody>
                  <a:tcPr/>
                </a:tc>
                <a:tc>
                  <a:txBody>
                    <a:bodyPr/>
                    <a:lstStyle/>
                    <a:p>
                      <a:r>
                        <a:rPr lang="pt-BR"/>
                        <a:t>25/26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100" b="0" i="0" kern="1200">
                          <a:solidFill>
                            <a:srgbClr val="FF0000"/>
                          </a:solidFill>
                          <a:effectLst/>
                          <a:latin typeface="+mn-lt"/>
                          <a:ea typeface="+mn-ea"/>
                          <a:cs typeface="+mn-cs"/>
                        </a:rPr>
                        <a:t>Lancet. 2019;393(10185):2051</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100" i="1">
                          <a:solidFill>
                            <a:srgbClr val="FF0000"/>
                          </a:solidFill>
                        </a:rPr>
                        <a:t>.J Clin </a:t>
                      </a:r>
                      <a:r>
                        <a:rPr lang="pt-BR" sz="1100" i="1" err="1">
                          <a:solidFill>
                            <a:srgbClr val="FF0000"/>
                          </a:solidFill>
                        </a:rPr>
                        <a:t>Oncol</a:t>
                      </a:r>
                      <a:r>
                        <a:rPr lang="pt-BR" sz="1100" i="1">
                          <a:solidFill>
                            <a:srgbClr val="FF0000"/>
                          </a:solidFill>
                        </a:rPr>
                        <a:t> 2020; 38:2830-2838</a:t>
                      </a:r>
                    </a:p>
                    <a:p>
                      <a:endParaRPr lang="pt-BR" sz="1100">
                        <a:solidFill>
                          <a:srgbClr val="FF0000"/>
                        </a:solidFill>
                      </a:endParaRPr>
                    </a:p>
                  </a:txBody>
                  <a:tcPr/>
                </a:tc>
                <a:extLst>
                  <a:ext uri="{0D108BD9-81ED-4DB2-BD59-A6C34878D82A}">
                    <a16:rowId xmlns:a16="http://schemas.microsoft.com/office/drawing/2014/main" val="10002"/>
                  </a:ext>
                </a:extLst>
              </a:tr>
              <a:tr h="941938">
                <a:tc>
                  <a:txBody>
                    <a:bodyPr/>
                    <a:lstStyle/>
                    <a:p>
                      <a:r>
                        <a:rPr lang="pt-BR" sz="1400" err="1"/>
                        <a:t>Ivengar</a:t>
                      </a:r>
                      <a:r>
                        <a:rPr lang="pt-BR" sz="1400"/>
                        <a:t> </a:t>
                      </a:r>
                    </a:p>
                  </a:txBody>
                  <a:tcPr/>
                </a:tc>
                <a:tc>
                  <a:txBody>
                    <a:bodyPr/>
                    <a:lstStyle/>
                    <a:p>
                      <a:r>
                        <a:rPr lang="pt-BR"/>
                        <a:t>29</a:t>
                      </a:r>
                    </a:p>
                  </a:txBody>
                  <a:tcPr/>
                </a:tc>
                <a:tc>
                  <a:txBody>
                    <a:bodyPr/>
                    <a:lstStyle/>
                    <a:p>
                      <a:pPr lvl="0">
                        <a:buNone/>
                      </a:pPr>
                      <a:r>
                        <a:rPr lang="pt-BR" sz="1600"/>
                        <a:t> Pulmão</a:t>
                      </a:r>
                    </a:p>
                  </a:txBody>
                  <a:tcPr/>
                </a:tc>
                <a:tc>
                  <a:txBody>
                    <a:bodyPr/>
                    <a:lstStyle/>
                    <a:p>
                      <a:r>
                        <a:rPr lang="pt-BR"/>
                        <a:t>Até 6 lesões</a:t>
                      </a:r>
                    </a:p>
                  </a:txBody>
                  <a:tcPr/>
                </a:tc>
                <a:tc>
                  <a:txBody>
                    <a:bodyPr/>
                    <a:lstStyle/>
                    <a:p>
                      <a:pPr lvl="0">
                        <a:buNone/>
                      </a:pPr>
                      <a:r>
                        <a:rPr lang="pt-BR"/>
                        <a:t>1, 3, 5 e 15</a:t>
                      </a:r>
                    </a:p>
                  </a:txBody>
                  <a:tcPr/>
                </a:tc>
                <a:tc>
                  <a:txBody>
                    <a:bodyPr/>
                    <a:lstStyle/>
                    <a:p>
                      <a:pPr lvl="0">
                        <a:buNone/>
                      </a:pPr>
                      <a:r>
                        <a:rPr lang="pt-BR" sz="1800" b="0" i="0" u="none" strike="noStrike" noProof="0">
                          <a:latin typeface="Calibri"/>
                        </a:rPr>
                        <a:t>21 a 27Gy 1x</a:t>
                      </a:r>
                      <a:endParaRPr lang="en-US" sz="1800" b="0" i="0" u="none" strike="noStrike" noProof="0">
                        <a:latin typeface="Calibri"/>
                      </a:endParaRPr>
                    </a:p>
                    <a:p>
                      <a:pPr lvl="0">
                        <a:buNone/>
                      </a:pPr>
                      <a:r>
                        <a:rPr lang="pt-BR" sz="1800" b="0" i="0" u="none" strike="noStrike" noProof="0">
                          <a:latin typeface="Calibri"/>
                        </a:rPr>
                        <a:t>26,5 a 33Gy 3x</a:t>
                      </a:r>
                      <a:endParaRPr lang="en-US" sz="1800" b="0" i="0" u="none" strike="noStrike" noProof="0">
                        <a:latin typeface="Calibri"/>
                      </a:endParaRPr>
                    </a:p>
                    <a:p>
                      <a:pPr lvl="0">
                        <a:buNone/>
                      </a:pPr>
                      <a:r>
                        <a:rPr lang="pt-BR" sz="1800" b="0" i="0" u="none" strike="noStrike" noProof="0">
                          <a:latin typeface="Calibri"/>
                        </a:rPr>
                        <a:t>30 a 37,5Gy 5x</a:t>
                      </a:r>
                      <a:endParaRPr lang="en-US" sz="1800" b="0" i="0" u="none" strike="noStrike" noProof="0">
                        <a:latin typeface="Calibri"/>
                      </a:endParaRPr>
                    </a:p>
                    <a:p>
                      <a:pPr lvl="0">
                        <a:buNone/>
                      </a:pPr>
                      <a:r>
                        <a:rPr lang="pt-BR" sz="1800" b="0" i="0" u="none" strike="noStrike" noProof="0">
                          <a:latin typeface="Calibri"/>
                        </a:rPr>
                        <a:t>45Gy 15x</a:t>
                      </a:r>
                      <a:endParaRPr lang="pt-BR"/>
                    </a:p>
                  </a:txBody>
                  <a:tcPr/>
                </a:tc>
                <a:tc>
                  <a:txBody>
                    <a:bodyPr/>
                    <a:lstStyle/>
                    <a:p>
                      <a:r>
                        <a:rPr lang="pt-BR"/>
                        <a:t>9,7 x 3,5 (p=0,01)</a:t>
                      </a:r>
                    </a:p>
                  </a:txBody>
                  <a:tcPr/>
                </a:tc>
                <a:tc>
                  <a:txBody>
                    <a:bodyPr/>
                    <a:lstStyle/>
                    <a:p>
                      <a:r>
                        <a:rPr lang="pt-BR"/>
                        <a:t>----------</a:t>
                      </a:r>
                    </a:p>
                  </a:txBody>
                  <a:tcPr/>
                </a:tc>
                <a:tc>
                  <a:txBody>
                    <a:bodyPr/>
                    <a:lstStyle/>
                    <a:p>
                      <a:r>
                        <a:rPr lang="pt-BR"/>
                        <a:t>SBRT</a:t>
                      </a:r>
                    </a:p>
                  </a:txBody>
                  <a:tcPr/>
                </a:tc>
                <a:tc>
                  <a:txBody>
                    <a:bodyPr/>
                    <a:lstStyle/>
                    <a:p>
                      <a:r>
                        <a:rPr lang="pt-BR"/>
                        <a:t>9,6</a:t>
                      </a:r>
                    </a:p>
                  </a:txBody>
                  <a:tcPr/>
                </a:tc>
                <a:tc>
                  <a:txBody>
                    <a:bodyPr/>
                    <a:lstStyle/>
                    <a:p>
                      <a:r>
                        <a:rPr lang="pt-BR" sz="1100" b="0" i="0" kern="1200">
                          <a:solidFill>
                            <a:srgbClr val="FF0000"/>
                          </a:solidFill>
                          <a:effectLst/>
                          <a:latin typeface="+mn-lt"/>
                          <a:ea typeface="+mn-ea"/>
                          <a:cs typeface="+mn-cs"/>
                        </a:rPr>
                        <a:t>JAMA </a:t>
                      </a:r>
                      <a:r>
                        <a:rPr lang="pt-BR" sz="1100" b="0" i="0" kern="1200" err="1">
                          <a:solidFill>
                            <a:srgbClr val="FF0000"/>
                          </a:solidFill>
                          <a:effectLst/>
                          <a:latin typeface="+mn-lt"/>
                          <a:ea typeface="+mn-ea"/>
                          <a:cs typeface="+mn-cs"/>
                        </a:rPr>
                        <a:t>Oncol</a:t>
                      </a:r>
                      <a:r>
                        <a:rPr lang="pt-BR" sz="1100" b="0" i="0" kern="1200">
                          <a:solidFill>
                            <a:srgbClr val="FF0000"/>
                          </a:solidFill>
                          <a:effectLst/>
                          <a:latin typeface="+mn-lt"/>
                          <a:ea typeface="+mn-ea"/>
                          <a:cs typeface="+mn-cs"/>
                        </a:rPr>
                        <a:t>. 2018;4(1):e173501</a:t>
                      </a:r>
                      <a:endParaRPr lang="pt-BR" sz="1100">
                        <a:solidFill>
                          <a:srgbClr val="FF0000"/>
                        </a:solidFill>
                      </a:endParaRPr>
                    </a:p>
                  </a:txBody>
                  <a:tcPr/>
                </a:tc>
                <a:extLst>
                  <a:ext uri="{0D108BD9-81ED-4DB2-BD59-A6C34878D82A}">
                    <a16:rowId xmlns:a16="http://schemas.microsoft.com/office/drawing/2014/main" val="10003"/>
                  </a:ext>
                </a:extLst>
              </a:tr>
            </a:tbl>
          </a:graphicData>
        </a:graphic>
      </p:graphicFrame>
      <p:pic>
        <p:nvPicPr>
          <p:cNvPr id="4" name="Imagem 3" descr="Uma imagem contendo desenho&#10;&#10;Descrição gerada automaticamente">
            <a:extLst>
              <a:ext uri="{FF2B5EF4-FFF2-40B4-BE49-F238E27FC236}">
                <a16:creationId xmlns:a16="http://schemas.microsoft.com/office/drawing/2014/main" id="{613564CE-F645-420F-B37B-1D340692A114}"/>
              </a:ext>
            </a:extLst>
          </p:cNvPr>
          <p:cNvPicPr>
            <a:picLocks noChangeAspect="1"/>
          </p:cNvPicPr>
          <p:nvPr/>
        </p:nvPicPr>
        <p:blipFill rotWithShape="1">
          <a:blip r:embed="rId2"/>
          <a:srcRect l="120" r="62891"/>
          <a:stretch/>
        </p:blipFill>
        <p:spPr>
          <a:xfrm>
            <a:off x="544999" y="6155425"/>
            <a:ext cx="709397" cy="612885"/>
          </a:xfrm>
          <a:prstGeom prst="rect">
            <a:avLst/>
          </a:prstGeom>
        </p:spPr>
      </p:pic>
    </p:spTree>
    <p:extLst>
      <p:ext uri="{BB962C8B-B14F-4D97-AF65-F5344CB8AC3E}">
        <p14:creationId xmlns:p14="http://schemas.microsoft.com/office/powerpoint/2010/main" val="19731210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2B2C5E-D0A6-4E5F-962B-1B575A707F85}"/>
              </a:ext>
            </a:extLst>
          </p:cNvPr>
          <p:cNvSpPr>
            <a:spLocks noGrp="1"/>
          </p:cNvSpPr>
          <p:nvPr>
            <p:ph type="title"/>
          </p:nvPr>
        </p:nvSpPr>
        <p:spPr>
          <a:xfrm>
            <a:off x="196425" y="187035"/>
            <a:ext cx="8770688" cy="685801"/>
          </a:xfrm>
        </p:spPr>
        <p:txBody>
          <a:bodyPr>
            <a:normAutofit/>
          </a:bodyPr>
          <a:lstStyle/>
          <a:p>
            <a:r>
              <a:rPr lang="pt-BR" sz="3600" b="1" err="1">
                <a:cs typeface="Calibri Light"/>
              </a:rPr>
              <a:t>Metanálise</a:t>
            </a:r>
            <a:r>
              <a:rPr lang="pt-BR" sz="3600" b="1">
                <a:cs typeface="Calibri Light"/>
              </a:rPr>
              <a:t> - SBRT para </a:t>
            </a:r>
            <a:r>
              <a:rPr lang="pt-BR" sz="3600" b="1" err="1">
                <a:cs typeface="Calibri Light"/>
              </a:rPr>
              <a:t>Oligometastáticos</a:t>
            </a:r>
            <a:endParaRPr lang="pt-BR" sz="3600" b="1" err="1"/>
          </a:p>
        </p:txBody>
      </p:sp>
      <p:pic>
        <p:nvPicPr>
          <p:cNvPr id="4" name="Imagem 3" descr="Uma imagem contendo desenho&#10;&#10;Descrição gerada automaticamente">
            <a:extLst>
              <a:ext uri="{FF2B5EF4-FFF2-40B4-BE49-F238E27FC236}">
                <a16:creationId xmlns:a16="http://schemas.microsoft.com/office/drawing/2014/main" id="{613564CE-F645-420F-B37B-1D340692A114}"/>
              </a:ext>
            </a:extLst>
          </p:cNvPr>
          <p:cNvPicPr>
            <a:picLocks noChangeAspect="1"/>
          </p:cNvPicPr>
          <p:nvPr/>
        </p:nvPicPr>
        <p:blipFill rotWithShape="1">
          <a:blip r:embed="rId4"/>
          <a:srcRect l="120" r="62891"/>
          <a:stretch/>
        </p:blipFill>
        <p:spPr>
          <a:xfrm>
            <a:off x="196425" y="5855489"/>
            <a:ext cx="1057971" cy="912821"/>
          </a:xfrm>
          <a:prstGeom prst="rect">
            <a:avLst/>
          </a:prstGeom>
        </p:spPr>
      </p:pic>
      <p:graphicFrame>
        <p:nvGraphicFramePr>
          <p:cNvPr id="6" name="Espaço Reservado para Conteúdo 4"/>
          <p:cNvGraphicFramePr>
            <a:graphicFrameLocks/>
          </p:cNvGraphicFramePr>
          <p:nvPr/>
        </p:nvGraphicFramePr>
        <p:xfrm>
          <a:off x="560107" y="3758368"/>
          <a:ext cx="10917864" cy="2005713"/>
        </p:xfrm>
        <a:graphic>
          <a:graphicData uri="http://schemas.openxmlformats.org/drawingml/2006/table">
            <a:tbl>
              <a:tblPr firstRow="1" bandRow="1">
                <a:tableStyleId>{5C22544A-7EE6-4342-B048-85BDC9FD1C3A}</a:tableStyleId>
              </a:tblPr>
              <a:tblGrid>
                <a:gridCol w="1471154">
                  <a:extLst>
                    <a:ext uri="{9D8B030D-6E8A-4147-A177-3AD203B41FA5}">
                      <a16:colId xmlns:a16="http://schemas.microsoft.com/office/drawing/2014/main" val="20000"/>
                    </a:ext>
                  </a:extLst>
                </a:gridCol>
                <a:gridCol w="556075">
                  <a:extLst>
                    <a:ext uri="{9D8B030D-6E8A-4147-A177-3AD203B41FA5}">
                      <a16:colId xmlns:a16="http://schemas.microsoft.com/office/drawing/2014/main" val="20001"/>
                    </a:ext>
                  </a:extLst>
                </a:gridCol>
                <a:gridCol w="1064730">
                  <a:extLst>
                    <a:ext uri="{9D8B030D-6E8A-4147-A177-3AD203B41FA5}">
                      <a16:colId xmlns:a16="http://schemas.microsoft.com/office/drawing/2014/main" val="20002"/>
                    </a:ext>
                  </a:extLst>
                </a:gridCol>
                <a:gridCol w="1068261">
                  <a:extLst>
                    <a:ext uri="{9D8B030D-6E8A-4147-A177-3AD203B41FA5}">
                      <a16:colId xmlns:a16="http://schemas.microsoft.com/office/drawing/2014/main" val="20003"/>
                    </a:ext>
                  </a:extLst>
                </a:gridCol>
                <a:gridCol w="1126274">
                  <a:extLst>
                    <a:ext uri="{9D8B030D-6E8A-4147-A177-3AD203B41FA5}">
                      <a16:colId xmlns:a16="http://schemas.microsoft.com/office/drawing/2014/main" val="20004"/>
                    </a:ext>
                  </a:extLst>
                </a:gridCol>
                <a:gridCol w="1126274">
                  <a:extLst>
                    <a:ext uri="{9D8B030D-6E8A-4147-A177-3AD203B41FA5}">
                      <a16:colId xmlns:a16="http://schemas.microsoft.com/office/drawing/2014/main" val="20005"/>
                    </a:ext>
                  </a:extLst>
                </a:gridCol>
                <a:gridCol w="1037969">
                  <a:extLst>
                    <a:ext uri="{9D8B030D-6E8A-4147-A177-3AD203B41FA5}">
                      <a16:colId xmlns:a16="http://schemas.microsoft.com/office/drawing/2014/main" val="20006"/>
                    </a:ext>
                  </a:extLst>
                </a:gridCol>
                <a:gridCol w="1214579">
                  <a:extLst>
                    <a:ext uri="{9D8B030D-6E8A-4147-A177-3AD203B41FA5}">
                      <a16:colId xmlns:a16="http://schemas.microsoft.com/office/drawing/2014/main" val="20007"/>
                    </a:ext>
                  </a:extLst>
                </a:gridCol>
                <a:gridCol w="1126274">
                  <a:extLst>
                    <a:ext uri="{9D8B030D-6E8A-4147-A177-3AD203B41FA5}">
                      <a16:colId xmlns:a16="http://schemas.microsoft.com/office/drawing/2014/main" val="20008"/>
                    </a:ext>
                  </a:extLst>
                </a:gridCol>
                <a:gridCol w="1126274">
                  <a:extLst>
                    <a:ext uri="{9D8B030D-6E8A-4147-A177-3AD203B41FA5}">
                      <a16:colId xmlns:a16="http://schemas.microsoft.com/office/drawing/2014/main" val="20009"/>
                    </a:ext>
                  </a:extLst>
                </a:gridCol>
              </a:tblGrid>
              <a:tr h="1063775">
                <a:tc>
                  <a:txBody>
                    <a:bodyPr/>
                    <a:lstStyle/>
                    <a:p>
                      <a:r>
                        <a:rPr lang="pt-BR" err="1"/>
                        <a:t>Metanálise</a:t>
                      </a:r>
                      <a:r>
                        <a:rPr lang="pt-BR"/>
                        <a:t> </a:t>
                      </a:r>
                    </a:p>
                  </a:txBody>
                  <a:tcPr/>
                </a:tc>
                <a:tc>
                  <a:txBody>
                    <a:bodyPr/>
                    <a:lstStyle/>
                    <a:p>
                      <a:r>
                        <a:rPr lang="pt-BR"/>
                        <a:t>N</a:t>
                      </a:r>
                    </a:p>
                  </a:txBody>
                  <a:tcPr/>
                </a:tc>
                <a:tc>
                  <a:txBody>
                    <a:bodyPr/>
                    <a:lstStyle/>
                    <a:p>
                      <a:r>
                        <a:rPr lang="pt-BR"/>
                        <a:t>Sítio primário</a:t>
                      </a:r>
                    </a:p>
                  </a:txBody>
                  <a:tcPr/>
                </a:tc>
                <a:tc>
                  <a:txBody>
                    <a:bodyPr/>
                    <a:lstStyle/>
                    <a:p>
                      <a:r>
                        <a:rPr lang="pt-BR"/>
                        <a:t>Número de lesões </a:t>
                      </a:r>
                    </a:p>
                  </a:txBody>
                  <a:tcPr/>
                </a:tc>
                <a:tc>
                  <a:txBody>
                    <a:bodyPr/>
                    <a:lstStyle/>
                    <a:p>
                      <a:r>
                        <a:rPr lang="pt-BR"/>
                        <a:t>SLP</a:t>
                      </a:r>
                    </a:p>
                  </a:txBody>
                  <a:tcPr/>
                </a:tc>
                <a:tc>
                  <a:txBody>
                    <a:bodyPr/>
                    <a:lstStyle/>
                    <a:p>
                      <a:r>
                        <a:rPr lang="pt-BR"/>
                        <a:t>SG</a:t>
                      </a:r>
                    </a:p>
                  </a:txBody>
                  <a:tcPr/>
                </a:tc>
                <a:tc>
                  <a:txBody>
                    <a:bodyPr/>
                    <a:lstStyle/>
                    <a:p>
                      <a:r>
                        <a:rPr lang="pt-BR"/>
                        <a:t>Dose de RT</a:t>
                      </a:r>
                    </a:p>
                  </a:txBody>
                  <a:tcPr/>
                </a:tc>
                <a:tc>
                  <a:txBody>
                    <a:bodyPr/>
                    <a:lstStyle/>
                    <a:p>
                      <a:r>
                        <a:rPr lang="pt-BR"/>
                        <a:t>Tipo de tratamento</a:t>
                      </a:r>
                    </a:p>
                  </a:txBody>
                  <a:tcPr/>
                </a:tc>
                <a:tc>
                  <a:txBody>
                    <a:bodyPr/>
                    <a:lstStyle/>
                    <a:p>
                      <a:r>
                        <a:rPr lang="pt-BR"/>
                        <a:t>FU (meses)</a:t>
                      </a:r>
                    </a:p>
                  </a:txBody>
                  <a:tcPr/>
                </a:tc>
                <a:tc>
                  <a:txBody>
                    <a:bodyPr/>
                    <a:lstStyle/>
                    <a:p>
                      <a:r>
                        <a:rPr lang="pt-BR" err="1"/>
                        <a:t>Ref</a:t>
                      </a:r>
                      <a:endParaRPr lang="pt-BR"/>
                    </a:p>
                  </a:txBody>
                  <a:tcPr/>
                </a:tc>
                <a:extLst>
                  <a:ext uri="{0D108BD9-81ED-4DB2-BD59-A6C34878D82A}">
                    <a16:rowId xmlns:a16="http://schemas.microsoft.com/office/drawing/2014/main" val="10000"/>
                  </a:ext>
                </a:extLst>
              </a:tr>
              <a:tr h="941938">
                <a:tc>
                  <a:txBody>
                    <a:bodyPr/>
                    <a:lstStyle/>
                    <a:p>
                      <a:r>
                        <a:rPr lang="pt-BR"/>
                        <a:t>Cochrane</a:t>
                      </a:r>
                    </a:p>
                  </a:txBody>
                  <a:tcPr/>
                </a:tc>
                <a:tc>
                  <a:txBody>
                    <a:bodyPr/>
                    <a:lstStyle/>
                    <a:p>
                      <a:r>
                        <a:rPr lang="pt-BR"/>
                        <a:t>943</a:t>
                      </a:r>
                    </a:p>
                  </a:txBody>
                  <a:tcPr/>
                </a:tc>
                <a:tc>
                  <a:txBody>
                    <a:bodyPr/>
                    <a:lstStyle/>
                    <a:p>
                      <a:r>
                        <a:rPr lang="pt-BR"/>
                        <a:t>12,8% pulmão</a:t>
                      </a:r>
                    </a:p>
                  </a:txBody>
                  <a:tcPr/>
                </a:tc>
                <a:tc>
                  <a:txBody>
                    <a:bodyPr/>
                    <a:lstStyle/>
                    <a:p>
                      <a:r>
                        <a:rPr lang="pt-BR"/>
                        <a:t>Até 5 lesões</a:t>
                      </a:r>
                    </a:p>
                  </a:txBody>
                  <a:tcPr/>
                </a:tc>
                <a:tc>
                  <a:txBody>
                    <a:bodyPr/>
                    <a:lstStyle/>
                    <a:p>
                      <a:r>
                        <a:rPr lang="pt-BR"/>
                        <a:t>SLP  em</a:t>
                      </a:r>
                      <a:r>
                        <a:rPr lang="pt-BR" baseline="0"/>
                        <a:t> 1 ano </a:t>
                      </a:r>
                      <a:r>
                        <a:rPr lang="pt-BR"/>
                        <a:t>51,4%</a:t>
                      </a:r>
                    </a:p>
                  </a:txBody>
                  <a:tcPr/>
                </a:tc>
                <a:tc>
                  <a:txBody>
                    <a:bodyPr/>
                    <a:lstStyle/>
                    <a:p>
                      <a:r>
                        <a:rPr lang="pt-BR"/>
                        <a:t>SG em 1 ano</a:t>
                      </a:r>
                      <a:r>
                        <a:rPr lang="pt-BR" baseline="0"/>
                        <a:t> 85%</a:t>
                      </a:r>
                      <a:endParaRPr lang="pt-BR"/>
                    </a:p>
                  </a:txBody>
                  <a:tcPr/>
                </a:tc>
                <a:tc>
                  <a:txBody>
                    <a:bodyPr/>
                    <a:lstStyle/>
                    <a:p>
                      <a:r>
                        <a:rPr lang="en-US" sz="1800" b="0" i="0" kern="1200" err="1">
                          <a:solidFill>
                            <a:schemeClr val="dk1"/>
                          </a:solidFill>
                          <a:effectLst/>
                          <a:latin typeface="+mn-lt"/>
                          <a:ea typeface="+mn-ea"/>
                          <a:cs typeface="+mn-cs"/>
                        </a:rPr>
                        <a:t>Até</a:t>
                      </a:r>
                      <a:r>
                        <a:rPr lang="en-US" sz="1800" b="0" i="0" kern="1200">
                          <a:solidFill>
                            <a:schemeClr val="dk1"/>
                          </a:solidFill>
                          <a:effectLst/>
                          <a:latin typeface="+mn-lt"/>
                          <a:ea typeface="+mn-ea"/>
                          <a:cs typeface="+mn-cs"/>
                        </a:rPr>
                        <a:t> 8x</a:t>
                      </a:r>
                    </a:p>
                    <a:p>
                      <a:r>
                        <a:rPr lang="en-US" sz="1800" b="0" i="0" kern="1200">
                          <a:solidFill>
                            <a:schemeClr val="dk1"/>
                          </a:solidFill>
                          <a:effectLst/>
                          <a:latin typeface="+mn-lt"/>
                          <a:ea typeface="+mn-ea"/>
                          <a:cs typeface="+mn-cs"/>
                        </a:rPr>
                        <a:t>&gt;=5Gy/</a:t>
                      </a:r>
                      <a:r>
                        <a:rPr lang="en-US" sz="1800" b="0" i="0" kern="1200" err="1">
                          <a:solidFill>
                            <a:schemeClr val="dk1"/>
                          </a:solidFill>
                          <a:effectLst/>
                          <a:latin typeface="+mn-lt"/>
                          <a:ea typeface="+mn-ea"/>
                          <a:cs typeface="+mn-cs"/>
                        </a:rPr>
                        <a:t>fr</a:t>
                      </a:r>
                      <a:endParaRPr lang="pt-BR"/>
                    </a:p>
                  </a:txBody>
                  <a:tcPr/>
                </a:tc>
                <a:tc>
                  <a:txBody>
                    <a:bodyPr/>
                    <a:lstStyle/>
                    <a:p>
                      <a:r>
                        <a:rPr lang="pt-BR"/>
                        <a:t>SABR CL 97,4%</a:t>
                      </a:r>
                    </a:p>
                  </a:txBody>
                  <a:tcPr/>
                </a:tc>
                <a:tc>
                  <a:txBody>
                    <a:bodyPr/>
                    <a:lstStyle/>
                    <a:p>
                      <a:r>
                        <a:rPr lang="pt-BR"/>
                        <a:t>16,9 meses</a:t>
                      </a:r>
                    </a:p>
                  </a:txBody>
                  <a:tcPr/>
                </a:tc>
                <a:tc>
                  <a:txBody>
                    <a:bodyPr/>
                    <a:lstStyle/>
                    <a:p>
                      <a:r>
                        <a:rPr lang="pt-BR" sz="1200" b="0" i="0" kern="1200">
                          <a:solidFill>
                            <a:srgbClr val="FF0000"/>
                          </a:solidFill>
                          <a:effectLst/>
                          <a:latin typeface="+mn-lt"/>
                          <a:ea typeface="+mn-ea"/>
                          <a:cs typeface="+mn-cs"/>
                        </a:rPr>
                        <a:t>JAMA </a:t>
                      </a:r>
                      <a:r>
                        <a:rPr lang="pt-BR" sz="1200" b="0" i="0" kern="1200" err="1">
                          <a:solidFill>
                            <a:srgbClr val="FF0000"/>
                          </a:solidFill>
                          <a:effectLst/>
                          <a:latin typeface="+mn-lt"/>
                          <a:ea typeface="+mn-ea"/>
                          <a:cs typeface="+mn-cs"/>
                        </a:rPr>
                        <a:t>Oncol</a:t>
                      </a:r>
                      <a:r>
                        <a:rPr lang="pt-BR" sz="1200" b="0" i="0" kern="1200">
                          <a:solidFill>
                            <a:srgbClr val="FF0000"/>
                          </a:solidFill>
                          <a:effectLst/>
                          <a:latin typeface="+mn-lt"/>
                          <a:ea typeface="+mn-ea"/>
                          <a:cs typeface="+mn-cs"/>
                        </a:rPr>
                        <a:t>. 2021;7(1):92.</a:t>
                      </a:r>
                      <a:r>
                        <a:rPr lang="pt-BR" sz="1800" b="0" i="0" kern="1200">
                          <a:solidFill>
                            <a:schemeClr val="dk1"/>
                          </a:solidFill>
                          <a:effectLst/>
                          <a:latin typeface="+mn-lt"/>
                          <a:ea typeface="+mn-ea"/>
                          <a:cs typeface="+mn-cs"/>
                        </a:rPr>
                        <a:t> </a:t>
                      </a:r>
                      <a:endParaRPr lang="pt-BR" sz="1200">
                        <a:solidFill>
                          <a:srgbClr val="FF0000"/>
                        </a:solidFill>
                      </a:endParaRPr>
                    </a:p>
                  </a:txBody>
                  <a:tcPr/>
                </a:tc>
                <a:extLst>
                  <a:ext uri="{0D108BD9-81ED-4DB2-BD59-A6C34878D82A}">
                    <a16:rowId xmlns:a16="http://schemas.microsoft.com/office/drawing/2014/main" val="10001"/>
                  </a:ext>
                </a:extLst>
              </a:tr>
            </a:tbl>
          </a:graphicData>
        </a:graphic>
      </p:graphicFrame>
      <p:sp>
        <p:nvSpPr>
          <p:cNvPr id="3" name="Espaço Reservado para Conteúdo 2"/>
          <p:cNvSpPr>
            <a:spLocks noGrp="1"/>
          </p:cNvSpPr>
          <p:nvPr>
            <p:ph idx="1"/>
          </p:nvPr>
        </p:nvSpPr>
        <p:spPr>
          <a:xfrm>
            <a:off x="971550" y="1223530"/>
            <a:ext cx="3943350" cy="2230904"/>
          </a:xfrm>
        </p:spPr>
        <p:txBody>
          <a:bodyPr>
            <a:normAutofit fontScale="47500" lnSpcReduction="20000"/>
          </a:bodyPr>
          <a:lstStyle/>
          <a:p>
            <a:r>
              <a:rPr lang="en-US"/>
              <a:t>21 </a:t>
            </a:r>
            <a:r>
              <a:rPr lang="en-US" err="1"/>
              <a:t>estudos</a:t>
            </a:r>
            <a:r>
              <a:rPr lang="en-US"/>
              <a:t> </a:t>
            </a:r>
            <a:r>
              <a:rPr lang="en-US" err="1"/>
              <a:t>prospectivos</a:t>
            </a:r>
            <a:endParaRPr lang="en-US"/>
          </a:p>
          <a:p>
            <a:r>
              <a:rPr lang="en-US"/>
              <a:t>942 </a:t>
            </a:r>
            <a:r>
              <a:rPr lang="en-US" err="1"/>
              <a:t>pacientes</a:t>
            </a:r>
            <a:r>
              <a:rPr lang="en-US"/>
              <a:t> </a:t>
            </a:r>
          </a:p>
          <a:p>
            <a:r>
              <a:rPr lang="en-US"/>
              <a:t>1290 </a:t>
            </a:r>
            <a:r>
              <a:rPr lang="en-US" err="1"/>
              <a:t>oligometástases</a:t>
            </a:r>
            <a:r>
              <a:rPr lang="en-US"/>
              <a:t>  </a:t>
            </a:r>
          </a:p>
          <a:p>
            <a:r>
              <a:rPr lang="en-US"/>
              <a:t>SBRT </a:t>
            </a:r>
            <a:r>
              <a:rPr lang="en-US" err="1"/>
              <a:t>em</a:t>
            </a:r>
            <a:r>
              <a:rPr lang="en-US"/>
              <a:t> </a:t>
            </a:r>
            <a:r>
              <a:rPr lang="en-US" err="1"/>
              <a:t>em</a:t>
            </a:r>
            <a:r>
              <a:rPr lang="en-US"/>
              <a:t> </a:t>
            </a:r>
            <a:r>
              <a:rPr lang="en-US" err="1"/>
              <a:t>sítios</a:t>
            </a:r>
            <a:r>
              <a:rPr lang="en-US"/>
              <a:t> </a:t>
            </a:r>
            <a:r>
              <a:rPr lang="en-US" err="1"/>
              <a:t>variados</a:t>
            </a:r>
            <a:r>
              <a:rPr lang="en-US"/>
              <a:t>. </a:t>
            </a:r>
          </a:p>
          <a:p>
            <a:r>
              <a:rPr lang="en-US"/>
              <a:t>13% </a:t>
            </a:r>
            <a:r>
              <a:rPr lang="en-US" err="1"/>
              <a:t>primário</a:t>
            </a:r>
            <a:r>
              <a:rPr lang="en-US"/>
              <a:t> de </a:t>
            </a:r>
            <a:r>
              <a:rPr lang="en-US" err="1"/>
              <a:t>pulmão</a:t>
            </a:r>
            <a:endParaRPr lang="en-US"/>
          </a:p>
          <a:p>
            <a:r>
              <a:rPr lang="en-US"/>
              <a:t>CL </a:t>
            </a:r>
            <a:r>
              <a:rPr lang="en-US" err="1"/>
              <a:t>em</a:t>
            </a:r>
            <a:r>
              <a:rPr lang="en-US"/>
              <a:t> 1 </a:t>
            </a:r>
            <a:r>
              <a:rPr lang="en-US" err="1"/>
              <a:t>ano</a:t>
            </a:r>
            <a:r>
              <a:rPr lang="en-US"/>
              <a:t> =95%  </a:t>
            </a:r>
          </a:p>
          <a:p>
            <a:r>
              <a:rPr lang="en-US"/>
              <a:t>SG 1 </a:t>
            </a:r>
            <a:r>
              <a:rPr lang="en-US" err="1"/>
              <a:t>ano</a:t>
            </a:r>
            <a:r>
              <a:rPr lang="en-US"/>
              <a:t> = 85 %</a:t>
            </a:r>
          </a:p>
          <a:p>
            <a:r>
              <a:rPr lang="en-US"/>
              <a:t>SLP </a:t>
            </a:r>
            <a:r>
              <a:rPr lang="en-US" err="1"/>
              <a:t>em</a:t>
            </a:r>
            <a:r>
              <a:rPr lang="en-US"/>
              <a:t> 1 </a:t>
            </a:r>
            <a:r>
              <a:rPr lang="en-US" err="1"/>
              <a:t>ano</a:t>
            </a:r>
            <a:r>
              <a:rPr lang="en-US"/>
              <a:t> 51%  </a:t>
            </a:r>
            <a:endParaRPr lang="pt-BR"/>
          </a:p>
        </p:txBody>
      </p:sp>
      <p:pic>
        <p:nvPicPr>
          <p:cNvPr id="7" name="Picture 18"/>
          <p:cNvPicPr>
            <a:picLocks noChangeAspect="1" noChangeArrowheads="1"/>
          </p:cNvPicPr>
          <p:nvPr>
            <p:custDataLst>
              <p:tags r:id="rId1"/>
            </p:custDataLst>
          </p:nvPr>
        </p:nvPicPr>
        <p:blipFill rotWithShape="1">
          <a:blip r:embed="rId5" cstate="print">
            <a:extLst>
              <a:ext uri="{28A0092B-C50C-407E-A947-70E740481C1C}">
                <a14:useLocalDpi xmlns:a14="http://schemas.microsoft.com/office/drawing/2010/main" val="0"/>
              </a:ext>
            </a:extLst>
          </a:blip>
          <a:srcRect l="-4749" t="-18581" r="41463" b="-1"/>
          <a:stretch/>
        </p:blipFill>
        <p:spPr bwMode="auto">
          <a:xfrm>
            <a:off x="10013388" y="341747"/>
            <a:ext cx="1464583" cy="57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Text Placeholder 2">
            <a:extLst>
              <a:ext uri="{FF2B5EF4-FFF2-40B4-BE49-F238E27FC236}">
                <a16:creationId xmlns:a16="http://schemas.microsoft.com/office/drawing/2014/main" id="{3A05D262-6DDC-4025-90FD-F1CEC9D03A0A}"/>
              </a:ext>
            </a:extLst>
          </p:cNvPr>
          <p:cNvSpPr txBox="1"/>
          <p:nvPr>
            <p:custDataLst>
              <p:tags r:id="rId2"/>
            </p:custDataLst>
          </p:nvPr>
        </p:nvSpPr>
        <p:spPr bwMode="auto">
          <a:xfrm>
            <a:off x="8967113" y="6311899"/>
            <a:ext cx="2736793" cy="317500"/>
          </a:xfrm>
          <a:prstGeom prst="rect">
            <a:avLst/>
          </a:prstGeom>
          <a:noFill/>
          <a:ln w="9525" cap="flat" cmpd="sng" algn="ctr">
            <a:noFill/>
            <a:prstDash val="solid"/>
            <a:miter lim="800000"/>
            <a:headEnd type="none" w="med" len="med"/>
            <a:tailEnd type="none" w="med" len="med"/>
          </a:ln>
        </p:spPr>
        <p:txBody>
          <a:bodyPr lIns="254000" tIns="0" rIns="127000" bIns="63500"/>
          <a:lstStyle/>
          <a:p>
            <a:pPr>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1200" b="1" i="1">
                <a:ln w="9525" cap="flat" cmpd="sng" algn="ctr">
                  <a:noFill/>
                  <a:prstDash val="solid"/>
                  <a:round/>
                  <a:headEnd type="none" w="med" len="med"/>
                  <a:tailEnd type="none" w="med" len="med"/>
                </a:ln>
                <a:solidFill>
                  <a:srgbClr val="FF0000"/>
                </a:solidFill>
                <a:ea typeface="Arial"/>
                <a:cs typeface="Helvetica"/>
                <a:sym typeface="Wingdings"/>
              </a:rPr>
              <a:t>JAMA </a:t>
            </a:r>
            <a:r>
              <a:rPr lang="en-US" sz="1200" b="1" i="1" err="1">
                <a:ln w="9525" cap="flat" cmpd="sng" algn="ctr">
                  <a:noFill/>
                  <a:prstDash val="solid"/>
                  <a:round/>
                  <a:headEnd type="none" w="med" len="med"/>
                  <a:tailEnd type="none" w="med" len="med"/>
                </a:ln>
                <a:solidFill>
                  <a:srgbClr val="FF0000"/>
                </a:solidFill>
                <a:ea typeface="Arial"/>
                <a:cs typeface="Helvetica"/>
                <a:sym typeface="Wingdings"/>
              </a:rPr>
              <a:t>Oncol</a:t>
            </a:r>
            <a:r>
              <a:rPr lang="en-US" sz="1200" b="1" i="1">
                <a:ln w="9525" cap="flat" cmpd="sng" algn="ctr">
                  <a:noFill/>
                  <a:prstDash val="solid"/>
                  <a:round/>
                  <a:headEnd type="none" w="med" len="med"/>
                  <a:tailEnd type="none" w="med" len="med"/>
                </a:ln>
                <a:solidFill>
                  <a:srgbClr val="FF0000"/>
                </a:solidFill>
                <a:ea typeface="Arial"/>
                <a:cs typeface="Helvetica"/>
                <a:sym typeface="Wingdings"/>
              </a:rPr>
              <a:t>. 2021;7(1):92-106</a:t>
            </a:r>
            <a:r>
              <a:rPr lang="en-US" sz="1200" i="1">
                <a:ln w="9525" cap="flat" cmpd="sng" algn="ctr">
                  <a:noFill/>
                  <a:prstDash val="solid"/>
                  <a:round/>
                  <a:headEnd type="none" w="med" len="med"/>
                  <a:tailEnd type="none" w="med" len="med"/>
                </a:ln>
                <a:solidFill>
                  <a:srgbClr val="FF0000"/>
                </a:solidFill>
                <a:ea typeface="Arial"/>
                <a:cs typeface="Helvetica"/>
                <a:sym typeface="Wingdings"/>
              </a:rPr>
              <a:t>. </a:t>
            </a:r>
            <a:endParaRPr lang="en-US" sz="1200">
              <a:ln w="9525" cap="flat" cmpd="sng" algn="ctr">
                <a:noFill/>
                <a:prstDash val="solid"/>
                <a:round/>
                <a:headEnd type="none" w="med" len="med"/>
                <a:tailEnd type="none" w="med" len="med"/>
              </a:ln>
              <a:solidFill>
                <a:srgbClr val="000000"/>
              </a:solidFill>
              <a:latin typeface="Helvetica" charset="0"/>
              <a:ea typeface="Arial"/>
              <a:cs typeface="Helvetica"/>
              <a:sym typeface="Wingdings"/>
            </a:endParaRPr>
          </a:p>
        </p:txBody>
      </p:sp>
      <p:sp>
        <p:nvSpPr>
          <p:cNvPr id="5" name="CaixaDeTexto 4">
            <a:extLst>
              <a:ext uri="{FF2B5EF4-FFF2-40B4-BE49-F238E27FC236}">
                <a16:creationId xmlns:a16="http://schemas.microsoft.com/office/drawing/2014/main" id="{87AAAE22-8712-1812-0FEA-567FDD5E2C81}"/>
              </a:ext>
            </a:extLst>
          </p:cNvPr>
          <p:cNvSpPr txBox="1"/>
          <p:nvPr/>
        </p:nvSpPr>
        <p:spPr>
          <a:xfrm>
            <a:off x="5305425" y="1552575"/>
            <a:ext cx="5334000" cy="7052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lnSpc>
                <a:spcPct val="150000"/>
              </a:lnSpc>
              <a:buChar char="•"/>
            </a:pPr>
            <a:r>
              <a:rPr lang="en-US" sz="1400">
                <a:cs typeface="Arial"/>
              </a:rPr>
              <a:t> </a:t>
            </a:r>
            <a:r>
              <a:rPr lang="en-US" sz="1400" err="1">
                <a:cs typeface="Arial"/>
              </a:rPr>
              <a:t>Toxicidade</a:t>
            </a:r>
            <a:r>
              <a:rPr lang="en-US" sz="1400">
                <a:cs typeface="Arial"/>
              </a:rPr>
              <a:t> </a:t>
            </a:r>
            <a:r>
              <a:rPr lang="en-US" sz="1400" err="1">
                <a:cs typeface="Arial"/>
              </a:rPr>
              <a:t>aguda</a:t>
            </a:r>
            <a:r>
              <a:rPr lang="en-US" sz="1400">
                <a:cs typeface="Arial"/>
              </a:rPr>
              <a:t> e </a:t>
            </a:r>
            <a:r>
              <a:rPr lang="en-US" sz="1400" err="1">
                <a:cs typeface="Arial"/>
              </a:rPr>
              <a:t>tardia</a:t>
            </a:r>
            <a:r>
              <a:rPr lang="en-US" sz="1400">
                <a:cs typeface="Arial"/>
              </a:rPr>
              <a:t> </a:t>
            </a:r>
            <a:r>
              <a:rPr lang="en-US" sz="1400" err="1">
                <a:cs typeface="Arial"/>
              </a:rPr>
              <a:t>grau</a:t>
            </a:r>
            <a:r>
              <a:rPr lang="en-US" sz="1400">
                <a:cs typeface="Arial"/>
              </a:rPr>
              <a:t> 3 a 5 </a:t>
            </a:r>
            <a:r>
              <a:rPr lang="en-US" sz="1400" err="1">
                <a:cs typeface="Arial"/>
              </a:rPr>
              <a:t>foi</a:t>
            </a:r>
            <a:r>
              <a:rPr lang="en-US" sz="1400">
                <a:cs typeface="Arial"/>
              </a:rPr>
              <a:t> </a:t>
            </a:r>
            <a:r>
              <a:rPr lang="en-US" sz="1400" err="1">
                <a:cs typeface="Arial"/>
              </a:rPr>
              <a:t>menor</a:t>
            </a:r>
            <a:r>
              <a:rPr lang="en-US" sz="1400">
                <a:cs typeface="Arial"/>
              </a:rPr>
              <a:t> que 13% ​</a:t>
            </a:r>
            <a:endParaRPr lang="pt-BR"/>
          </a:p>
          <a:p>
            <a:pPr algn="just">
              <a:lnSpc>
                <a:spcPct val="150000"/>
              </a:lnSpc>
              <a:buChar char="•"/>
            </a:pPr>
            <a:r>
              <a:rPr lang="en-US" sz="1400">
                <a:cs typeface="Arial"/>
              </a:rPr>
              <a:t> </a:t>
            </a:r>
            <a:r>
              <a:rPr lang="en-US" sz="1400" err="1">
                <a:cs typeface="Arial"/>
              </a:rPr>
              <a:t>Toxicidade</a:t>
            </a:r>
            <a:r>
              <a:rPr lang="en-US" sz="1400">
                <a:cs typeface="Arial"/>
              </a:rPr>
              <a:t> </a:t>
            </a:r>
            <a:r>
              <a:rPr lang="en-US" sz="1400" err="1">
                <a:cs typeface="Arial"/>
              </a:rPr>
              <a:t>tardia</a:t>
            </a:r>
            <a:r>
              <a:rPr lang="en-US" sz="1400">
                <a:cs typeface="Arial"/>
              </a:rPr>
              <a:t> </a:t>
            </a:r>
            <a:r>
              <a:rPr lang="en-US" sz="1400" err="1">
                <a:cs typeface="Arial"/>
              </a:rPr>
              <a:t>grau</a:t>
            </a:r>
            <a:r>
              <a:rPr lang="en-US" sz="1400">
                <a:cs typeface="Arial"/>
              </a:rPr>
              <a:t> 1 a 5 </a:t>
            </a:r>
            <a:r>
              <a:rPr lang="en-US" sz="1400" err="1">
                <a:cs typeface="Arial"/>
              </a:rPr>
              <a:t>menor</a:t>
            </a:r>
            <a:r>
              <a:rPr lang="en-US" sz="1400">
                <a:cs typeface="Arial"/>
              </a:rPr>
              <a:t> que 2%​</a:t>
            </a:r>
          </a:p>
        </p:txBody>
      </p:sp>
    </p:spTree>
    <p:extLst>
      <p:ext uri="{BB962C8B-B14F-4D97-AF65-F5344CB8AC3E}">
        <p14:creationId xmlns:p14="http://schemas.microsoft.com/office/powerpoint/2010/main" val="12940959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10">
            <a:extLst>
              <a:ext uri="{FF2B5EF4-FFF2-40B4-BE49-F238E27FC236}">
                <a16:creationId xmlns:a16="http://schemas.microsoft.com/office/drawing/2014/main" id="{C287DE3D-A243-4483-A1CA-D72B2B0025E1}"/>
              </a:ext>
            </a:extLst>
          </p:cNvPr>
          <p:cNvSpPr/>
          <p:nvPr>
            <p:custDataLst>
              <p:tags r:id="rId1"/>
            </p:custDataLst>
          </p:nvPr>
        </p:nvSpPr>
        <p:spPr>
          <a:xfrm>
            <a:off x="131618" y="33525"/>
            <a:ext cx="9144000" cy="653380"/>
          </a:xfrm>
          <a:prstGeom prst="rect">
            <a:avLst/>
          </a:prstGeom>
          <a:solidFill>
            <a:srgbClr val="EEEEEE"/>
          </a:solidFill>
          <a:ln w="25400" cap="flat" cmpd="sng" algn="ctr">
            <a:noFill/>
            <a:prstDash val="solid"/>
            <a:round/>
            <a:headEnd type="none" w="med" len="med"/>
            <a:tailEnd type="none" w="med" len="med"/>
          </a:ln>
        </p:spPr>
        <p:txBody>
          <a:bodyPr anchor="ctr"/>
          <a:lstStyle/>
          <a:p>
            <a:pPr algn="ctr">
              <a:buSzTx/>
              <a:defRPr kumimoji="0" sz="1800" b="0" i="0" u="none" strike="noStrike" kern="1200" cap="none" spc="0" normalizeH="0" baseline="0" noProof="0">
                <a:ln w="9525" cap="flat" cmpd="sng" algn="ctr">
                  <a:noFill/>
                  <a:prstDash val="solid"/>
                  <a:round/>
                  <a:headEnd type="none" w="med" len="med"/>
                  <a:tailEnd type="none" w="med" len="med"/>
                </a:ln>
                <a:solidFill>
                  <a:srgbClr val="FFFFFF"/>
                </a:solidFill>
                <a:effectLst/>
                <a:uLnTx/>
                <a:uFillTx/>
                <a:latin typeface="Arial"/>
                <a:ea typeface="Arial"/>
                <a:cs typeface="Arial"/>
                <a:sym typeface="Wingdings" charset="2"/>
              </a:defRPr>
            </a:pPr>
            <a:endParaRPr lang="en-US">
              <a:solidFill>
                <a:schemeClr val="lt1"/>
              </a:solidFill>
              <a:sym typeface="Wingdings" charset="2"/>
            </a:endParaRPr>
          </a:p>
        </p:txBody>
      </p:sp>
      <p:sp>
        <p:nvSpPr>
          <p:cNvPr id="16389" name="Text Placeholder 2">
            <a:extLst>
              <a:ext uri="{FF2B5EF4-FFF2-40B4-BE49-F238E27FC236}">
                <a16:creationId xmlns:a16="http://schemas.microsoft.com/office/drawing/2014/main" id="{5B41E5AE-BCF1-4EA8-A84C-DFECAA44D3CB}"/>
              </a:ext>
            </a:extLst>
          </p:cNvPr>
          <p:cNvSpPr txBox="1"/>
          <p:nvPr>
            <p:custDataLst>
              <p:tags r:id="rId2"/>
            </p:custDataLst>
          </p:nvPr>
        </p:nvSpPr>
        <p:spPr bwMode="auto">
          <a:xfrm>
            <a:off x="204354" y="153318"/>
            <a:ext cx="9144000" cy="508000"/>
          </a:xfrm>
          <a:prstGeom prst="rect">
            <a:avLst/>
          </a:prstGeom>
          <a:noFill/>
          <a:ln w="9525" cap="flat" cmpd="sng" algn="ctr">
            <a:noFill/>
            <a:prstDash val="solid"/>
            <a:miter lim="800000"/>
            <a:headEnd type="none" w="med" len="med"/>
            <a:tailEnd type="none" w="med" len="med"/>
          </a:ln>
        </p:spPr>
        <p:txBody>
          <a:bodyPr lIns="254000" tIns="63500" rIns="127000" bIns="0"/>
          <a:lstStyle/>
          <a:p>
            <a:pPr>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1100">
                <a:ln w="9525" cap="flat" cmpd="sng" algn="ctr">
                  <a:noFill/>
                  <a:prstDash val="solid"/>
                  <a:round/>
                  <a:headEnd type="none" w="med" len="med"/>
                  <a:tailEnd type="none" w="med" len="med"/>
                </a:ln>
                <a:solidFill>
                  <a:srgbClr val="000000"/>
                </a:solidFill>
                <a:latin typeface="Helvetica" charset="0"/>
                <a:ea typeface="Arial"/>
                <a:cs typeface="Helvetica"/>
                <a:sym typeface="Wingdings"/>
              </a:rPr>
              <a:t>From: </a:t>
            </a:r>
            <a:r>
              <a:rPr lang="en-US" sz="1100" b="1">
                <a:ln w="9525" cap="flat" cmpd="sng" algn="ctr">
                  <a:noFill/>
                  <a:prstDash val="solid"/>
                  <a:round/>
                  <a:headEnd type="none" w="med" len="med"/>
                  <a:tailEnd type="none" w="med" len="med"/>
                </a:ln>
                <a:solidFill>
                  <a:srgbClr val="000000"/>
                </a:solidFill>
                <a:latin typeface="Helvetica" charset="0"/>
                <a:ea typeface="Arial"/>
                <a:cs typeface="Helvetica"/>
                <a:sym typeface="Wingdings"/>
              </a:rPr>
              <a:t>Safety and Survival Rates Associated With Ablative Stereotactic Radiotherapy for Patients With </a:t>
            </a:r>
            <a:r>
              <a:rPr lang="en-US" sz="1100" b="1" err="1">
                <a:ln w="9525" cap="flat" cmpd="sng" algn="ctr">
                  <a:noFill/>
                  <a:prstDash val="solid"/>
                  <a:round/>
                  <a:headEnd type="none" w="med" len="med"/>
                  <a:tailEnd type="none" w="med" len="med"/>
                </a:ln>
                <a:solidFill>
                  <a:srgbClr val="000000"/>
                </a:solidFill>
                <a:latin typeface="Helvetica" charset="0"/>
                <a:ea typeface="Arial"/>
                <a:cs typeface="Helvetica"/>
                <a:sym typeface="Wingdings"/>
              </a:rPr>
              <a:t>Oligometastatic</a:t>
            </a:r>
            <a:r>
              <a:rPr lang="en-US" sz="1100" b="1">
                <a:ln w="9525" cap="flat" cmpd="sng" algn="ctr">
                  <a:noFill/>
                  <a:prstDash val="solid"/>
                  <a:round/>
                  <a:headEnd type="none" w="med" len="med"/>
                  <a:tailEnd type="none" w="med" len="med"/>
                </a:ln>
                <a:solidFill>
                  <a:srgbClr val="000000"/>
                </a:solidFill>
                <a:latin typeface="Helvetica" charset="0"/>
                <a:ea typeface="Arial"/>
                <a:cs typeface="Helvetica"/>
                <a:sym typeface="Wingdings"/>
              </a:rPr>
              <a:t> Cancer: A Systematic Review and Meta-analysis</a:t>
            </a:r>
          </a:p>
        </p:txBody>
      </p:sp>
      <p:cxnSp>
        <p:nvCxnSpPr>
          <p:cNvPr id="14342" name="Straight Connector 8"/>
          <p:cNvCxnSpPr>
            <a:cxnSpLocks noChangeShapeType="1"/>
          </p:cNvCxnSpPr>
          <p:nvPr>
            <p:custDataLst>
              <p:tags r:id="rId3"/>
            </p:custDataLst>
          </p:nvPr>
        </p:nvCxnSpPr>
        <p:spPr bwMode="auto">
          <a:xfrm flipV="1">
            <a:off x="1524000" y="6215064"/>
            <a:ext cx="9144000" cy="7937"/>
          </a:xfrm>
          <a:prstGeom prst="line">
            <a:avLst/>
          </a:prstGeom>
          <a:noFill/>
          <a:ln w="12700" algn="ctr">
            <a:solidFill>
              <a:srgbClr val="999999"/>
            </a:solidFill>
            <a:round/>
            <a:headEnd/>
            <a:tailEnd/>
          </a:ln>
          <a:extLst>
            <a:ext uri="{909E8E84-426E-40DD-AFC4-6F175D3DCCD1}">
              <a14:hiddenFill xmlns:a14="http://schemas.microsoft.com/office/drawing/2010/main">
                <a:noFill/>
              </a14:hiddenFill>
            </a:ext>
          </a:extLst>
        </p:spPr>
      </p:cxnSp>
      <p:sp>
        <p:nvSpPr>
          <p:cNvPr id="16392" name="Text Placeholder 2">
            <a:extLst>
              <a:ext uri="{FF2B5EF4-FFF2-40B4-BE49-F238E27FC236}">
                <a16:creationId xmlns:a16="http://schemas.microsoft.com/office/drawing/2014/main" id="{97A673CA-E38F-41CB-8E9A-8B0946582552}"/>
              </a:ext>
            </a:extLst>
          </p:cNvPr>
          <p:cNvSpPr txBox="1"/>
          <p:nvPr>
            <p:custDataLst>
              <p:tags r:id="rId4"/>
            </p:custDataLst>
          </p:nvPr>
        </p:nvSpPr>
        <p:spPr bwMode="auto">
          <a:xfrm>
            <a:off x="0" y="5840871"/>
            <a:ext cx="11720834" cy="635000"/>
          </a:xfrm>
          <a:prstGeom prst="rect">
            <a:avLst/>
          </a:prstGeom>
          <a:noFill/>
          <a:ln w="9525" cap="flat" cmpd="sng" algn="ctr">
            <a:noFill/>
            <a:prstDash val="solid"/>
            <a:miter lim="800000"/>
            <a:headEnd type="none" w="med" len="med"/>
            <a:tailEnd type="none" w="med" len="med"/>
          </a:ln>
        </p:spPr>
        <p:txBody>
          <a:bodyPr lIns="254000" tIns="0" rIns="0" bIns="63500"/>
          <a:lstStyle>
            <a:lvl1pPr eaLnBrk="0" hangingPunct="0">
              <a:defRPr>
                <a:solidFill>
                  <a:schemeClr val="tx1"/>
                </a:solidFill>
                <a:latin typeface="Arial" panose="020B0604020202020204" pitchFamily="34" charset="0"/>
                <a:ea typeface="ＭＳ Ｐゴシック" panose="020B0600070205080204" pitchFamily="34" charset="-128"/>
              </a:defRPr>
            </a:lvl1pPr>
            <a:lvl2pPr eaLnBrk="0" hangingPunct="0">
              <a:defRPr>
                <a:solidFill>
                  <a:schemeClr val="tx1"/>
                </a:solidFill>
                <a:latin typeface="Arial" panose="020B0604020202020204" pitchFamily="34" charset="0"/>
                <a:ea typeface="ＭＳ Ｐゴシック" panose="020B0600070205080204" pitchFamily="34" charset="-128"/>
              </a:defRPr>
            </a:lvl2pPr>
            <a:lvl3pPr eaLnBrk="0" hangingPunct="0">
              <a:defRPr>
                <a:solidFill>
                  <a:schemeClr val="tx1"/>
                </a:solidFill>
                <a:latin typeface="Arial" panose="020B0604020202020204" pitchFamily="34" charset="0"/>
                <a:ea typeface="ＭＳ Ｐゴシック" panose="020B0600070205080204" pitchFamily="34" charset="-128"/>
              </a:defRPr>
            </a:lvl3pPr>
            <a:lvl4pPr eaLnBrk="0" hangingPunct="0">
              <a:defRPr>
                <a:solidFill>
                  <a:schemeClr val="tx1"/>
                </a:solidFill>
                <a:latin typeface="Arial" panose="020B0604020202020204" pitchFamily="34" charset="0"/>
                <a:ea typeface="ＭＳ Ｐゴシック" panose="020B0600070205080204" pitchFamily="34" charset="-128"/>
              </a:defRPr>
            </a:lvl4pPr>
            <a:lvl5pPr eaLnBrk="0" hangingPunct="0">
              <a:defRPr>
                <a:solidFill>
                  <a:schemeClr val="tx1"/>
                </a:solidFill>
                <a:latin typeface="Arial" panose="020B0604020202020204" pitchFamily="34" charset="0"/>
                <a:ea typeface="ＭＳ Ｐゴシック" panose="020B0600070205080204" pitchFamily="34" charset="-128"/>
              </a:defRPr>
            </a:lvl5pPr>
            <a:lvl6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6pPr>
            <a:lvl7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7pPr>
            <a:lvl8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8pPr>
            <a:lvl9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r>
              <a:rPr lang="en-US" altLang="pt-BR" sz="1050">
                <a:latin typeface="Helvetica" panose="020B0604020202020204" pitchFamily="34" charset="0"/>
                <a:cs typeface="Helvetica" panose="020B0604020202020204" pitchFamily="34" charset="0"/>
              </a:rPr>
              <a:t>Clinical </a:t>
            </a:r>
            <a:r>
              <a:rPr lang="en-US" altLang="pt-BR" sz="1050" err="1">
                <a:latin typeface="Helvetica" panose="020B0604020202020204" pitchFamily="34" charset="0"/>
                <a:cs typeface="Helvetica" panose="020B0604020202020204" pitchFamily="34" charset="0"/>
              </a:rPr>
              <a:t>BenefitA</a:t>
            </a:r>
            <a:r>
              <a:rPr lang="en-US" altLang="pt-BR" sz="1050">
                <a:latin typeface="Helvetica" panose="020B0604020202020204" pitchFamily="34" charset="0"/>
                <a:cs typeface="Helvetica" panose="020B0604020202020204" pitchFamily="34" charset="0"/>
              </a:rPr>
              <a:t>, Weighted random-effects model depicting 1-year local control (LC) for 13 studies. In the 1-year LC funnel plot, each blue circle represents 1 of the 13 included studies, with the study effect size proportions on the x-axis and corresponding SE on the y-axis. Publication bias was not detected with P = .45 for the weighted linear regression test. B, Weighted random-effects model depicting 1-year overall survival (OS) for 15 studies. In the 1-year OS funnel plot, each blue circle represents 1 of the 15 included studies, with the study effect size proportions on the x-axis and corresponding SE on the y-axis. Publication bias was not detected with P = .87 for the weighted linear regression test. The number of cases in each forest plot was rounded to the nearest whole number. </a:t>
            </a:r>
            <a:r>
              <a:rPr lang="en-US" altLang="pt-BR" sz="1050" err="1">
                <a:latin typeface="Helvetica" panose="020B0604020202020204" pitchFamily="34" charset="0"/>
                <a:cs typeface="Helvetica" panose="020B0604020202020204" pitchFamily="34" charset="0"/>
              </a:rPr>
              <a:t>fx</a:t>
            </a:r>
            <a:r>
              <a:rPr lang="en-US" altLang="pt-BR" sz="1050">
                <a:latin typeface="Helvetica" panose="020B0604020202020204" pitchFamily="34" charset="0"/>
                <a:cs typeface="Helvetica" panose="020B0604020202020204" pitchFamily="34" charset="0"/>
              </a:rPr>
              <a:t> indicates fraction; NR, not reported; NSCLC, non–small cell lung cancer; and </a:t>
            </a:r>
            <a:r>
              <a:rPr lang="en-US" altLang="pt-BR" sz="1050" err="1">
                <a:latin typeface="Helvetica" panose="020B0604020202020204" pitchFamily="34" charset="0"/>
                <a:cs typeface="Helvetica" panose="020B0604020202020204" pitchFamily="34" charset="0"/>
              </a:rPr>
              <a:t>Ph</a:t>
            </a:r>
            <a:r>
              <a:rPr lang="en-US" altLang="pt-BR" sz="1050">
                <a:latin typeface="Helvetica" panose="020B0604020202020204" pitchFamily="34" charset="0"/>
                <a:cs typeface="Helvetica" panose="020B0604020202020204" pitchFamily="34" charset="0"/>
              </a:rPr>
              <a:t>, phase</a:t>
            </a:r>
            <a:r>
              <a:rPr lang="en-US" altLang="pt-BR" sz="1200">
                <a:latin typeface="Helvetica" panose="020B0604020202020204" pitchFamily="34" charset="0"/>
                <a:cs typeface="Helvetica" panose="020B0604020202020204" pitchFamily="34" charset="0"/>
              </a:rPr>
              <a:t>.
</a:t>
            </a:r>
          </a:p>
        </p:txBody>
      </p:sp>
      <p:cxnSp>
        <p:nvCxnSpPr>
          <p:cNvPr id="14346" name="Straight Connector 5"/>
          <p:cNvCxnSpPr>
            <a:cxnSpLocks noChangeShapeType="1"/>
          </p:cNvCxnSpPr>
          <p:nvPr>
            <p:custDataLst>
              <p:tags r:id="rId5"/>
            </p:custDataLst>
          </p:nvPr>
        </p:nvCxnSpPr>
        <p:spPr bwMode="auto">
          <a:xfrm>
            <a:off x="131618" y="767890"/>
            <a:ext cx="9144000" cy="0"/>
          </a:xfrm>
          <a:prstGeom prst="line">
            <a:avLst/>
          </a:prstGeom>
          <a:noFill/>
          <a:ln w="38100" algn="ctr">
            <a:solidFill>
              <a:srgbClr val="999999"/>
            </a:solidFill>
            <a:round/>
            <a:headEnd/>
            <a:tailEnd/>
          </a:ln>
          <a:extLst>
            <a:ext uri="{909E8E84-426E-40DD-AFC4-6F175D3DCCD1}">
              <a14:hiddenFill xmlns:a14="http://schemas.microsoft.com/office/drawing/2010/main">
                <a:noFill/>
              </a14:hiddenFill>
            </a:ext>
          </a:extLst>
        </p:spPr>
      </p:cxnSp>
      <p:pic>
        <p:nvPicPr>
          <p:cNvPr id="14347" name="Picture 18"/>
          <p:cNvPicPr>
            <a:picLocks noChangeAspect="1" noChangeArrowheads="1"/>
          </p:cNvPicPr>
          <p:nvPr>
            <p:custDataLst>
              <p:tags r:id="rId6"/>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9566452" y="59893"/>
            <a:ext cx="22860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348" name="New picture"/>
          <p:cNvPicPr>
            <a:picLocks noChangeAspect="1" noChangeArrowheads="1"/>
          </p:cNvPicPr>
          <p:nvPr>
            <p:custDataLst>
              <p:tags r:id="rId7"/>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1541317" y="723416"/>
            <a:ext cx="8392391" cy="508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11" name="Text Placeholder 2">
            <a:extLst>
              <a:ext uri="{FF2B5EF4-FFF2-40B4-BE49-F238E27FC236}">
                <a16:creationId xmlns:a16="http://schemas.microsoft.com/office/drawing/2014/main" id="{3A05D262-6DDC-4025-90FD-F1CEC9D03A0A}"/>
              </a:ext>
            </a:extLst>
          </p:cNvPr>
          <p:cNvSpPr txBox="1"/>
          <p:nvPr>
            <p:custDataLst>
              <p:tags r:id="rId8"/>
            </p:custDataLst>
          </p:nvPr>
        </p:nvSpPr>
        <p:spPr bwMode="auto">
          <a:xfrm>
            <a:off x="9115659" y="6512383"/>
            <a:ext cx="2736793" cy="317500"/>
          </a:xfrm>
          <a:prstGeom prst="rect">
            <a:avLst/>
          </a:prstGeom>
          <a:noFill/>
          <a:ln w="9525" cap="flat" cmpd="sng" algn="ctr">
            <a:noFill/>
            <a:prstDash val="solid"/>
            <a:miter lim="800000"/>
            <a:headEnd type="none" w="med" len="med"/>
            <a:tailEnd type="none" w="med" len="med"/>
          </a:ln>
        </p:spPr>
        <p:txBody>
          <a:bodyPr lIns="254000" tIns="0" rIns="127000" bIns="63500"/>
          <a:lstStyle/>
          <a:p>
            <a:pPr>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1200" b="1" i="1">
                <a:ln w="9525" cap="flat" cmpd="sng" algn="ctr">
                  <a:noFill/>
                  <a:prstDash val="solid"/>
                  <a:round/>
                  <a:headEnd type="none" w="med" len="med"/>
                  <a:tailEnd type="none" w="med" len="med"/>
                </a:ln>
                <a:solidFill>
                  <a:srgbClr val="FF0000"/>
                </a:solidFill>
                <a:ea typeface="Arial"/>
                <a:cs typeface="Helvetica"/>
                <a:sym typeface="Wingdings"/>
              </a:rPr>
              <a:t>JAMA </a:t>
            </a:r>
            <a:r>
              <a:rPr lang="en-US" sz="1200" b="1" i="1" err="1">
                <a:ln w="9525" cap="flat" cmpd="sng" algn="ctr">
                  <a:noFill/>
                  <a:prstDash val="solid"/>
                  <a:round/>
                  <a:headEnd type="none" w="med" len="med"/>
                  <a:tailEnd type="none" w="med" len="med"/>
                </a:ln>
                <a:solidFill>
                  <a:srgbClr val="FF0000"/>
                </a:solidFill>
                <a:ea typeface="Arial"/>
                <a:cs typeface="Helvetica"/>
                <a:sym typeface="Wingdings"/>
              </a:rPr>
              <a:t>Oncol</a:t>
            </a:r>
            <a:r>
              <a:rPr lang="en-US" sz="1200" b="1" i="1">
                <a:ln w="9525" cap="flat" cmpd="sng" algn="ctr">
                  <a:noFill/>
                  <a:prstDash val="solid"/>
                  <a:round/>
                  <a:headEnd type="none" w="med" len="med"/>
                  <a:tailEnd type="none" w="med" len="med"/>
                </a:ln>
                <a:solidFill>
                  <a:srgbClr val="FF0000"/>
                </a:solidFill>
                <a:ea typeface="Arial"/>
                <a:cs typeface="Helvetica"/>
                <a:sym typeface="Wingdings"/>
              </a:rPr>
              <a:t>. 2021;7(1):92-106</a:t>
            </a:r>
            <a:r>
              <a:rPr lang="en-US" sz="1200" i="1">
                <a:ln w="9525" cap="flat" cmpd="sng" algn="ctr">
                  <a:noFill/>
                  <a:prstDash val="solid"/>
                  <a:round/>
                  <a:headEnd type="none" w="med" len="med"/>
                  <a:tailEnd type="none" w="med" len="med"/>
                </a:ln>
                <a:solidFill>
                  <a:srgbClr val="FF0000"/>
                </a:solidFill>
                <a:ea typeface="Arial"/>
                <a:cs typeface="Helvetica"/>
                <a:sym typeface="Wingdings"/>
              </a:rPr>
              <a:t>. </a:t>
            </a:r>
            <a:endParaRPr lang="en-US" sz="1200">
              <a:ln w="9525" cap="flat" cmpd="sng" algn="ctr">
                <a:noFill/>
                <a:prstDash val="solid"/>
                <a:round/>
                <a:headEnd type="none" w="med" len="med"/>
                <a:tailEnd type="none" w="med" len="med"/>
              </a:ln>
              <a:solidFill>
                <a:srgbClr val="000000"/>
              </a:solidFill>
              <a:latin typeface="Helvetica" charset="0"/>
              <a:ea typeface="Arial"/>
              <a:cs typeface="Helvetica"/>
              <a:sym typeface="Wingdings"/>
            </a:endParaRPr>
          </a:p>
        </p:txBody>
      </p:sp>
    </p:spTree>
    <p:extLst>
      <p:ext uri="{BB962C8B-B14F-4D97-AF65-F5344CB8AC3E}">
        <p14:creationId xmlns:p14="http://schemas.microsoft.com/office/powerpoint/2010/main" val="22177318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2B2C5E-D0A6-4E5F-962B-1B575A707F85}"/>
              </a:ext>
            </a:extLst>
          </p:cNvPr>
          <p:cNvSpPr>
            <a:spLocks noGrp="1"/>
          </p:cNvSpPr>
          <p:nvPr>
            <p:ph type="title"/>
          </p:nvPr>
        </p:nvSpPr>
        <p:spPr/>
        <p:txBody>
          <a:bodyPr/>
          <a:lstStyle/>
          <a:p>
            <a:r>
              <a:rPr lang="pt-BR" b="1"/>
              <a:t>SBRT em </a:t>
            </a:r>
            <a:r>
              <a:rPr lang="pt-BR" b="1" err="1"/>
              <a:t>Oligometastáticos</a:t>
            </a:r>
            <a:r>
              <a:rPr lang="pt-BR" b="1"/>
              <a:t> </a:t>
            </a:r>
          </a:p>
        </p:txBody>
      </p:sp>
      <p:sp>
        <p:nvSpPr>
          <p:cNvPr id="3" name="Espaço Reservado para Conteúdo 2">
            <a:extLst>
              <a:ext uri="{FF2B5EF4-FFF2-40B4-BE49-F238E27FC236}">
                <a16:creationId xmlns:a16="http://schemas.microsoft.com/office/drawing/2014/main" id="{C9AF08F9-DADF-4CAF-B044-08D171D1D5E3}"/>
              </a:ext>
            </a:extLst>
          </p:cNvPr>
          <p:cNvSpPr>
            <a:spLocks noGrp="1"/>
          </p:cNvSpPr>
          <p:nvPr>
            <p:ph idx="1"/>
          </p:nvPr>
        </p:nvSpPr>
        <p:spPr/>
        <p:txBody>
          <a:bodyPr/>
          <a:lstStyle/>
          <a:p>
            <a:r>
              <a:rPr lang="en-US" err="1"/>
              <a:t>Toxicidade</a:t>
            </a:r>
            <a:r>
              <a:rPr lang="en-US"/>
              <a:t> </a:t>
            </a:r>
            <a:r>
              <a:rPr lang="en-US" err="1"/>
              <a:t>aguda</a:t>
            </a:r>
            <a:r>
              <a:rPr lang="en-US"/>
              <a:t> e </a:t>
            </a:r>
            <a:r>
              <a:rPr lang="en-US" err="1"/>
              <a:t>tardia</a:t>
            </a:r>
            <a:r>
              <a:rPr lang="en-US"/>
              <a:t> </a:t>
            </a:r>
            <a:r>
              <a:rPr lang="en-US" err="1"/>
              <a:t>grau</a:t>
            </a:r>
            <a:r>
              <a:rPr lang="en-US"/>
              <a:t> 3 a 5 </a:t>
            </a:r>
            <a:r>
              <a:rPr lang="en-US" err="1"/>
              <a:t>foi</a:t>
            </a:r>
            <a:r>
              <a:rPr lang="en-US"/>
              <a:t> </a:t>
            </a:r>
            <a:r>
              <a:rPr lang="en-US" err="1"/>
              <a:t>menor</a:t>
            </a:r>
            <a:r>
              <a:rPr lang="en-US"/>
              <a:t> que 13% </a:t>
            </a:r>
          </a:p>
          <a:p>
            <a:r>
              <a:rPr lang="en-US" err="1"/>
              <a:t>Toxicidade</a:t>
            </a:r>
            <a:r>
              <a:rPr lang="en-US"/>
              <a:t> </a:t>
            </a:r>
            <a:r>
              <a:rPr lang="en-US" err="1"/>
              <a:t>tardia</a:t>
            </a:r>
            <a:r>
              <a:rPr lang="en-US"/>
              <a:t> </a:t>
            </a:r>
            <a:r>
              <a:rPr lang="en-US" err="1"/>
              <a:t>grau</a:t>
            </a:r>
            <a:r>
              <a:rPr lang="en-US"/>
              <a:t> 1 a 5 </a:t>
            </a:r>
            <a:r>
              <a:rPr lang="en-US" err="1"/>
              <a:t>menor</a:t>
            </a:r>
            <a:r>
              <a:rPr lang="en-US"/>
              <a:t> que 2%</a:t>
            </a:r>
          </a:p>
          <a:p>
            <a:r>
              <a:rPr lang="en-US"/>
              <a:t>CL </a:t>
            </a:r>
            <a:r>
              <a:rPr lang="en-US" err="1"/>
              <a:t>em</a:t>
            </a:r>
            <a:r>
              <a:rPr lang="en-US"/>
              <a:t> 1 </a:t>
            </a:r>
            <a:r>
              <a:rPr lang="en-US" err="1"/>
              <a:t>ano</a:t>
            </a:r>
            <a:r>
              <a:rPr lang="en-US"/>
              <a:t> =95%  </a:t>
            </a:r>
          </a:p>
          <a:p>
            <a:r>
              <a:rPr lang="en-US"/>
              <a:t>SG 1 </a:t>
            </a:r>
            <a:r>
              <a:rPr lang="en-US" err="1"/>
              <a:t>ano</a:t>
            </a:r>
            <a:r>
              <a:rPr lang="en-US"/>
              <a:t> = 85 %</a:t>
            </a:r>
          </a:p>
          <a:p>
            <a:r>
              <a:rPr lang="en-US"/>
              <a:t>SLP </a:t>
            </a:r>
            <a:r>
              <a:rPr lang="en-US" err="1"/>
              <a:t>em</a:t>
            </a:r>
            <a:r>
              <a:rPr lang="en-US"/>
              <a:t> 1 </a:t>
            </a:r>
            <a:r>
              <a:rPr lang="en-US" err="1"/>
              <a:t>ano</a:t>
            </a:r>
            <a:r>
              <a:rPr lang="en-US"/>
              <a:t> 51%</a:t>
            </a:r>
            <a:endParaRPr lang="pt-BR"/>
          </a:p>
        </p:txBody>
      </p:sp>
      <p:pic>
        <p:nvPicPr>
          <p:cNvPr id="4" name="Imagem 3" descr="Uma imagem contendo desenho&#10;&#10;Descrição gerada automaticamente">
            <a:extLst>
              <a:ext uri="{FF2B5EF4-FFF2-40B4-BE49-F238E27FC236}">
                <a16:creationId xmlns:a16="http://schemas.microsoft.com/office/drawing/2014/main" id="{613564CE-F645-420F-B37B-1D340692A114}"/>
              </a:ext>
            </a:extLst>
          </p:cNvPr>
          <p:cNvPicPr>
            <a:picLocks noChangeAspect="1"/>
          </p:cNvPicPr>
          <p:nvPr/>
        </p:nvPicPr>
        <p:blipFill rotWithShape="1">
          <a:blip r:embed="rId3"/>
          <a:srcRect l="120" r="62891"/>
          <a:stretch/>
        </p:blipFill>
        <p:spPr>
          <a:xfrm>
            <a:off x="196425" y="5855489"/>
            <a:ext cx="1057971" cy="912821"/>
          </a:xfrm>
          <a:prstGeom prst="rect">
            <a:avLst/>
          </a:prstGeom>
        </p:spPr>
      </p:pic>
      <p:sp>
        <p:nvSpPr>
          <p:cNvPr id="5" name="Text Placeholder 2">
            <a:extLst>
              <a:ext uri="{FF2B5EF4-FFF2-40B4-BE49-F238E27FC236}">
                <a16:creationId xmlns:a16="http://schemas.microsoft.com/office/drawing/2014/main" id="{3A05D262-6DDC-4025-90FD-F1CEC9D03A0A}"/>
              </a:ext>
            </a:extLst>
          </p:cNvPr>
          <p:cNvSpPr txBox="1"/>
          <p:nvPr>
            <p:custDataLst>
              <p:tags r:id="rId1"/>
            </p:custDataLst>
          </p:nvPr>
        </p:nvSpPr>
        <p:spPr bwMode="auto">
          <a:xfrm>
            <a:off x="8967113" y="6311899"/>
            <a:ext cx="2736793" cy="317500"/>
          </a:xfrm>
          <a:prstGeom prst="rect">
            <a:avLst/>
          </a:prstGeom>
          <a:noFill/>
          <a:ln w="9525" cap="flat" cmpd="sng" algn="ctr">
            <a:noFill/>
            <a:prstDash val="solid"/>
            <a:miter lim="800000"/>
            <a:headEnd type="none" w="med" len="med"/>
            <a:tailEnd type="none" w="med" len="med"/>
          </a:ln>
        </p:spPr>
        <p:txBody>
          <a:bodyPr lIns="254000" tIns="0" rIns="127000" bIns="63500"/>
          <a:lstStyle/>
          <a:p>
            <a:pPr>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1200" b="1" i="1">
                <a:ln w="9525" cap="flat" cmpd="sng" algn="ctr">
                  <a:noFill/>
                  <a:prstDash val="solid"/>
                  <a:round/>
                  <a:headEnd type="none" w="med" len="med"/>
                  <a:tailEnd type="none" w="med" len="med"/>
                </a:ln>
                <a:solidFill>
                  <a:srgbClr val="FF0000"/>
                </a:solidFill>
                <a:ea typeface="Arial"/>
                <a:cs typeface="Helvetica"/>
                <a:sym typeface="Wingdings"/>
              </a:rPr>
              <a:t>JAMA </a:t>
            </a:r>
            <a:r>
              <a:rPr lang="en-US" sz="1200" b="1" i="1" err="1">
                <a:ln w="9525" cap="flat" cmpd="sng" algn="ctr">
                  <a:noFill/>
                  <a:prstDash val="solid"/>
                  <a:round/>
                  <a:headEnd type="none" w="med" len="med"/>
                  <a:tailEnd type="none" w="med" len="med"/>
                </a:ln>
                <a:solidFill>
                  <a:srgbClr val="FF0000"/>
                </a:solidFill>
                <a:ea typeface="Arial"/>
                <a:cs typeface="Helvetica"/>
                <a:sym typeface="Wingdings"/>
              </a:rPr>
              <a:t>Oncol</a:t>
            </a:r>
            <a:r>
              <a:rPr lang="en-US" sz="1200" b="1" i="1">
                <a:ln w="9525" cap="flat" cmpd="sng" algn="ctr">
                  <a:noFill/>
                  <a:prstDash val="solid"/>
                  <a:round/>
                  <a:headEnd type="none" w="med" len="med"/>
                  <a:tailEnd type="none" w="med" len="med"/>
                </a:ln>
                <a:solidFill>
                  <a:srgbClr val="FF0000"/>
                </a:solidFill>
                <a:ea typeface="Arial"/>
                <a:cs typeface="Helvetica"/>
                <a:sym typeface="Wingdings"/>
              </a:rPr>
              <a:t>. 2021;7(1):92-106</a:t>
            </a:r>
            <a:r>
              <a:rPr lang="en-US" sz="1200" i="1">
                <a:ln w="9525" cap="flat" cmpd="sng" algn="ctr">
                  <a:noFill/>
                  <a:prstDash val="solid"/>
                  <a:round/>
                  <a:headEnd type="none" w="med" len="med"/>
                  <a:tailEnd type="none" w="med" len="med"/>
                </a:ln>
                <a:solidFill>
                  <a:srgbClr val="FF0000"/>
                </a:solidFill>
                <a:ea typeface="Arial"/>
                <a:cs typeface="Helvetica"/>
                <a:sym typeface="Wingdings"/>
              </a:rPr>
              <a:t>. </a:t>
            </a:r>
            <a:endParaRPr lang="en-US" sz="1200">
              <a:ln w="9525" cap="flat" cmpd="sng" algn="ctr">
                <a:noFill/>
                <a:prstDash val="solid"/>
                <a:round/>
                <a:headEnd type="none" w="med" len="med"/>
                <a:tailEnd type="none" w="med" len="med"/>
              </a:ln>
              <a:solidFill>
                <a:srgbClr val="000000"/>
              </a:solidFill>
              <a:latin typeface="Helvetica" charset="0"/>
              <a:ea typeface="Arial"/>
              <a:cs typeface="Helvetica"/>
              <a:sym typeface="Wingdings"/>
            </a:endParaRPr>
          </a:p>
        </p:txBody>
      </p:sp>
    </p:spTree>
    <p:extLst>
      <p:ext uri="{BB962C8B-B14F-4D97-AF65-F5344CB8AC3E}">
        <p14:creationId xmlns:p14="http://schemas.microsoft.com/office/powerpoint/2010/main" val="42755462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89"/>
</p:tagLst>
</file>

<file path=ppt/tags/tag2.xml><?xml version="1.0" encoding="utf-8"?>
<p:tagLst xmlns:a="http://schemas.openxmlformats.org/drawingml/2006/main" xmlns:r="http://schemas.openxmlformats.org/officeDocument/2006/relationships" xmlns:p="http://schemas.openxmlformats.org/presentationml/2006/main">
  <p:tag name="AS_UNIQUEID" val="85"/>
</p:tagLst>
</file>

<file path=ppt/tags/tag3.xml><?xml version="1.0" encoding="utf-8"?>
<p:tagLst xmlns:a="http://schemas.openxmlformats.org/drawingml/2006/main" xmlns:r="http://schemas.openxmlformats.org/officeDocument/2006/relationships" xmlns:p="http://schemas.openxmlformats.org/presentationml/2006/main">
  <p:tag name="AS_UNIQUEID" val="80"/>
</p:tagLst>
</file>

<file path=ppt/tags/tag4.xml><?xml version="1.0" encoding="utf-8"?>
<p:tagLst xmlns:a="http://schemas.openxmlformats.org/drawingml/2006/main" xmlns:r="http://schemas.openxmlformats.org/officeDocument/2006/relationships" xmlns:p="http://schemas.openxmlformats.org/presentationml/2006/main">
  <p:tag name="AS_UNIQUEID" val="83"/>
</p:tagLst>
</file>

<file path=ppt/tags/tag5.xml><?xml version="1.0" encoding="utf-8"?>
<p:tagLst xmlns:a="http://schemas.openxmlformats.org/drawingml/2006/main" xmlns:r="http://schemas.openxmlformats.org/officeDocument/2006/relationships" xmlns:p="http://schemas.openxmlformats.org/presentationml/2006/main">
  <p:tag name="AS_UNIQUEID" val="84"/>
</p:tagLst>
</file>

<file path=ppt/tags/tag6.xml><?xml version="1.0" encoding="utf-8"?>
<p:tagLst xmlns:a="http://schemas.openxmlformats.org/drawingml/2006/main" xmlns:r="http://schemas.openxmlformats.org/officeDocument/2006/relationships" xmlns:p="http://schemas.openxmlformats.org/presentationml/2006/main">
  <p:tag name="AS_UNIQUEID" val="86"/>
</p:tagLst>
</file>

<file path=ppt/tags/tag7.xml><?xml version="1.0" encoding="utf-8"?>
<p:tagLst xmlns:a="http://schemas.openxmlformats.org/drawingml/2006/main" xmlns:r="http://schemas.openxmlformats.org/officeDocument/2006/relationships" xmlns:p="http://schemas.openxmlformats.org/presentationml/2006/main">
  <p:tag name="AS_UNIQUEID" val="88"/>
</p:tagLst>
</file>

<file path=ppt/tags/tag8.xml><?xml version="1.0" encoding="utf-8"?>
<p:tagLst xmlns:a="http://schemas.openxmlformats.org/drawingml/2006/main" xmlns:r="http://schemas.openxmlformats.org/officeDocument/2006/relationships" xmlns:p="http://schemas.openxmlformats.org/presentationml/2006/main">
  <p:tag name="AS_UNIQUEID" val="89"/>
</p:tagLst>
</file>

<file path=ppt/tags/tag9.xml><?xml version="1.0" encoding="utf-8"?>
<p:tagLst xmlns:a="http://schemas.openxmlformats.org/drawingml/2006/main" xmlns:r="http://schemas.openxmlformats.org/officeDocument/2006/relationships" xmlns:p="http://schemas.openxmlformats.org/presentationml/2006/main">
  <p:tag name="AS_UNIQUEID" val="90"/>
</p:tagLst>
</file>

<file path=ppt/tags/tag10.xml><?xml version="1.0" encoding="utf-8"?>
<p:tagLst xmlns:a="http://schemas.openxmlformats.org/drawingml/2006/main" xmlns:r="http://schemas.openxmlformats.org/officeDocument/2006/relationships" xmlns:p="http://schemas.openxmlformats.org/presentationml/2006/main">
  <p:tag name="AS_UNIQUEID" val="85"/>
</p:tagLst>
</file>

<file path=ppt/tags/tag11.xml><?xml version="1.0" encoding="utf-8"?>
<p:tagLst xmlns:a="http://schemas.openxmlformats.org/drawingml/2006/main" xmlns:r="http://schemas.openxmlformats.org/officeDocument/2006/relationships" xmlns:p="http://schemas.openxmlformats.org/presentationml/2006/main">
  <p:tag name="AS_UNIQUEID" val="85"/>
</p:tagLst>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ersonalizar design">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45</Slides>
  <Notes>17</Notes>
  <HiddenSlides>18</HiddenSlides>
  <ScaleCrop>false</ScaleCrop>
  <HeadingPairs>
    <vt:vector size="4" baseType="variant">
      <vt:variant>
        <vt:lpstr>Tema</vt:lpstr>
      </vt:variant>
      <vt:variant>
        <vt:i4>2</vt:i4>
      </vt:variant>
      <vt:variant>
        <vt:lpstr>Títulos de slides</vt:lpstr>
      </vt:variant>
      <vt:variant>
        <vt:i4>45</vt:i4>
      </vt:variant>
    </vt:vector>
  </HeadingPairs>
  <TitlesOfParts>
    <vt:vector size="47" baseType="lpstr">
      <vt:lpstr>Tema do Office</vt:lpstr>
      <vt:lpstr>Personalizar design</vt:lpstr>
      <vt:lpstr>Apresentação do PowerPoint</vt:lpstr>
      <vt:lpstr>Introdução </vt:lpstr>
      <vt:lpstr>Introdução </vt:lpstr>
      <vt:lpstr>Introdução - Racional</vt:lpstr>
      <vt:lpstr>Definição</vt:lpstr>
      <vt:lpstr>Definição: Estado Oligometastático </vt:lpstr>
      <vt:lpstr>Definição</vt:lpstr>
      <vt:lpstr>Oligometástases Sincrônicas - De Novo</vt:lpstr>
      <vt:lpstr>Quem vamos selecionar pra tratamento ablativo?</vt:lpstr>
      <vt:lpstr>Quem vamos selecionar pra tratamento ablativo?</vt:lpstr>
      <vt:lpstr>Estudos prospectivos randomizados</vt:lpstr>
      <vt:lpstr>4 estudos prospectivos randomizados:  </vt:lpstr>
      <vt:lpstr>“Oligomez” Trial</vt:lpstr>
      <vt:lpstr>“Oligomez” Trial</vt:lpstr>
      <vt:lpstr>“Oligomez” Trial (MD Anderson)</vt:lpstr>
      <vt:lpstr>Apresentação do PowerPoint</vt:lpstr>
      <vt:lpstr>SINDAS - SBRT  In Newly Dignosed Advanced Stage Lung ACA</vt:lpstr>
      <vt:lpstr>Oligometástase</vt:lpstr>
      <vt:lpstr>Apresentação do PowerPoint</vt:lpstr>
      <vt:lpstr>Pneumonite com RT e osimertinibe</vt:lpstr>
      <vt:lpstr>NORTHSTAR: Fase II randomizado de Osimertinibe com ou sem LCT para Pacientes com NSCLC EGFR+ metastáticos - Análise de eventos adversos</vt:lpstr>
      <vt:lpstr>Consolidação após Primeira linha com Pembro</vt:lpstr>
      <vt:lpstr>O que vamos incluir nesse tratamento? Tratamento do primário?</vt:lpstr>
      <vt:lpstr>O que vamos incluir nesse tratamento?</vt:lpstr>
      <vt:lpstr>Radio Versus Outras Terapias Locais</vt:lpstr>
      <vt:lpstr>NORTHSTAR</vt:lpstr>
      <vt:lpstr>Dose e Fracionamento</vt:lpstr>
      <vt:lpstr>Qual o melhor momento pra fazer?</vt:lpstr>
      <vt:lpstr>Quanto tempo precisamos parar a terapia sistêmica</vt:lpstr>
      <vt:lpstr>Quanto tempo precisamos parar a terapia sistêmica</vt:lpstr>
      <vt:lpstr>Estudos em Andamento </vt:lpstr>
      <vt:lpstr>Conclusões</vt:lpstr>
      <vt:lpstr>OBRIGADA</vt:lpstr>
      <vt:lpstr>“Oligomez” Trial </vt:lpstr>
      <vt:lpstr>Apresentação do PowerPoint</vt:lpstr>
      <vt:lpstr>Apresentação do PowerPoint</vt:lpstr>
      <vt:lpstr>Apresentação do PowerPoint</vt:lpstr>
      <vt:lpstr>“Oligomez” Trial </vt:lpstr>
      <vt:lpstr>Critérios de Inclusão: </vt:lpstr>
      <vt:lpstr>Apresentação do PowerPoint</vt:lpstr>
      <vt:lpstr>DOSE e Fracionamento</vt:lpstr>
      <vt:lpstr>Estudos avaliando Tratamento Local para Oligometastáticos</vt:lpstr>
      <vt:lpstr>Metanálise - SBRT para Oligometastáticos</vt:lpstr>
      <vt:lpstr>Apresentação do PowerPoint</vt:lpstr>
      <vt:lpstr>SBRT em Oligometastáticos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Tratamento da doença Oligomestatática: qual o papel da radioterapia?</dc:title>
  <dc:creator>Livia Alvarenga Fagundes</dc:creator>
  <cp:revision>351</cp:revision>
  <dcterms:created xsi:type="dcterms:W3CDTF">2024-02-27T13:49:33Z</dcterms:created>
  <dcterms:modified xsi:type="dcterms:W3CDTF">2024-03-08T16:52:52Z</dcterms:modified>
</cp:coreProperties>
</file>