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90" r:id="rId1"/>
  </p:sldMasterIdLst>
  <p:notesMasterIdLst>
    <p:notesMasterId r:id="rId3"/>
  </p:notesMasterIdLst>
  <p:sldIdLst>
    <p:sldId id="260" r:id="rId2"/>
  </p:sldIdLst>
  <p:sldSz cx="6840538" cy="12169775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52" userDrawn="1">
          <p15:clr>
            <a:srgbClr val="A4A3A4"/>
          </p15:clr>
        </p15:guide>
        <p15:guide id="2" pos="113" userDrawn="1">
          <p15:clr>
            <a:srgbClr val="A4A3A4"/>
          </p15:clr>
        </p15:guide>
        <p15:guide id="3" pos="4196" userDrawn="1">
          <p15:clr>
            <a:srgbClr val="A4A3A4"/>
          </p15:clr>
        </p15:guide>
        <p15:guide id="4" pos="2064" userDrawn="1">
          <p15:clr>
            <a:srgbClr val="A4A3A4"/>
          </p15:clr>
        </p15:guide>
        <p15:guide id="5" pos="22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B7AB"/>
    <a:srgbClr val="EBB547"/>
    <a:srgbClr val="DC6438"/>
    <a:srgbClr val="005D9E"/>
    <a:srgbClr val="35A4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65"/>
    <p:restoredTop sz="97706"/>
  </p:normalViewPr>
  <p:slideViewPr>
    <p:cSldViewPr>
      <p:cViewPr varScale="1">
        <p:scale>
          <a:sx n="55" d="100"/>
          <a:sy n="55" d="100"/>
        </p:scale>
        <p:origin x="3582" y="96"/>
      </p:cViewPr>
      <p:guideLst>
        <p:guide orient="horz" pos="7552"/>
        <p:guide pos="113"/>
        <p:guide pos="4196"/>
        <p:guide pos="2064"/>
        <p:guide pos="22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0227D-628B-47F9-B7AD-CFFD5B3414E9}" type="datetimeFigureOut">
              <a:rPr lang="pt-BR" smtClean="0"/>
              <a:t>12/02/2025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465388" y="685800"/>
            <a:ext cx="1927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0BF49-67B8-4047-B712-95F2A8642B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4212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8305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6609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4914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3218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1523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49828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58132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66437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465388" y="685800"/>
            <a:ext cx="19272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0BF49-67B8-4047-B712-95F2A8642B2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1038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adrão do plano de fundo&#10;&#10;O conteúdo gerado por IA pode estar incorreto.">
            <a:extLst>
              <a:ext uri="{FF2B5EF4-FFF2-40B4-BE49-F238E27FC236}">
                <a16:creationId xmlns:a16="http://schemas.microsoft.com/office/drawing/2014/main" id="{B81AD390-3D94-EEF6-4DA5-E817353948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5945"/>
            <a:ext cx="6840535" cy="11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592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33" userDrawn="1">
          <p15:clr>
            <a:srgbClr val="FBAE40"/>
          </p15:clr>
        </p15:guide>
        <p15:guide id="2" pos="215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4736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</p:sldLayoutIdLst>
  <p:txStyles>
    <p:titleStyle>
      <a:lvl1pPr algn="l" defTabSz="513070" rtl="0" eaLnBrk="1" latinLnBrk="0" hangingPunct="1">
        <a:lnSpc>
          <a:spcPct val="90000"/>
        </a:lnSpc>
        <a:spcBef>
          <a:spcPct val="0"/>
        </a:spcBef>
        <a:buNone/>
        <a:defRPr sz="246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267" indent="-128267" algn="l" defTabSz="513070" rtl="0" eaLnBrk="1" latinLnBrk="0" hangingPunct="1">
        <a:lnSpc>
          <a:spcPct val="90000"/>
        </a:lnSpc>
        <a:spcBef>
          <a:spcPts val="561"/>
        </a:spcBef>
        <a:buFont typeface="Arial" panose="020B0604020202020204" pitchFamily="34" charset="0"/>
        <a:buChar char="•"/>
        <a:defRPr sz="1571" kern="1200">
          <a:solidFill>
            <a:schemeClr val="tx1"/>
          </a:solidFill>
          <a:latin typeface="+mn-lt"/>
          <a:ea typeface="+mn-ea"/>
          <a:cs typeface="+mn-cs"/>
        </a:defRPr>
      </a:lvl1pPr>
      <a:lvl2pPr marL="38480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2pPr>
      <a:lvl3pPr marL="64133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2" kern="1200">
          <a:solidFill>
            <a:schemeClr val="tx1"/>
          </a:solidFill>
          <a:latin typeface="+mn-lt"/>
          <a:ea typeface="+mn-ea"/>
          <a:cs typeface="+mn-cs"/>
        </a:defRPr>
      </a:lvl3pPr>
      <a:lvl4pPr marL="89787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4pPr>
      <a:lvl5pPr marL="115440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5pPr>
      <a:lvl6pPr marL="141094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6pPr>
      <a:lvl7pPr marL="166747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7pPr>
      <a:lvl8pPr marL="192401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8pPr>
      <a:lvl9pPr marL="218054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1pPr>
      <a:lvl2pPr marL="256535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2pPr>
      <a:lvl3pPr marL="51307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3pPr>
      <a:lvl4pPr marL="769605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4pPr>
      <a:lvl5pPr marL="102614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5pPr>
      <a:lvl6pPr marL="1282675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6pPr>
      <a:lvl7pPr marL="153921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7pPr>
      <a:lvl8pPr marL="1795744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8pPr>
      <a:lvl9pPr marL="2052279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"/>
            <a:lum/>
          </a:blip>
          <a:srcRect/>
          <a:stretch>
            <a:fillRect l="-108000" r="-10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0FBC76E1-8FDA-B188-43E2-392A67AC46EB}"/>
              </a:ext>
            </a:extLst>
          </p:cNvPr>
          <p:cNvSpPr/>
          <p:nvPr/>
        </p:nvSpPr>
        <p:spPr>
          <a:xfrm>
            <a:off x="5756556" y="176839"/>
            <a:ext cx="904593" cy="715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3D212670-E935-4E6F-AD15-B46CD678FCDF}"/>
              </a:ext>
            </a:extLst>
          </p:cNvPr>
          <p:cNvSpPr txBox="1">
            <a:spLocks/>
          </p:cNvSpPr>
          <p:nvPr/>
        </p:nvSpPr>
        <p:spPr>
          <a:xfrm>
            <a:off x="1728392" y="176839"/>
            <a:ext cx="3732241" cy="715156"/>
          </a:xfrm>
          <a:prstGeom prst="rect">
            <a:avLst/>
          </a:prstGeom>
          <a:solidFill>
            <a:srgbClr val="5DB7AB"/>
          </a:solidFill>
        </p:spPr>
        <p:txBody>
          <a:bodyPr vert="horz" lIns="102879" tIns="51440" rIns="102879" bIns="51440" rtlCol="0" anchor="ctr">
            <a:normAutofit fontScale="97500"/>
          </a:bodyPr>
          <a:lstStyle>
            <a:lvl1pPr algn="ctr" defTabSz="91433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Título</a:t>
            </a:r>
            <a:endParaRPr lang="pt-BR" sz="1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6CC2ECB-1B15-6844-8B79-154B02008185}"/>
              </a:ext>
            </a:extLst>
          </p:cNvPr>
          <p:cNvSpPr txBox="1"/>
          <p:nvPr/>
        </p:nvSpPr>
        <p:spPr>
          <a:xfrm>
            <a:off x="5756555" y="295461"/>
            <a:ext cx="904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Logo da instituição</a:t>
            </a:r>
          </a:p>
        </p:txBody>
      </p:sp>
      <p:sp>
        <p:nvSpPr>
          <p:cNvPr id="48" name="Título 1">
            <a:extLst>
              <a:ext uri="{FF2B5EF4-FFF2-40B4-BE49-F238E27FC236}">
                <a16:creationId xmlns:a16="http://schemas.microsoft.com/office/drawing/2014/main" id="{632C5524-C2BD-D555-9162-AFF59E533707}"/>
              </a:ext>
            </a:extLst>
          </p:cNvPr>
          <p:cNvSpPr txBox="1">
            <a:spLocks/>
          </p:cNvSpPr>
          <p:nvPr/>
        </p:nvSpPr>
        <p:spPr>
          <a:xfrm>
            <a:off x="250380" y="1245901"/>
            <a:ext cx="6337225" cy="320416"/>
          </a:xfrm>
          <a:prstGeom prst="rect">
            <a:avLst/>
          </a:prstGeom>
          <a:noFill/>
          <a:ln>
            <a:noFill/>
          </a:ln>
        </p:spPr>
        <p:txBody>
          <a:bodyPr vert="horz" lIns="136881" tIns="68441" rIns="136881" bIns="68441" rtlCol="0" anchor="t">
            <a:normAutofit fontScale="97500"/>
          </a:bodyPr>
          <a:lstStyle>
            <a:lvl1pPr algn="ctr" defTabSz="91433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latin typeface="Arial" pitchFamily="34" charset="0"/>
                <a:cs typeface="Arial" pitchFamily="34" charset="0"/>
              </a:rPr>
              <a:t>Autores e Instituições</a:t>
            </a:r>
          </a:p>
        </p:txBody>
      </p:sp>
      <p:sp>
        <p:nvSpPr>
          <p:cNvPr id="49" name="Subtítulo 2">
            <a:extLst>
              <a:ext uri="{FF2B5EF4-FFF2-40B4-BE49-F238E27FC236}">
                <a16:creationId xmlns:a16="http://schemas.microsoft.com/office/drawing/2014/main" id="{E88DA285-DEF4-13DF-4852-659A41CB921F}"/>
              </a:ext>
            </a:extLst>
          </p:cNvPr>
          <p:cNvSpPr txBox="1">
            <a:spLocks/>
          </p:cNvSpPr>
          <p:nvPr/>
        </p:nvSpPr>
        <p:spPr>
          <a:xfrm>
            <a:off x="179389" y="2424966"/>
            <a:ext cx="3097212" cy="211606"/>
          </a:xfrm>
          <a:prstGeom prst="rect">
            <a:avLst/>
          </a:prstGeom>
          <a:noFill/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Escrever texto com Arial 7</a:t>
            </a:r>
          </a:p>
        </p:txBody>
      </p:sp>
      <p:sp>
        <p:nvSpPr>
          <p:cNvPr id="50" name="Subtítulo 2">
            <a:extLst>
              <a:ext uri="{FF2B5EF4-FFF2-40B4-BE49-F238E27FC236}">
                <a16:creationId xmlns:a16="http://schemas.microsoft.com/office/drawing/2014/main" id="{6DA6AF5F-6626-955B-AB92-7A4BE1742933}"/>
              </a:ext>
            </a:extLst>
          </p:cNvPr>
          <p:cNvSpPr txBox="1">
            <a:spLocks/>
          </p:cNvSpPr>
          <p:nvPr/>
        </p:nvSpPr>
        <p:spPr>
          <a:xfrm>
            <a:off x="179389" y="4497320"/>
            <a:ext cx="3097212" cy="211606"/>
          </a:xfrm>
          <a:prstGeom prst="rect">
            <a:avLst/>
          </a:prstGeom>
          <a:noFill/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Escrever texto com Arial 7</a:t>
            </a:r>
          </a:p>
        </p:txBody>
      </p:sp>
      <p:sp>
        <p:nvSpPr>
          <p:cNvPr id="51" name="Subtítulo 2">
            <a:extLst>
              <a:ext uri="{FF2B5EF4-FFF2-40B4-BE49-F238E27FC236}">
                <a16:creationId xmlns:a16="http://schemas.microsoft.com/office/drawing/2014/main" id="{7516048D-D90D-56D2-E4B7-6D4879D97990}"/>
              </a:ext>
            </a:extLst>
          </p:cNvPr>
          <p:cNvSpPr txBox="1">
            <a:spLocks/>
          </p:cNvSpPr>
          <p:nvPr/>
        </p:nvSpPr>
        <p:spPr>
          <a:xfrm>
            <a:off x="179389" y="6982580"/>
            <a:ext cx="6481760" cy="211606"/>
          </a:xfrm>
          <a:prstGeom prst="rect">
            <a:avLst/>
          </a:prstGeom>
          <a:noFill/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Escrever texto com Arial 7</a:t>
            </a:r>
          </a:p>
        </p:txBody>
      </p:sp>
      <p:sp>
        <p:nvSpPr>
          <p:cNvPr id="52" name="Subtítulo 2">
            <a:extLst>
              <a:ext uri="{FF2B5EF4-FFF2-40B4-BE49-F238E27FC236}">
                <a16:creationId xmlns:a16="http://schemas.microsoft.com/office/drawing/2014/main" id="{122AD3DD-8D10-A101-041F-D4F0B6C40BDA}"/>
              </a:ext>
            </a:extLst>
          </p:cNvPr>
          <p:cNvSpPr txBox="1">
            <a:spLocks/>
          </p:cNvSpPr>
          <p:nvPr/>
        </p:nvSpPr>
        <p:spPr>
          <a:xfrm>
            <a:off x="179389" y="9290272"/>
            <a:ext cx="6481760" cy="211606"/>
          </a:xfrm>
          <a:prstGeom prst="rect">
            <a:avLst/>
          </a:prstGeom>
          <a:noFill/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Escrever texto com Arial 7</a:t>
            </a:r>
          </a:p>
        </p:txBody>
      </p:sp>
      <p:sp>
        <p:nvSpPr>
          <p:cNvPr id="53" name="Subtítulo 2">
            <a:extLst>
              <a:ext uri="{FF2B5EF4-FFF2-40B4-BE49-F238E27FC236}">
                <a16:creationId xmlns:a16="http://schemas.microsoft.com/office/drawing/2014/main" id="{3B99B4B6-FD5D-7373-9319-FA3AB58E77C4}"/>
              </a:ext>
            </a:extLst>
          </p:cNvPr>
          <p:cNvSpPr txBox="1">
            <a:spLocks/>
          </p:cNvSpPr>
          <p:nvPr/>
        </p:nvSpPr>
        <p:spPr>
          <a:xfrm>
            <a:off x="175564" y="11222665"/>
            <a:ext cx="6481760" cy="196218"/>
          </a:xfrm>
          <a:prstGeom prst="rect">
            <a:avLst/>
          </a:prstGeom>
          <a:noFill/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Escrever texto com Arial 6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6299D842-0E3C-58AB-872A-BE6404BAF2A3}"/>
              </a:ext>
            </a:extLst>
          </p:cNvPr>
          <p:cNvSpPr/>
          <p:nvPr/>
        </p:nvSpPr>
        <p:spPr>
          <a:xfrm>
            <a:off x="179388" y="2093606"/>
            <a:ext cx="6481762" cy="330427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245ED885-46F2-82B2-4D03-EC26AA1C93D2}"/>
              </a:ext>
            </a:extLst>
          </p:cNvPr>
          <p:cNvSpPr/>
          <p:nvPr/>
        </p:nvSpPr>
        <p:spPr>
          <a:xfrm>
            <a:off x="178113" y="1274688"/>
            <a:ext cx="6484311" cy="658164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20B663CE-BEB8-5FED-11CE-C64BF72E02C3}"/>
              </a:ext>
            </a:extLst>
          </p:cNvPr>
          <p:cNvSpPr/>
          <p:nvPr/>
        </p:nvSpPr>
        <p:spPr>
          <a:xfrm>
            <a:off x="179388" y="2424965"/>
            <a:ext cx="6481762" cy="1546645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Subtítulo 2">
            <a:extLst>
              <a:ext uri="{FF2B5EF4-FFF2-40B4-BE49-F238E27FC236}">
                <a16:creationId xmlns:a16="http://schemas.microsoft.com/office/drawing/2014/main" id="{149EC7E3-1736-8EBE-AEAF-A2243C79512D}"/>
              </a:ext>
            </a:extLst>
          </p:cNvPr>
          <p:cNvSpPr txBox="1">
            <a:spLocks/>
          </p:cNvSpPr>
          <p:nvPr/>
        </p:nvSpPr>
        <p:spPr>
          <a:xfrm>
            <a:off x="320170" y="2135449"/>
            <a:ext cx="5892510" cy="288551"/>
          </a:xfrm>
          <a:prstGeom prst="rect">
            <a:avLst/>
          </a:prstGeom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INTRODUÇÃO</a:t>
            </a:r>
          </a:p>
        </p:txBody>
      </p:sp>
      <p:sp>
        <p:nvSpPr>
          <p:cNvPr id="59" name="Retângulo 58">
            <a:extLst>
              <a:ext uri="{FF2B5EF4-FFF2-40B4-BE49-F238E27FC236}">
                <a16:creationId xmlns:a16="http://schemas.microsoft.com/office/drawing/2014/main" id="{98349A93-9DB9-B997-98D9-D92D04264832}"/>
              </a:ext>
            </a:extLst>
          </p:cNvPr>
          <p:cNvSpPr/>
          <p:nvPr/>
        </p:nvSpPr>
        <p:spPr>
          <a:xfrm>
            <a:off x="179388" y="4165960"/>
            <a:ext cx="6481762" cy="330427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" name="Retângulo 59">
            <a:extLst>
              <a:ext uri="{FF2B5EF4-FFF2-40B4-BE49-F238E27FC236}">
                <a16:creationId xmlns:a16="http://schemas.microsoft.com/office/drawing/2014/main" id="{77775EFF-4276-0346-04F9-9CFDB8A2FEAE}"/>
              </a:ext>
            </a:extLst>
          </p:cNvPr>
          <p:cNvSpPr/>
          <p:nvPr/>
        </p:nvSpPr>
        <p:spPr>
          <a:xfrm>
            <a:off x="179388" y="4497319"/>
            <a:ext cx="6481762" cy="1875600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1" name="Subtítulo 2">
            <a:extLst>
              <a:ext uri="{FF2B5EF4-FFF2-40B4-BE49-F238E27FC236}">
                <a16:creationId xmlns:a16="http://schemas.microsoft.com/office/drawing/2014/main" id="{92E74212-06C0-6095-0D49-401FAE47F7FB}"/>
              </a:ext>
            </a:extLst>
          </p:cNvPr>
          <p:cNvSpPr txBox="1">
            <a:spLocks/>
          </p:cNvSpPr>
          <p:nvPr/>
        </p:nvSpPr>
        <p:spPr>
          <a:xfrm>
            <a:off x="2012446" y="4207803"/>
            <a:ext cx="2815646" cy="288551"/>
          </a:xfrm>
          <a:prstGeom prst="rect">
            <a:avLst/>
          </a:prstGeom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OBJETIVO</a:t>
            </a:r>
          </a:p>
        </p:txBody>
      </p:sp>
      <p:sp>
        <p:nvSpPr>
          <p:cNvPr id="63" name="Retângulo 62">
            <a:extLst>
              <a:ext uri="{FF2B5EF4-FFF2-40B4-BE49-F238E27FC236}">
                <a16:creationId xmlns:a16="http://schemas.microsoft.com/office/drawing/2014/main" id="{30D64AF7-AC11-C96B-9C74-8E68EE46BD9E}"/>
              </a:ext>
            </a:extLst>
          </p:cNvPr>
          <p:cNvSpPr/>
          <p:nvPr/>
        </p:nvSpPr>
        <p:spPr>
          <a:xfrm>
            <a:off x="176839" y="6563639"/>
            <a:ext cx="6481762" cy="330427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9400E818-1A0A-724D-28D7-4EDA78D6F4E1}"/>
              </a:ext>
            </a:extLst>
          </p:cNvPr>
          <p:cNvSpPr/>
          <p:nvPr/>
        </p:nvSpPr>
        <p:spPr>
          <a:xfrm>
            <a:off x="176839" y="6894998"/>
            <a:ext cx="6481762" cy="1875600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Subtítulo 2">
            <a:extLst>
              <a:ext uri="{FF2B5EF4-FFF2-40B4-BE49-F238E27FC236}">
                <a16:creationId xmlns:a16="http://schemas.microsoft.com/office/drawing/2014/main" id="{0B112E35-7B95-3B2F-AD47-6AA02F6C6977}"/>
              </a:ext>
            </a:extLst>
          </p:cNvPr>
          <p:cNvSpPr txBox="1">
            <a:spLocks/>
          </p:cNvSpPr>
          <p:nvPr/>
        </p:nvSpPr>
        <p:spPr>
          <a:xfrm>
            <a:off x="2442459" y="6588869"/>
            <a:ext cx="1947971" cy="288551"/>
          </a:xfrm>
          <a:prstGeom prst="rect">
            <a:avLst/>
          </a:prstGeom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MATERIAL / MÉTODOS</a:t>
            </a:r>
          </a:p>
        </p:txBody>
      </p:sp>
      <p:sp>
        <p:nvSpPr>
          <p:cNvPr id="66" name="Retângulo 65">
            <a:extLst>
              <a:ext uri="{FF2B5EF4-FFF2-40B4-BE49-F238E27FC236}">
                <a16:creationId xmlns:a16="http://schemas.microsoft.com/office/drawing/2014/main" id="{AA69F3BA-1BC9-0FDB-364B-67E9E1D0963C}"/>
              </a:ext>
            </a:extLst>
          </p:cNvPr>
          <p:cNvSpPr/>
          <p:nvPr/>
        </p:nvSpPr>
        <p:spPr>
          <a:xfrm>
            <a:off x="179388" y="8958912"/>
            <a:ext cx="6481762" cy="330427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" name="Retângulo 66">
            <a:extLst>
              <a:ext uri="{FF2B5EF4-FFF2-40B4-BE49-F238E27FC236}">
                <a16:creationId xmlns:a16="http://schemas.microsoft.com/office/drawing/2014/main" id="{A4CA4AB9-93A1-6274-87D8-CA1D475D5D66}"/>
              </a:ext>
            </a:extLst>
          </p:cNvPr>
          <p:cNvSpPr/>
          <p:nvPr/>
        </p:nvSpPr>
        <p:spPr>
          <a:xfrm>
            <a:off x="179388" y="9290271"/>
            <a:ext cx="6481762" cy="1352282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8" name="Subtítulo 2">
            <a:extLst>
              <a:ext uri="{FF2B5EF4-FFF2-40B4-BE49-F238E27FC236}">
                <a16:creationId xmlns:a16="http://schemas.microsoft.com/office/drawing/2014/main" id="{06D9EB81-5216-B73D-3E5D-2193FFE847C0}"/>
              </a:ext>
            </a:extLst>
          </p:cNvPr>
          <p:cNvSpPr txBox="1">
            <a:spLocks/>
          </p:cNvSpPr>
          <p:nvPr/>
        </p:nvSpPr>
        <p:spPr>
          <a:xfrm>
            <a:off x="320171" y="9000755"/>
            <a:ext cx="6200197" cy="288551"/>
          </a:xfrm>
          <a:prstGeom prst="rect">
            <a:avLst/>
          </a:prstGeom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RESULTADOS</a:t>
            </a:r>
          </a:p>
        </p:txBody>
      </p:sp>
      <p:sp>
        <p:nvSpPr>
          <p:cNvPr id="69" name="Retângulo 68">
            <a:extLst>
              <a:ext uri="{FF2B5EF4-FFF2-40B4-BE49-F238E27FC236}">
                <a16:creationId xmlns:a16="http://schemas.microsoft.com/office/drawing/2014/main" id="{29F67655-42F4-5EFA-E355-F60B255F23D3}"/>
              </a:ext>
            </a:extLst>
          </p:cNvPr>
          <p:cNvSpPr/>
          <p:nvPr/>
        </p:nvSpPr>
        <p:spPr>
          <a:xfrm>
            <a:off x="179388" y="10835444"/>
            <a:ext cx="6481762" cy="330427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0" name="Retângulo 69">
            <a:extLst>
              <a:ext uri="{FF2B5EF4-FFF2-40B4-BE49-F238E27FC236}">
                <a16:creationId xmlns:a16="http://schemas.microsoft.com/office/drawing/2014/main" id="{2520A92E-4590-A48A-7B00-5C3C8752EE9B}"/>
              </a:ext>
            </a:extLst>
          </p:cNvPr>
          <p:cNvSpPr/>
          <p:nvPr/>
        </p:nvSpPr>
        <p:spPr>
          <a:xfrm>
            <a:off x="179388" y="11165838"/>
            <a:ext cx="6481762" cy="822962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2" name="Subtítulo 2">
            <a:extLst>
              <a:ext uri="{FF2B5EF4-FFF2-40B4-BE49-F238E27FC236}">
                <a16:creationId xmlns:a16="http://schemas.microsoft.com/office/drawing/2014/main" id="{77F00FB7-10E6-CB12-0A30-E7E204CFB68C}"/>
              </a:ext>
            </a:extLst>
          </p:cNvPr>
          <p:cNvSpPr txBox="1">
            <a:spLocks/>
          </p:cNvSpPr>
          <p:nvPr/>
        </p:nvSpPr>
        <p:spPr>
          <a:xfrm>
            <a:off x="320171" y="10877287"/>
            <a:ext cx="6200197" cy="288551"/>
          </a:xfrm>
          <a:prstGeom prst="rect">
            <a:avLst/>
          </a:prstGeom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CONCLUSÃO</a:t>
            </a:r>
          </a:p>
        </p:txBody>
      </p:sp>
    </p:spTree>
    <p:extLst>
      <p:ext uri="{BB962C8B-B14F-4D97-AF65-F5344CB8AC3E}">
        <p14:creationId xmlns:p14="http://schemas.microsoft.com/office/powerpoint/2010/main" val="35086582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</TotalTime>
  <Words>40</Words>
  <Application>Microsoft Office PowerPoint</Application>
  <PresentationFormat>Personalizar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SBTMO 2020</dc:creator>
  <cp:lastModifiedBy>Gustavo Ferreira - RVMais</cp:lastModifiedBy>
  <cp:revision>32</cp:revision>
  <dcterms:modified xsi:type="dcterms:W3CDTF">2025-02-12T19:36:55Z</dcterms:modified>
</cp:coreProperties>
</file>