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hKvLQrJ1+5g9G5YYmp/QIqXdIY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9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" name="Google Shape;2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Especificação das fontes: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i="1"/>
              <a:t>Título: </a:t>
            </a:r>
            <a:r>
              <a:rPr lang="pt-BR"/>
              <a:t>Montserrat, negrito ativado, tamanho 52.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 i="1"/>
              <a:t>Nome: </a:t>
            </a:r>
            <a:r>
              <a:rPr lang="pt-BR"/>
              <a:t>Montserrat, tamanho 36.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 i="1"/>
              <a:t>Cargo: </a:t>
            </a:r>
            <a:r>
              <a:rPr lang="pt-BR"/>
              <a:t>Montserrat, italic, tamanho 28.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 b="1"/>
              <a:t>Como baixar e instalar a fonte: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fonte Montserrat está disponível para baixar em: https://fonts.google.com/specimen/Montserrat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Para instalar as fontes é só seguir o simples e rápido passo-a-passo em: https://www.tecmundo.com.br/word/2351-instalando-novos-tipos-de-letras-fontes-.htm</a:t>
            </a:r>
            <a:endParaRPr/>
          </a:p>
        </p:txBody>
      </p:sp>
      <p:sp>
        <p:nvSpPr>
          <p:cNvPr id="28" name="Google Shape;2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" name="Google Shape;3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Especificação das fontes: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i="1"/>
              <a:t>Título: </a:t>
            </a:r>
            <a:r>
              <a:rPr lang="pt-BR"/>
              <a:t>Montserrat, negrito ativado, tamanho 72.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 i="1"/>
              <a:t>Nome: </a:t>
            </a:r>
            <a:r>
              <a:rPr lang="pt-BR"/>
              <a:t>Montserrat, tamanho 44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 i="1"/>
              <a:t>Cargo: </a:t>
            </a:r>
            <a:r>
              <a:rPr lang="pt-BR"/>
              <a:t>Montserrat, italic, tamanho 28.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 b="1"/>
              <a:t>Como baixar e instalar a fonte: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fonte Montserrat está disponível para baixar em: https://fonts.google.com/specimen/Montserrat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Para instalar as fontes é só seguir o simples e rápido passo-a-passo em: https://www.tecmundo.com.br/word/2351-instalando-novos-tipos-de-letras-fontes-.htm</a:t>
            </a:r>
            <a:endParaRPr/>
          </a:p>
        </p:txBody>
      </p:sp>
      <p:sp>
        <p:nvSpPr>
          <p:cNvPr id="36" name="Google Shape;3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" name="Google Shape;4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Especificação das fontes: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i="1"/>
              <a:t>Módulo: </a:t>
            </a:r>
            <a:r>
              <a:rPr lang="pt-BR"/>
              <a:t>Montserrat, negrito ativado, tamanho 26.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 b="1"/>
              <a:t>Como baixar e instalar a fonte: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fonte Montserrat está disponível para baixar em: https://fonts.google.com/specimen/Montserrat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Para instalar as fontes é só seguir o simples e rápido passo-a-passo em: https://www.tecmundo.com.br/word/2351-instalando-novos-tipos-de-letras-fontes-.htm</a:t>
            </a:r>
            <a:endParaRPr/>
          </a:p>
        </p:txBody>
      </p:sp>
      <p:sp>
        <p:nvSpPr>
          <p:cNvPr id="42" name="Google Shape;4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">
  <p:cSld name="CAP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>
  <p:cSld name="TÍTUL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body" idx="1"/>
          </p:nvPr>
        </p:nvSpPr>
        <p:spPr>
          <a:xfrm>
            <a:off x="1699437" y="2567857"/>
            <a:ext cx="8793126" cy="1595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body" idx="2"/>
          </p:nvPr>
        </p:nvSpPr>
        <p:spPr>
          <a:xfrm>
            <a:off x="1699437" y="4163516"/>
            <a:ext cx="8793126" cy="509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BB547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BB54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body" idx="3"/>
          </p:nvPr>
        </p:nvSpPr>
        <p:spPr>
          <a:xfrm>
            <a:off x="1699437" y="4673178"/>
            <a:ext cx="8793126" cy="1169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">
  <p:cSld name="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body" idx="1"/>
          </p:nvPr>
        </p:nvSpPr>
        <p:spPr>
          <a:xfrm>
            <a:off x="861708" y="244748"/>
            <a:ext cx="5093021" cy="101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BB547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EBB54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AL">
  <p:cSld name="FINAL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>
            <a:spLocks noGrp="1"/>
          </p:cNvSpPr>
          <p:nvPr>
            <p:ph type="body" idx="1"/>
          </p:nvPr>
        </p:nvSpPr>
        <p:spPr>
          <a:xfrm>
            <a:off x="1886486" y="2583271"/>
            <a:ext cx="8419029" cy="797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body" idx="2"/>
          </p:nvPr>
        </p:nvSpPr>
        <p:spPr>
          <a:xfrm>
            <a:off x="1886485" y="3786570"/>
            <a:ext cx="8419029" cy="531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BB547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BB54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body" idx="3"/>
          </p:nvPr>
        </p:nvSpPr>
        <p:spPr>
          <a:xfrm>
            <a:off x="1886485" y="4350206"/>
            <a:ext cx="8419029" cy="1435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"/>
          <p:cNvSpPr txBox="1">
            <a:spLocks noGrp="1"/>
          </p:cNvSpPr>
          <p:nvPr>
            <p:ph type="body" idx="1"/>
          </p:nvPr>
        </p:nvSpPr>
        <p:spPr>
          <a:xfrm>
            <a:off x="1699437" y="2567857"/>
            <a:ext cx="8793126" cy="1595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endParaRPr/>
          </a:p>
        </p:txBody>
      </p:sp>
      <p:sp>
        <p:nvSpPr>
          <p:cNvPr id="31" name="Google Shape;31;p2"/>
          <p:cNvSpPr txBox="1">
            <a:spLocks noGrp="1"/>
          </p:cNvSpPr>
          <p:nvPr>
            <p:ph type="body" idx="2"/>
          </p:nvPr>
        </p:nvSpPr>
        <p:spPr>
          <a:xfrm>
            <a:off x="1699437" y="4163516"/>
            <a:ext cx="8793126" cy="509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BB547"/>
              </a:buClr>
              <a:buSzPts val="3200"/>
              <a:buNone/>
            </a:pPr>
            <a:endParaRPr/>
          </a:p>
        </p:txBody>
      </p:sp>
      <p:sp>
        <p:nvSpPr>
          <p:cNvPr id="32" name="Google Shape;32;p2"/>
          <p:cNvSpPr txBox="1">
            <a:spLocks noGrp="1"/>
          </p:cNvSpPr>
          <p:nvPr>
            <p:ph type="body" idx="3"/>
          </p:nvPr>
        </p:nvSpPr>
        <p:spPr>
          <a:xfrm>
            <a:off x="1699437" y="4673178"/>
            <a:ext cx="8793126" cy="1169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 txBox="1">
            <a:spLocks noGrp="1"/>
          </p:cNvSpPr>
          <p:nvPr>
            <p:ph type="body" idx="1"/>
          </p:nvPr>
        </p:nvSpPr>
        <p:spPr>
          <a:xfrm>
            <a:off x="1034889" y="406821"/>
            <a:ext cx="5093100" cy="10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BB547"/>
              </a:buClr>
              <a:buSzPts val="36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1886486" y="2583271"/>
            <a:ext cx="8419029" cy="797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2"/>
          </p:nvPr>
        </p:nvSpPr>
        <p:spPr>
          <a:xfrm>
            <a:off x="1886485" y="3786570"/>
            <a:ext cx="8419029" cy="531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BB547"/>
              </a:buClr>
              <a:buSzPts val="3200"/>
              <a:buNone/>
            </a:pPr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3"/>
          </p:nvPr>
        </p:nvSpPr>
        <p:spPr>
          <a:xfrm>
            <a:off x="1886485" y="4350206"/>
            <a:ext cx="8419029" cy="1435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244</Words>
  <Application>Microsoft Office PowerPoint</Application>
  <PresentationFormat>Widescreen</PresentationFormat>
  <Paragraphs>22</Paragraphs>
  <Slides>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Matheus Haddad - RVMais</dc:creator>
  <cp:lastModifiedBy>Gustavo Ferreira - RVMais</cp:lastModifiedBy>
  <cp:revision>5</cp:revision>
  <dcterms:created xsi:type="dcterms:W3CDTF">2022-04-12T13:33:27Z</dcterms:created>
  <dcterms:modified xsi:type="dcterms:W3CDTF">2025-02-12T19:43:46Z</dcterms:modified>
</cp:coreProperties>
</file>