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0" r:id="rId1"/>
  </p:sldMasterIdLst>
  <p:notesMasterIdLst>
    <p:notesMasterId r:id="rId3"/>
  </p:notesMasterIdLst>
  <p:sldIdLst>
    <p:sldId id="260" r:id="rId2"/>
  </p:sldIdLst>
  <p:sldSz cx="6840538" cy="12169775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52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3" pos="4196" userDrawn="1">
          <p15:clr>
            <a:srgbClr val="A4A3A4"/>
          </p15:clr>
        </p15:guide>
        <p15:guide id="4" pos="2064" userDrawn="1">
          <p15:clr>
            <a:srgbClr val="A4A3A4"/>
          </p15:clr>
        </p15:guide>
        <p15:guide id="5" pos="22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5491"/>
    <a:srgbClr val="005D9E"/>
    <a:srgbClr val="35A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65"/>
    <p:restoredTop sz="97706"/>
  </p:normalViewPr>
  <p:slideViewPr>
    <p:cSldViewPr>
      <p:cViewPr varScale="1">
        <p:scale>
          <a:sx n="91" d="100"/>
          <a:sy n="91" d="100"/>
        </p:scale>
        <p:origin x="4914" y="84"/>
      </p:cViewPr>
      <p:guideLst>
        <p:guide orient="horz" pos="7552"/>
        <p:guide pos="113"/>
        <p:guide pos="4196"/>
        <p:guide pos="2064"/>
        <p:guide pos="22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0227D-628B-47F9-B7AD-CFFD5B3414E9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7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0BF49-67B8-4047-B712-95F2A8642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4212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8305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6609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4914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3218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1523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49828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58132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66437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465388" y="685800"/>
            <a:ext cx="19272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0BF49-67B8-4047-B712-95F2A8642B2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038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Forma&#10;&#10;Descrição gerada automaticamente">
            <a:extLst>
              <a:ext uri="{FF2B5EF4-FFF2-40B4-BE49-F238E27FC236}">
                <a16:creationId xmlns:a16="http://schemas.microsoft.com/office/drawing/2014/main" id="{AFEA6C00-AA5F-74E1-2C27-4FC98D5C5D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4" y="0"/>
            <a:ext cx="6838950" cy="1057275"/>
          </a:xfrm>
          <a:prstGeom prst="rect">
            <a:avLst/>
          </a:prstGeom>
        </p:spPr>
      </p:pic>
      <p:sp>
        <p:nvSpPr>
          <p:cNvPr id="47" name="Retângulo 46">
            <a:extLst>
              <a:ext uri="{FF2B5EF4-FFF2-40B4-BE49-F238E27FC236}">
                <a16:creationId xmlns:a16="http://schemas.microsoft.com/office/drawing/2014/main" id="{D19888E4-6BCC-F976-3734-9BA7610546FF}"/>
              </a:ext>
            </a:extLst>
          </p:cNvPr>
          <p:cNvSpPr/>
          <p:nvPr userDrawn="1"/>
        </p:nvSpPr>
        <p:spPr>
          <a:xfrm>
            <a:off x="5756556" y="176839"/>
            <a:ext cx="904593" cy="715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1592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33" userDrawn="1">
          <p15:clr>
            <a:srgbClr val="FBAE40"/>
          </p15:clr>
        </p15:guide>
        <p15:guide id="2" pos="215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4736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</p:sldLayoutIdLst>
  <p:txStyles>
    <p:titleStyle>
      <a:lvl1pPr algn="l" defTabSz="513070" rtl="0" eaLnBrk="1" latinLnBrk="0" hangingPunct="1">
        <a:lnSpc>
          <a:spcPct val="90000"/>
        </a:lnSpc>
        <a:spcBef>
          <a:spcPct val="0"/>
        </a:spcBef>
        <a:buNone/>
        <a:defRPr sz="246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267" indent="-128267" algn="l" defTabSz="513070" rtl="0" eaLnBrk="1" latinLnBrk="0" hangingPunct="1">
        <a:lnSpc>
          <a:spcPct val="90000"/>
        </a:lnSpc>
        <a:spcBef>
          <a:spcPts val="561"/>
        </a:spcBef>
        <a:buFont typeface="Arial" panose="020B0604020202020204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1pPr>
      <a:lvl2pPr marL="38480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4133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2" kern="1200">
          <a:solidFill>
            <a:schemeClr val="tx1"/>
          </a:solidFill>
          <a:latin typeface="+mn-lt"/>
          <a:ea typeface="+mn-ea"/>
          <a:cs typeface="+mn-cs"/>
        </a:defRPr>
      </a:lvl3pPr>
      <a:lvl4pPr marL="89787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4pPr>
      <a:lvl5pPr marL="115440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5pPr>
      <a:lvl6pPr marL="141094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6pPr>
      <a:lvl7pPr marL="166747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7pPr>
      <a:lvl8pPr marL="1924012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8pPr>
      <a:lvl9pPr marL="2180547" indent="-128267" algn="l" defTabSz="51307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1pPr>
      <a:lvl2pPr marL="25653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2pPr>
      <a:lvl3pPr marL="51307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3pPr>
      <a:lvl4pPr marL="76960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4pPr>
      <a:lvl5pPr marL="102614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5pPr>
      <a:lvl6pPr marL="1282675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6pPr>
      <a:lvl7pPr marL="1539210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7pPr>
      <a:lvl8pPr marL="1795744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8pPr>
      <a:lvl9pPr marL="2052279" algn="l" defTabSz="513070" rtl="0" eaLnBrk="1" latinLnBrk="0" hangingPunct="1">
        <a:defRPr sz="10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"/>
            <a:lum/>
          </a:blip>
          <a:srcRect/>
          <a:stretch>
            <a:fillRect l="-108000" r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">
            <a:extLst>
              <a:ext uri="{FF2B5EF4-FFF2-40B4-BE49-F238E27FC236}">
                <a16:creationId xmlns:a16="http://schemas.microsoft.com/office/drawing/2014/main" id="{DCBA5827-CB57-4E2B-9CFE-3BE70D8F4DB1}"/>
              </a:ext>
            </a:extLst>
          </p:cNvPr>
          <p:cNvSpPr txBox="1">
            <a:spLocks/>
          </p:cNvSpPr>
          <p:nvPr/>
        </p:nvSpPr>
        <p:spPr>
          <a:xfrm>
            <a:off x="250382" y="1250260"/>
            <a:ext cx="6337225" cy="320416"/>
          </a:xfrm>
          <a:prstGeom prst="rect">
            <a:avLst/>
          </a:prstGeom>
          <a:noFill/>
          <a:ln>
            <a:noFill/>
          </a:ln>
        </p:spPr>
        <p:txBody>
          <a:bodyPr vert="horz" lIns="136881" tIns="68441" rIns="136881" bIns="68441" rtlCol="0" anchor="t">
            <a:normAutofit fontScale="975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dirty="0">
                <a:latin typeface="Arial" pitchFamily="34" charset="0"/>
                <a:cs typeface="Arial" pitchFamily="34" charset="0"/>
              </a:rPr>
              <a:t>Autores e Instituições</a:t>
            </a: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id="{320BE80D-D374-42E5-8998-4E587DACFAC4}"/>
              </a:ext>
            </a:extLst>
          </p:cNvPr>
          <p:cNvSpPr txBox="1">
            <a:spLocks/>
          </p:cNvSpPr>
          <p:nvPr/>
        </p:nvSpPr>
        <p:spPr>
          <a:xfrm>
            <a:off x="179389" y="2424966"/>
            <a:ext cx="3097212" cy="2116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3D212670-E935-4E6F-AD15-B46CD678FCDF}"/>
              </a:ext>
            </a:extLst>
          </p:cNvPr>
          <p:cNvSpPr txBox="1">
            <a:spLocks/>
          </p:cNvSpPr>
          <p:nvPr/>
        </p:nvSpPr>
        <p:spPr>
          <a:xfrm>
            <a:off x="1842377" y="176839"/>
            <a:ext cx="3732241" cy="715156"/>
          </a:xfrm>
          <a:prstGeom prst="rect">
            <a:avLst/>
          </a:prstGeom>
          <a:solidFill>
            <a:srgbClr val="35A4DC"/>
          </a:solidFill>
        </p:spPr>
        <p:txBody>
          <a:bodyPr vert="horz" lIns="102879" tIns="51440" rIns="102879" bIns="51440" rtlCol="0" anchor="ctr">
            <a:normAutofit fontScale="975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Título</a:t>
            </a:r>
            <a:endParaRPr lang="pt-BR" sz="1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6CC2ECB-1B15-6844-8B79-154B02008185}"/>
              </a:ext>
            </a:extLst>
          </p:cNvPr>
          <p:cNvSpPr txBox="1"/>
          <p:nvPr/>
        </p:nvSpPr>
        <p:spPr>
          <a:xfrm>
            <a:off x="5756556" y="303585"/>
            <a:ext cx="904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Logo da instituição</a:t>
            </a:r>
          </a:p>
        </p:txBody>
      </p:sp>
      <p:sp>
        <p:nvSpPr>
          <p:cNvPr id="58" name="Subtítulo 2">
            <a:extLst>
              <a:ext uri="{FF2B5EF4-FFF2-40B4-BE49-F238E27FC236}">
                <a16:creationId xmlns:a16="http://schemas.microsoft.com/office/drawing/2014/main" id="{6F8870B3-EE1A-4E27-DCFC-0C0D0F8DA75C}"/>
              </a:ext>
            </a:extLst>
          </p:cNvPr>
          <p:cNvSpPr txBox="1">
            <a:spLocks/>
          </p:cNvSpPr>
          <p:nvPr/>
        </p:nvSpPr>
        <p:spPr>
          <a:xfrm>
            <a:off x="179389" y="4818578"/>
            <a:ext cx="3097212" cy="2116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</p:txBody>
      </p:sp>
      <p:sp>
        <p:nvSpPr>
          <p:cNvPr id="62" name="Subtítulo 2">
            <a:extLst>
              <a:ext uri="{FF2B5EF4-FFF2-40B4-BE49-F238E27FC236}">
                <a16:creationId xmlns:a16="http://schemas.microsoft.com/office/drawing/2014/main" id="{7A47E3FA-9C25-FDC1-161A-B3C701484F96}"/>
              </a:ext>
            </a:extLst>
          </p:cNvPr>
          <p:cNvSpPr txBox="1">
            <a:spLocks/>
          </p:cNvSpPr>
          <p:nvPr/>
        </p:nvSpPr>
        <p:spPr>
          <a:xfrm>
            <a:off x="179389" y="7218107"/>
            <a:ext cx="6481760" cy="2116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</p:txBody>
      </p:sp>
      <p:sp>
        <p:nvSpPr>
          <p:cNvPr id="71" name="Subtítulo 2">
            <a:extLst>
              <a:ext uri="{FF2B5EF4-FFF2-40B4-BE49-F238E27FC236}">
                <a16:creationId xmlns:a16="http://schemas.microsoft.com/office/drawing/2014/main" id="{959FF4F4-0387-C3CA-6F25-24089C74C332}"/>
              </a:ext>
            </a:extLst>
          </p:cNvPr>
          <p:cNvSpPr txBox="1">
            <a:spLocks/>
          </p:cNvSpPr>
          <p:nvPr/>
        </p:nvSpPr>
        <p:spPr>
          <a:xfrm>
            <a:off x="179389" y="9614598"/>
            <a:ext cx="6481760" cy="2116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7</a:t>
            </a:r>
          </a:p>
        </p:txBody>
      </p:sp>
      <p:sp>
        <p:nvSpPr>
          <p:cNvPr id="75" name="Subtítulo 2">
            <a:extLst>
              <a:ext uri="{FF2B5EF4-FFF2-40B4-BE49-F238E27FC236}">
                <a16:creationId xmlns:a16="http://schemas.microsoft.com/office/drawing/2014/main" id="{B1CB19AA-6EC8-7F9E-3547-13613028D734}"/>
              </a:ext>
            </a:extLst>
          </p:cNvPr>
          <p:cNvSpPr txBox="1">
            <a:spLocks/>
          </p:cNvSpPr>
          <p:nvPr/>
        </p:nvSpPr>
        <p:spPr>
          <a:xfrm>
            <a:off x="179389" y="11486453"/>
            <a:ext cx="6481760" cy="196218"/>
          </a:xfrm>
          <a:prstGeom prst="rect">
            <a:avLst/>
          </a:prstGeom>
          <a:noFill/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Escrever texto com Arial 6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E907C5D-2A40-F78D-70B2-8CB3ACB65C6D}"/>
              </a:ext>
            </a:extLst>
          </p:cNvPr>
          <p:cNvSpPr/>
          <p:nvPr/>
        </p:nvSpPr>
        <p:spPr>
          <a:xfrm>
            <a:off x="179388" y="2093606"/>
            <a:ext cx="6481762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68F72DA-D463-09C0-6C94-89DFFCF99337}"/>
              </a:ext>
            </a:extLst>
          </p:cNvPr>
          <p:cNvSpPr/>
          <p:nvPr/>
        </p:nvSpPr>
        <p:spPr>
          <a:xfrm>
            <a:off x="176839" y="1250261"/>
            <a:ext cx="6484311" cy="658164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7EECA17-64B3-057E-6609-F6D59486DE7C}"/>
              </a:ext>
            </a:extLst>
          </p:cNvPr>
          <p:cNvSpPr/>
          <p:nvPr/>
        </p:nvSpPr>
        <p:spPr>
          <a:xfrm>
            <a:off x="179388" y="2424965"/>
            <a:ext cx="6481762" cy="1875600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55C13F41-1795-E6F8-BDAA-A56F93A68A51}"/>
              </a:ext>
            </a:extLst>
          </p:cNvPr>
          <p:cNvSpPr txBox="1">
            <a:spLocks/>
          </p:cNvSpPr>
          <p:nvPr/>
        </p:nvSpPr>
        <p:spPr>
          <a:xfrm>
            <a:off x="320170" y="2135449"/>
            <a:ext cx="5892510" cy="288551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INTRODUÇÃO E OBJETIVO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C7C992E-CE27-E7BC-0341-FB40BE979051}"/>
              </a:ext>
            </a:extLst>
          </p:cNvPr>
          <p:cNvSpPr/>
          <p:nvPr/>
        </p:nvSpPr>
        <p:spPr>
          <a:xfrm>
            <a:off x="179388" y="4487218"/>
            <a:ext cx="6481762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6EBEB70-1BC3-2888-2C2B-018716779ADC}"/>
              </a:ext>
            </a:extLst>
          </p:cNvPr>
          <p:cNvSpPr/>
          <p:nvPr/>
        </p:nvSpPr>
        <p:spPr>
          <a:xfrm>
            <a:off x="179388" y="4818577"/>
            <a:ext cx="6481762" cy="1875600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9EF7DD7F-1B05-6D87-3D45-4F3191855C3D}"/>
              </a:ext>
            </a:extLst>
          </p:cNvPr>
          <p:cNvSpPr txBox="1">
            <a:spLocks/>
          </p:cNvSpPr>
          <p:nvPr/>
        </p:nvSpPr>
        <p:spPr>
          <a:xfrm>
            <a:off x="2012446" y="4529061"/>
            <a:ext cx="2815646" cy="288551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MÉTODO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138FBDC-33DF-3E35-1079-43D3293FD471}"/>
              </a:ext>
            </a:extLst>
          </p:cNvPr>
          <p:cNvSpPr/>
          <p:nvPr/>
        </p:nvSpPr>
        <p:spPr>
          <a:xfrm>
            <a:off x="179388" y="6886747"/>
            <a:ext cx="6481762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5759C5F-E11A-FAE5-47ED-30E7FEE0922D}"/>
              </a:ext>
            </a:extLst>
          </p:cNvPr>
          <p:cNvSpPr/>
          <p:nvPr/>
        </p:nvSpPr>
        <p:spPr>
          <a:xfrm>
            <a:off x="179388" y="7218106"/>
            <a:ext cx="6481762" cy="1875600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8680C1D0-6A68-3CE0-C52A-AA03BF2BBA37}"/>
              </a:ext>
            </a:extLst>
          </p:cNvPr>
          <p:cNvSpPr txBox="1">
            <a:spLocks/>
          </p:cNvSpPr>
          <p:nvPr/>
        </p:nvSpPr>
        <p:spPr>
          <a:xfrm>
            <a:off x="320171" y="6928590"/>
            <a:ext cx="6200197" cy="288551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RESULTADOS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C451CC1-2E2B-77E3-89AA-563E59FF0988}"/>
              </a:ext>
            </a:extLst>
          </p:cNvPr>
          <p:cNvSpPr/>
          <p:nvPr/>
        </p:nvSpPr>
        <p:spPr>
          <a:xfrm>
            <a:off x="179388" y="9283238"/>
            <a:ext cx="6481762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4CEDA8B-F963-40F3-6FAA-4CB231E6835D}"/>
              </a:ext>
            </a:extLst>
          </p:cNvPr>
          <p:cNvSpPr/>
          <p:nvPr/>
        </p:nvSpPr>
        <p:spPr>
          <a:xfrm>
            <a:off x="179388" y="9614597"/>
            <a:ext cx="6481762" cy="1352282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ubtítulo 2">
            <a:extLst>
              <a:ext uri="{FF2B5EF4-FFF2-40B4-BE49-F238E27FC236}">
                <a16:creationId xmlns:a16="http://schemas.microsoft.com/office/drawing/2014/main" id="{9D4C1522-15F0-68B5-DA20-A74CE6776268}"/>
              </a:ext>
            </a:extLst>
          </p:cNvPr>
          <p:cNvSpPr txBox="1">
            <a:spLocks/>
          </p:cNvSpPr>
          <p:nvPr/>
        </p:nvSpPr>
        <p:spPr>
          <a:xfrm>
            <a:off x="320171" y="9325081"/>
            <a:ext cx="6200197" cy="288551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CONCLUSÃO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80C4EE3F-7EB2-3170-0342-45D7F62D7CFA}"/>
              </a:ext>
            </a:extLst>
          </p:cNvPr>
          <p:cNvSpPr/>
          <p:nvPr/>
        </p:nvSpPr>
        <p:spPr>
          <a:xfrm>
            <a:off x="179388" y="11155093"/>
            <a:ext cx="6481762" cy="330427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EE264E5-9F83-C015-E2BD-D2582ABAC561}"/>
              </a:ext>
            </a:extLst>
          </p:cNvPr>
          <p:cNvSpPr/>
          <p:nvPr/>
        </p:nvSpPr>
        <p:spPr>
          <a:xfrm>
            <a:off x="179388" y="11486452"/>
            <a:ext cx="6481762" cy="502348"/>
          </a:xfrm>
          <a:prstGeom prst="rect">
            <a:avLst/>
          </a:prstGeom>
          <a:noFill/>
          <a:ln>
            <a:solidFill>
              <a:srgbClr val="005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id="{573C6D3D-2982-C5C8-B430-ACEE45D258CF}"/>
              </a:ext>
            </a:extLst>
          </p:cNvPr>
          <p:cNvSpPr txBox="1">
            <a:spLocks/>
          </p:cNvSpPr>
          <p:nvPr/>
        </p:nvSpPr>
        <p:spPr>
          <a:xfrm>
            <a:off x="320171" y="11196936"/>
            <a:ext cx="6200197" cy="288551"/>
          </a:xfrm>
          <a:prstGeom prst="rect">
            <a:avLst/>
          </a:prstGeom>
          <a:ln>
            <a:noFill/>
          </a:ln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REFERÊNCIAS</a:t>
            </a:r>
          </a:p>
        </p:txBody>
      </p:sp>
    </p:spTree>
    <p:extLst>
      <p:ext uri="{BB962C8B-B14F-4D97-AF65-F5344CB8AC3E}">
        <p14:creationId xmlns:p14="http://schemas.microsoft.com/office/powerpoint/2010/main" val="35086582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2446C660E5B7C4DB6E485EE80EF5392" ma:contentTypeVersion="12" ma:contentTypeDescription="Crie um novo documento." ma:contentTypeScope="" ma:versionID="577758f3281c621455ca42474439d4fc">
  <xsd:schema xmlns:xsd="http://www.w3.org/2001/XMLSchema" xmlns:xs="http://www.w3.org/2001/XMLSchema" xmlns:p="http://schemas.microsoft.com/office/2006/metadata/properties" xmlns:ns2="40355f3d-6fa7-49c7-a0ff-f0fab25d44e8" xmlns:ns3="54e042d1-bb8d-46a3-a2c1-d0b2e312c49a" targetNamespace="http://schemas.microsoft.com/office/2006/metadata/properties" ma:root="true" ma:fieldsID="d4b1d9ec6fd60021fdd4edbf607dcb1e" ns2:_="" ns3:_="">
    <xsd:import namespace="40355f3d-6fa7-49c7-a0ff-f0fab25d44e8"/>
    <xsd:import namespace="54e042d1-bb8d-46a3-a2c1-d0b2e312c4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355f3d-6fa7-49c7-a0ff-f0fab25d44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534c7089-a022-4e27-8f73-58ed20861a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e042d1-bb8d-46a3-a2c1-d0b2e312c4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28ea7fc-d547-4d05-98bd-ed0540a868be}" ma:internalName="TaxCatchAll" ma:showField="CatchAllData" ma:web="54e042d1-bb8d-46a3-a2c1-d0b2e312c4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4e042d1-bb8d-46a3-a2c1-d0b2e312c49a" xsi:nil="true"/>
    <lcf76f155ced4ddcb4097134ff3c332f xmlns="40355f3d-6fa7-49c7-a0ff-f0fab25d44e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BAF429-8699-4219-96E9-D921B1C3CA28}"/>
</file>

<file path=customXml/itemProps2.xml><?xml version="1.0" encoding="utf-8"?>
<ds:datastoreItem xmlns:ds="http://schemas.openxmlformats.org/officeDocument/2006/customXml" ds:itemID="{8ECA164E-F375-484E-8F25-9D54C9D405B2}"/>
</file>

<file path=customXml/itemProps3.xml><?xml version="1.0" encoding="utf-8"?>
<ds:datastoreItem xmlns:ds="http://schemas.openxmlformats.org/officeDocument/2006/customXml" ds:itemID="{2776159F-D399-4BC7-980C-649C5667916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40</Words>
  <Application>Microsoft Office PowerPoint</Application>
  <PresentationFormat>Personalizar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SBTMO 2020</dc:creator>
  <cp:lastModifiedBy>Fernando Moraes - RVMais</cp:lastModifiedBy>
  <cp:revision>25</cp:revision>
  <dcterms:modified xsi:type="dcterms:W3CDTF">2025-02-04T19:43:55Z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0x01010062446C660E5B7C4DB6E485EE80EF5392</vt:lpwstr>
  </property>
</Properties>
</file>