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2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pos="4196" userDrawn="1">
          <p15:clr>
            <a:srgbClr val="A4A3A4"/>
          </p15:clr>
        </p15:guide>
        <p15:guide id="4" pos="2064" userDrawn="1">
          <p15:clr>
            <a:srgbClr val="A4A3A4"/>
          </p15:clr>
        </p15:guide>
        <p15:guide id="5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135491"/>
    <a:srgbClr val="005D9E"/>
    <a:srgbClr val="35A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5"/>
    <p:restoredTop sz="97706"/>
  </p:normalViewPr>
  <p:slideViewPr>
    <p:cSldViewPr>
      <p:cViewPr varScale="1">
        <p:scale>
          <a:sx n="71" d="100"/>
          <a:sy n="71" d="100"/>
        </p:scale>
        <p:origin x="3606" y="66"/>
      </p:cViewPr>
      <p:guideLst>
        <p:guide orient="horz" pos="7552"/>
        <p:guide pos="113"/>
        <p:guide pos="4196"/>
        <p:guide pos="2064"/>
        <p:guide pos="22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42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7949266-CAF9-D979-D0DF-614F7DC328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A8675E-6A2A-FE69-7643-81960FB49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46BC-00F1-444C-A44B-CBC8396EE51C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BF85B9-EBBE-499D-F72A-7039F8FAE0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D83F1F-4EFB-BE47-D04F-6E5D26F735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E878D-0BF4-4C7A-8495-DD20FB1877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erca, edifício, portão, em pé&#10;&#10;O conteúdo gerado por IA pode estar incorreto.">
            <a:extLst>
              <a:ext uri="{FF2B5EF4-FFF2-40B4-BE49-F238E27FC236}">
                <a16:creationId xmlns:a16="http://schemas.microsoft.com/office/drawing/2014/main" id="{BBB7EECF-29D2-4308-3BF4-9F7D08861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538" cy="1055984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D19888E4-6BCC-F976-3734-9BA7610546FF}"/>
              </a:ext>
            </a:extLst>
          </p:cNvPr>
          <p:cNvSpPr/>
          <p:nvPr userDrawn="1"/>
        </p:nvSpPr>
        <p:spPr>
          <a:xfrm>
            <a:off x="5756556" y="176839"/>
            <a:ext cx="904593" cy="71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3" userDrawn="1">
          <p15:clr>
            <a:srgbClr val="FBAE40"/>
          </p15:clr>
        </p15:guide>
        <p15:guide id="2" pos="215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250382" y="1250260"/>
            <a:ext cx="6337225" cy="320416"/>
          </a:xfrm>
          <a:prstGeom prst="rect">
            <a:avLst/>
          </a:prstGeom>
          <a:noFill/>
          <a:ln>
            <a:noFill/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Arial" pitchFamily="34" charset="0"/>
                <a:cs typeface="Arial" pitchFamily="34" charset="0"/>
              </a:rPr>
              <a:t>Autores e Instituições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913992" y="176839"/>
            <a:ext cx="3666517" cy="715156"/>
          </a:xfrm>
          <a:prstGeom prst="rect">
            <a:avLst/>
          </a:prstGeom>
          <a:solidFill>
            <a:schemeClr val="bg1"/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272727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1900" b="1" dirty="0">
              <a:solidFill>
                <a:srgbClr val="2727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CC2ECB-1B15-6844-8B79-154B02008185}"/>
              </a:ext>
            </a:extLst>
          </p:cNvPr>
          <p:cNvSpPr txBox="1"/>
          <p:nvPr/>
        </p:nvSpPr>
        <p:spPr>
          <a:xfrm>
            <a:off x="5756556" y="303585"/>
            <a:ext cx="90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Logo da instituição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8F72DA-D463-09C0-6C94-89DFFCF99337}"/>
              </a:ext>
            </a:extLst>
          </p:cNvPr>
          <p:cNvSpPr/>
          <p:nvPr/>
        </p:nvSpPr>
        <p:spPr>
          <a:xfrm>
            <a:off x="176839" y="1250261"/>
            <a:ext cx="6484311" cy="658164"/>
          </a:xfrm>
          <a:prstGeom prst="rect">
            <a:avLst/>
          </a:prstGeom>
          <a:noFill/>
          <a:ln>
            <a:solidFill>
              <a:srgbClr val="27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A42C7317FA1742A831B6C1246DC807" ma:contentTypeVersion="12" ma:contentTypeDescription="Crie um novo documento." ma:contentTypeScope="" ma:versionID="ef3a3262f1952b1fa2f63f282758e15f">
  <xsd:schema xmlns:xsd="http://www.w3.org/2001/XMLSchema" xmlns:xs="http://www.w3.org/2001/XMLSchema" xmlns:p="http://schemas.microsoft.com/office/2006/metadata/properties" xmlns:ns2="4f7b58fa-a6ac-4b72-b909-9e5d8860ac8a" xmlns:ns3="fe17f6ed-7c7b-46c6-8652-c059f7d79cbb" targetNamespace="http://schemas.microsoft.com/office/2006/metadata/properties" ma:root="true" ma:fieldsID="4e08018638954f5316766565d0bd9e35" ns2:_="" ns3:_="">
    <xsd:import namespace="4f7b58fa-a6ac-4b72-b909-9e5d8860ac8a"/>
    <xsd:import namespace="fe17f6ed-7c7b-46c6-8652-c059f7d79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b58fa-a6ac-4b72-b909-9e5d8860ac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534c7089-a022-4e27-8f73-58ed2086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7f6ed-7c7b-46c6-8652-c059f7d79cb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af0b504-004c-49a3-bd73-6d0a54930b9f}" ma:internalName="TaxCatchAll" ma:showField="CatchAllData" ma:web="fe17f6ed-7c7b-46c6-8652-c059f7d79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7b58fa-a6ac-4b72-b909-9e5d8860ac8a">
      <Terms xmlns="http://schemas.microsoft.com/office/infopath/2007/PartnerControls"/>
    </lcf76f155ced4ddcb4097134ff3c332f>
    <TaxCatchAll xmlns="fe17f6ed-7c7b-46c6-8652-c059f7d79cbb" xsi:nil="true"/>
  </documentManagement>
</p:properties>
</file>

<file path=customXml/itemProps1.xml><?xml version="1.0" encoding="utf-8"?>
<ds:datastoreItem xmlns:ds="http://schemas.openxmlformats.org/officeDocument/2006/customXml" ds:itemID="{942AEF20-AF0F-45F8-A00B-922144A68871}"/>
</file>

<file path=customXml/itemProps2.xml><?xml version="1.0" encoding="utf-8"?>
<ds:datastoreItem xmlns:ds="http://schemas.openxmlformats.org/officeDocument/2006/customXml" ds:itemID="{9A457857-E547-414F-A02E-C1762FC738DA}"/>
</file>

<file path=customXml/itemProps3.xml><?xml version="1.0" encoding="utf-8"?>
<ds:datastoreItem xmlns:ds="http://schemas.openxmlformats.org/officeDocument/2006/customXml" ds:itemID="{CD9C3CB6-2531-442E-B4EE-9D3A0BA5BA1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8</Words>
  <Application>Microsoft Office PowerPoint</Application>
  <PresentationFormat>Personalizar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Gustavo Ferreira - RVMais</cp:lastModifiedBy>
  <cp:revision>27</cp:revision>
  <dcterms:modified xsi:type="dcterms:W3CDTF">2025-09-05T15:54:06Z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0x010100A6A42C7317FA1742A831B6C1246DC807</vt:lpwstr>
  </property>
</Properties>
</file>