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66" r:id="rId2"/>
    <p:sldId id="265" r:id="rId3"/>
    <p:sldId id="264" r:id="rId4"/>
    <p:sldId id="263" r:id="rId5"/>
    <p:sldId id="262" r:id="rId6"/>
  </p:sldIdLst>
  <p:sldSz cx="12192000" cy="6858000"/>
  <p:notesSz cx="6858000" cy="9144000"/>
  <p:embeddedFontLst>
    <p:embeddedFont>
      <p:font typeface="Play" panose="020B0604020202020204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PjiYWrbPAwd7SDI5AZwowc5Ch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581"/>
    <a:srgbClr val="043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151B1211-5621-BB0B-7D23-EEDED60628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5F0E07B-EDB9-7B46-B375-5C7F6F6B1F49}"/>
              </a:ext>
            </a:extLst>
          </p:cNvPr>
          <p:cNvCxnSpPr>
            <a:cxnSpLocks/>
          </p:cNvCxnSpPr>
          <p:nvPr userDrawn="1"/>
        </p:nvCxnSpPr>
        <p:spPr>
          <a:xfrm>
            <a:off x="4708326" y="1462261"/>
            <a:ext cx="2174335" cy="0"/>
          </a:xfrm>
          <a:prstGeom prst="line">
            <a:avLst/>
          </a:prstGeom>
          <a:ln w="38100">
            <a:solidFill>
              <a:srgbClr val="1FA5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92500E92-7303-E3FF-FA4E-1E67B751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400" y="4749451"/>
            <a:ext cx="6394788" cy="529163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B8DA24-D2FE-B2AA-DF1C-5040B654352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5449975" y="6339097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9" name="Espaço Reservado para Texto 18">
            <a:extLst>
              <a:ext uri="{FF2B5EF4-FFF2-40B4-BE49-F238E27FC236}">
                <a16:creationId xmlns:a16="http://schemas.microsoft.com/office/drawing/2014/main" id="{301E4E91-6297-4EBA-F753-6F22C86540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2798" y="1697318"/>
            <a:ext cx="6394788" cy="1991650"/>
          </a:xfrm>
        </p:spPr>
        <p:txBody>
          <a:bodyPr anchor="b">
            <a:noAutofit/>
          </a:bodyPr>
          <a:lstStyle>
            <a:lvl1pPr marL="50800" indent="0">
              <a:buNone/>
              <a:defRPr sz="4000">
                <a:latin typeface="Play" panose="020B0604020202020204" charset="0"/>
              </a:defRPr>
            </a:lvl1pPr>
          </a:lstStyle>
          <a:p>
            <a:pPr lvl="0"/>
            <a:r>
              <a:rPr lang="pt-BR" dirty="0"/>
              <a:t>Título da aula</a:t>
            </a:r>
          </a:p>
        </p:txBody>
      </p:sp>
      <p:sp>
        <p:nvSpPr>
          <p:cNvPr id="21" name="Espaço Reservado para Texto 20">
            <a:extLst>
              <a:ext uri="{FF2B5EF4-FFF2-40B4-BE49-F238E27FC236}">
                <a16:creationId xmlns:a16="http://schemas.microsoft.com/office/drawing/2014/main" id="{F1B90EEC-AFF5-8115-A509-53CAAB449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2798" y="3805255"/>
            <a:ext cx="6394788" cy="529163"/>
          </a:xfrm>
        </p:spPr>
        <p:txBody>
          <a:bodyPr>
            <a:noAutofit/>
          </a:bodyPr>
          <a:lstStyle>
            <a:lvl1pPr marL="50800" indent="0">
              <a:buNone/>
              <a:defRPr sz="2400" b="0">
                <a:solidFill>
                  <a:srgbClr val="1FA581"/>
                </a:solidFill>
                <a:latin typeface="Play" panose="020B0604020202020204" charset="0"/>
              </a:defRPr>
            </a:lvl1pPr>
          </a:lstStyle>
          <a:p>
            <a:pPr lvl="0"/>
            <a:r>
              <a:rPr lang="pt-BR" dirty="0"/>
              <a:t>Apresentador/a</a:t>
            </a:r>
          </a:p>
        </p:txBody>
      </p:sp>
    </p:spTree>
    <p:extLst>
      <p:ext uri="{BB962C8B-B14F-4D97-AF65-F5344CB8AC3E}">
        <p14:creationId xmlns:p14="http://schemas.microsoft.com/office/powerpoint/2010/main" val="361878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Forma">
            <a:extLst>
              <a:ext uri="{FF2B5EF4-FFF2-40B4-BE49-F238E27FC236}">
                <a16:creationId xmlns:a16="http://schemas.microsoft.com/office/drawing/2014/main" id="{596172BD-AD53-9E7D-74A5-73109581E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13B790-A907-C5DB-20CF-DD722323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F26FECE-E61E-71D9-C8A2-0335365EDD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898E20-8F21-2620-8099-20802533F9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E9C2F67-943F-624F-BDC7-1FAA1C5118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01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">
            <a:extLst>
              <a:ext uri="{FF2B5EF4-FFF2-40B4-BE49-F238E27FC236}">
                <a16:creationId xmlns:a16="http://schemas.microsoft.com/office/drawing/2014/main" id="{911D05D7-AD62-E6A5-D18E-324536720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22098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14;p6"/>
          <p:cNvSpPr txBox="1">
            <a:spLocks noGrp="1"/>
          </p:cNvSpPr>
          <p:nvPr>
            <p:ph type="subTitle" idx="1"/>
          </p:nvPr>
        </p:nvSpPr>
        <p:spPr>
          <a:xfrm>
            <a:off x="22098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ftr" idx="11"/>
          </p:nvPr>
        </p:nvSpPr>
        <p:spPr>
          <a:xfrm>
            <a:off x="2209800" y="6356350"/>
            <a:ext cx="9144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face gráfica do usuário">
            <a:extLst>
              <a:ext uri="{FF2B5EF4-FFF2-40B4-BE49-F238E27FC236}">
                <a16:creationId xmlns:a16="http://schemas.microsoft.com/office/drawing/2014/main" id="{63E527DD-87BB-E665-0191-4640247147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DFAAA4-F918-B16B-8B7D-1C28C45B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7501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E1BF925-28F4-B7C3-D5D9-A95F967F87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2CC0B75-69BC-7AF0-5B56-71E66E28B4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F50B4A7-C987-3B58-D0D6-3C824F58E6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75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Texto&#10;&#10;O conteúdo gerado por IA pode estar incorreto.">
            <a:extLst>
              <a:ext uri="{FF2B5EF4-FFF2-40B4-BE49-F238E27FC236}">
                <a16:creationId xmlns:a16="http://schemas.microsoft.com/office/drawing/2014/main" id="{9A569E36-D978-0184-D8BD-94797CCBD4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729481-8A53-0B62-9306-CE82C8B7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776" y="3108325"/>
            <a:ext cx="96804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3BDDFB6-8390-D325-CF35-60E3CE022CB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255776" y="5999734"/>
            <a:ext cx="2325624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0E6F68-7C40-0B35-45D1-2C8C67304A9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5982081"/>
            <a:ext cx="232562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694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Ícone&#10;&#10;O conteúdo gerado por IA pode estar incorreto.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3" name="Imagem 2" descr="Uma imagem contendo Forma">
            <a:extLst>
              <a:ext uri="{FF2B5EF4-FFF2-40B4-BE49-F238E27FC236}">
                <a16:creationId xmlns:a16="http://schemas.microsoft.com/office/drawing/2014/main" id="{534A3BBB-3E49-8E71-9581-CEC6BB7CF33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38918-96EE-508C-874A-FB01715EC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205D3E8-0BE9-7A01-DC01-329F198644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B0AE2B-CEB8-430E-7F2F-4A3E1BD659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28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8AC42-BC8A-DA76-5524-404DA1FC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rgbClr val="043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37821-C3B3-6D89-8B2F-3AFB2B3305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>
              <a:solidFill>
                <a:srgbClr val="04372E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33859D-4200-9C65-4340-692410CB1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43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83AD5-C847-D6E9-F5A8-02FE6070D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rgbClr val="043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5E5C4-39CA-1816-44FC-052F7EE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solidFill>
                <a:srgbClr val="0437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5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F3F405623B9A40BD53FE70CA664027" ma:contentTypeVersion="12" ma:contentTypeDescription="Crie um novo documento." ma:contentTypeScope="" ma:versionID="1bfd1f36b2655f2a3f47b088481ebaf9">
  <xsd:schema xmlns:xsd="http://www.w3.org/2001/XMLSchema" xmlns:xs="http://www.w3.org/2001/XMLSchema" xmlns:p="http://schemas.microsoft.com/office/2006/metadata/properties" xmlns:ns2="befa1f94-452f-4810-adca-1747d5b430e8" xmlns:ns3="a79e3e9a-ff59-4b05-b31d-04d1f41f2d1a" targetNamespace="http://schemas.microsoft.com/office/2006/metadata/properties" ma:root="true" ma:fieldsID="1588f62327a635b261b3af484402ecee" ns2:_="" ns3:_="">
    <xsd:import namespace="befa1f94-452f-4810-adca-1747d5b430e8"/>
    <xsd:import namespace="a79e3e9a-ff59-4b05-b31d-04d1f41f2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fa1f94-452f-4810-adca-1747d5b43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534c7089-a022-4e27-8f73-58ed20861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e3e9a-ff59-4b05-b31d-04d1f41f2d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d5cfbb4-b4fd-484c-a389-92861df30085}" ma:internalName="TaxCatchAll" ma:showField="CatchAllData" ma:web="a79e3e9a-ff59-4b05-b31d-04d1f41f2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9e3e9a-ff59-4b05-b31d-04d1f41f2d1a" xsi:nil="true"/>
    <lcf76f155ced4ddcb4097134ff3c332f xmlns="befa1f94-452f-4810-adca-1747d5b430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33AF2F-69E3-4E1E-8CC3-78D082BECCB5}"/>
</file>

<file path=customXml/itemProps2.xml><?xml version="1.0" encoding="utf-8"?>
<ds:datastoreItem xmlns:ds="http://schemas.openxmlformats.org/officeDocument/2006/customXml" ds:itemID="{9A234267-D67C-4BEF-98A0-59531289A6F1}"/>
</file>

<file path=customXml/itemProps3.xml><?xml version="1.0" encoding="utf-8"?>
<ds:datastoreItem xmlns:ds="http://schemas.openxmlformats.org/officeDocument/2006/customXml" ds:itemID="{7CCB4B89-EE90-4584-BF83-8B30A6A3E628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Play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Yago Cortez</dc:creator>
  <cp:lastModifiedBy>Cristina Jopia - RVMais</cp:lastModifiedBy>
  <cp:revision>9</cp:revision>
  <dcterms:created xsi:type="dcterms:W3CDTF">2025-03-18T18:16:19Z</dcterms:created>
  <dcterms:modified xsi:type="dcterms:W3CDTF">2025-09-26T12:58:21Z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0x0101003DF3F405623B9A40BD53FE70CA664027</vt:lpwstr>
  </property>
</Properties>
</file>