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90" r:id="rId4"/>
  </p:sldMasterIdLst>
  <p:notesMasterIdLst>
    <p:notesMasterId r:id="rId6"/>
  </p:notesMasterIdLst>
  <p:sldIdLst>
    <p:sldId id="261" r:id="rId5"/>
  </p:sldIdLst>
  <p:sldSz cx="6840538" cy="12169775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52" userDrawn="1">
          <p15:clr>
            <a:srgbClr val="A4A3A4"/>
          </p15:clr>
        </p15:guide>
        <p15:guide id="2" pos="113" userDrawn="1">
          <p15:clr>
            <a:srgbClr val="A4A3A4"/>
          </p15:clr>
        </p15:guide>
        <p15:guide id="3" pos="4196" userDrawn="1">
          <p15:clr>
            <a:srgbClr val="A4A3A4"/>
          </p15:clr>
        </p15:guide>
        <p15:guide id="4" pos="2064" userDrawn="1">
          <p15:clr>
            <a:srgbClr val="A4A3A4"/>
          </p15:clr>
        </p15:guide>
        <p15:guide id="5" pos="22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3C"/>
    <a:srgbClr val="04372E"/>
    <a:srgbClr val="135491"/>
    <a:srgbClr val="005D9E"/>
    <a:srgbClr val="35A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705A69-0F64-4252-9778-E060988A9F7E}" v="2" dt="2025-10-20T15:32:46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65"/>
    <p:restoredTop sz="97706"/>
  </p:normalViewPr>
  <p:slideViewPr>
    <p:cSldViewPr>
      <p:cViewPr varScale="1">
        <p:scale>
          <a:sx n="63" d="100"/>
          <a:sy n="63" d="100"/>
        </p:scale>
        <p:origin x="3786" y="84"/>
      </p:cViewPr>
      <p:guideLst>
        <p:guide orient="horz" pos="7552"/>
        <p:guide pos="113"/>
        <p:guide pos="4196"/>
        <p:guide pos="2064"/>
        <p:guide pos="22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Abdalla - RVMais" userId="c886fc0d-d894-4f99-94ec-8ea3571a1ec3" providerId="ADAL" clId="{7FD8F6EC-BCF0-4E65-A741-6A246EBF7AF1}"/>
    <pc:docChg chg="undo custSel modSld">
      <pc:chgData name="Stephanie Abdalla - RVMais" userId="c886fc0d-d894-4f99-94ec-8ea3571a1ec3" providerId="ADAL" clId="{7FD8F6EC-BCF0-4E65-A741-6A246EBF7AF1}" dt="2025-10-20T15:35:59.361" v="79" actId="1076"/>
      <pc:docMkLst>
        <pc:docMk/>
      </pc:docMkLst>
      <pc:sldChg chg="delSp modSp mod">
        <pc:chgData name="Stephanie Abdalla - RVMais" userId="c886fc0d-d894-4f99-94ec-8ea3571a1ec3" providerId="ADAL" clId="{7FD8F6EC-BCF0-4E65-A741-6A246EBF7AF1}" dt="2025-10-20T15:35:59.361" v="79" actId="1076"/>
        <pc:sldMkLst>
          <pc:docMk/>
          <pc:sldMk cId="4110529298" sldId="261"/>
        </pc:sldMkLst>
        <pc:spChg chg="mod">
          <ac:chgData name="Stephanie Abdalla - RVMais" userId="c886fc0d-d894-4f99-94ec-8ea3571a1ec3" providerId="ADAL" clId="{7FD8F6EC-BCF0-4E65-A741-6A246EBF7AF1}" dt="2025-10-20T15:33:50.970" v="64" actId="1076"/>
          <ac:spMkLst>
            <pc:docMk/>
            <pc:sldMk cId="4110529298" sldId="261"/>
            <ac:spMk id="8" creationId="{90D4331A-648C-1891-43D9-7395755777F4}"/>
          </ac:spMkLst>
        </pc:spChg>
        <pc:spChg chg="mod">
          <ac:chgData name="Stephanie Abdalla - RVMais" userId="c886fc0d-d894-4f99-94ec-8ea3571a1ec3" providerId="ADAL" clId="{7FD8F6EC-BCF0-4E65-A741-6A246EBF7AF1}" dt="2025-10-20T15:34:31.112" v="70" actId="1076"/>
          <ac:spMkLst>
            <pc:docMk/>
            <pc:sldMk cId="4110529298" sldId="261"/>
            <ac:spMk id="9" creationId="{21944B17-1DB6-BFBB-4BE4-EA0ABBAB9AF1}"/>
          </ac:spMkLst>
        </pc:spChg>
        <pc:spChg chg="mod">
          <ac:chgData name="Stephanie Abdalla - RVMais" userId="c886fc0d-d894-4f99-94ec-8ea3571a1ec3" providerId="ADAL" clId="{7FD8F6EC-BCF0-4E65-A741-6A246EBF7AF1}" dt="2025-10-20T15:32:27.602" v="2" actId="20577"/>
          <ac:spMkLst>
            <pc:docMk/>
            <pc:sldMk cId="4110529298" sldId="261"/>
            <ac:spMk id="13" creationId="{BFAAC1AD-A665-2261-FB2B-A89FFE9A63EF}"/>
          </ac:spMkLst>
        </pc:spChg>
        <pc:spChg chg="del">
          <ac:chgData name="Stephanie Abdalla - RVMais" userId="c886fc0d-d894-4f99-94ec-8ea3571a1ec3" providerId="ADAL" clId="{7FD8F6EC-BCF0-4E65-A741-6A246EBF7AF1}" dt="2025-10-20T15:33:00.104" v="8" actId="478"/>
          <ac:spMkLst>
            <pc:docMk/>
            <pc:sldMk cId="4110529298" sldId="261"/>
            <ac:spMk id="20" creationId="{D2FD9165-F816-976C-8793-F423AD77C5CD}"/>
          </ac:spMkLst>
        </pc:spChg>
        <pc:spChg chg="del">
          <ac:chgData name="Stephanie Abdalla - RVMais" userId="c886fc0d-d894-4f99-94ec-8ea3571a1ec3" providerId="ADAL" clId="{7FD8F6EC-BCF0-4E65-A741-6A246EBF7AF1}" dt="2025-10-20T15:33:01.080" v="9" actId="478"/>
          <ac:spMkLst>
            <pc:docMk/>
            <pc:sldMk cId="4110529298" sldId="261"/>
            <ac:spMk id="21" creationId="{E1EC27AC-5148-E97C-72E3-1A77A5F2D591}"/>
          </ac:spMkLst>
        </pc:spChg>
        <pc:spChg chg="mod">
          <ac:chgData name="Stephanie Abdalla - RVMais" userId="c886fc0d-d894-4f99-94ec-8ea3571a1ec3" providerId="ADAL" clId="{7FD8F6EC-BCF0-4E65-A741-6A246EBF7AF1}" dt="2025-10-20T15:32:54.440" v="7" actId="1076"/>
          <ac:spMkLst>
            <pc:docMk/>
            <pc:sldMk cId="4110529298" sldId="261"/>
            <ac:spMk id="22" creationId="{81147D9F-B0D1-1C8B-E35C-C368B8CC3A95}"/>
          </ac:spMkLst>
        </pc:spChg>
        <pc:spChg chg="mod">
          <ac:chgData name="Stephanie Abdalla - RVMais" userId="c886fc0d-d894-4f99-94ec-8ea3571a1ec3" providerId="ADAL" clId="{7FD8F6EC-BCF0-4E65-A741-6A246EBF7AF1}" dt="2025-10-20T15:32:44.490" v="5"/>
          <ac:spMkLst>
            <pc:docMk/>
            <pc:sldMk cId="4110529298" sldId="261"/>
            <ac:spMk id="23" creationId="{82C490E6-E2D3-8371-C8E4-FB90E45FD0D7}"/>
          </ac:spMkLst>
        </pc:spChg>
        <pc:spChg chg="mod">
          <ac:chgData name="Stephanie Abdalla - RVMais" userId="c886fc0d-d894-4f99-94ec-8ea3571a1ec3" providerId="ADAL" clId="{7FD8F6EC-BCF0-4E65-A741-6A246EBF7AF1}" dt="2025-10-20T15:35:44.481" v="78" actId="14100"/>
          <ac:spMkLst>
            <pc:docMk/>
            <pc:sldMk cId="4110529298" sldId="261"/>
            <ac:spMk id="24" creationId="{024ABB75-BE89-7049-1677-8AEBB5091341}"/>
          </ac:spMkLst>
        </pc:spChg>
        <pc:spChg chg="del">
          <ac:chgData name="Stephanie Abdalla - RVMais" userId="c886fc0d-d894-4f99-94ec-8ea3571a1ec3" providerId="ADAL" clId="{7FD8F6EC-BCF0-4E65-A741-6A246EBF7AF1}" dt="2025-10-20T15:32:34.924" v="3" actId="478"/>
          <ac:spMkLst>
            <pc:docMk/>
            <pc:sldMk cId="4110529298" sldId="261"/>
            <ac:spMk id="25" creationId="{430E25A0-0A61-C397-33C9-ADDADE06FFCC}"/>
          </ac:spMkLst>
        </pc:spChg>
        <pc:spChg chg="mod">
          <ac:chgData name="Stephanie Abdalla - RVMais" userId="c886fc0d-d894-4f99-94ec-8ea3571a1ec3" providerId="ADAL" clId="{7FD8F6EC-BCF0-4E65-A741-6A246EBF7AF1}" dt="2025-10-20T15:34:39.666" v="71" actId="1076"/>
          <ac:spMkLst>
            <pc:docMk/>
            <pc:sldMk cId="4110529298" sldId="261"/>
            <ac:spMk id="27" creationId="{D1D470B2-7773-D3BD-F95A-A6F9F0D269A8}"/>
          </ac:spMkLst>
        </pc:spChg>
        <pc:picChg chg="mod">
          <ac:chgData name="Stephanie Abdalla - RVMais" userId="c886fc0d-d894-4f99-94ec-8ea3571a1ec3" providerId="ADAL" clId="{7FD8F6EC-BCF0-4E65-A741-6A246EBF7AF1}" dt="2025-10-20T15:35:59.361" v="79" actId="1076"/>
          <ac:picMkLst>
            <pc:docMk/>
            <pc:sldMk cId="4110529298" sldId="261"/>
            <ac:picMk id="26" creationId="{D349B51E-A981-4C0C-D3FE-5A2C26717AF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0227D-628B-47F9-B7AD-CFFD5B3414E9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7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0BF49-67B8-4047-B712-95F2A8642B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212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305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6609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4914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3218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1523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49828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58132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66437" algn="l" defTabSz="121660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 descr="Imagem em branco e verde&#10;&#10;O conteúdo gerado por IA pode estar incorreto.">
            <a:extLst>
              <a:ext uri="{FF2B5EF4-FFF2-40B4-BE49-F238E27FC236}">
                <a16:creationId xmlns:a16="http://schemas.microsoft.com/office/drawing/2014/main" id="{8407104B-08B0-CC67-C33D-94D53F8AD3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656"/>
            <a:ext cx="6840538" cy="1057521"/>
          </a:xfrm>
          <a:prstGeom prst="rect">
            <a:avLst/>
          </a:prstGeom>
        </p:spPr>
      </p:pic>
      <p:sp>
        <p:nvSpPr>
          <p:cNvPr id="47" name="Retângulo 46">
            <a:extLst>
              <a:ext uri="{FF2B5EF4-FFF2-40B4-BE49-F238E27FC236}">
                <a16:creationId xmlns:a16="http://schemas.microsoft.com/office/drawing/2014/main" id="{D19888E4-6BCC-F976-3734-9BA7610546FF}"/>
              </a:ext>
            </a:extLst>
          </p:cNvPr>
          <p:cNvSpPr/>
          <p:nvPr userDrawn="1"/>
        </p:nvSpPr>
        <p:spPr>
          <a:xfrm>
            <a:off x="5508501" y="176839"/>
            <a:ext cx="1152128" cy="715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592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33" userDrawn="1">
          <p15:clr>
            <a:srgbClr val="FBAE40"/>
          </p15:clr>
        </p15:guide>
        <p15:guide id="2" pos="215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473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</p:sldLayoutIdLst>
  <p:txStyles>
    <p:titleStyle>
      <a:lvl1pPr algn="l" defTabSz="513070" rtl="0" eaLnBrk="1" latinLnBrk="0" hangingPunct="1">
        <a:lnSpc>
          <a:spcPct val="90000"/>
        </a:lnSpc>
        <a:spcBef>
          <a:spcPct val="0"/>
        </a:spcBef>
        <a:buNone/>
        <a:defRPr sz="24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267" indent="-128267" algn="l" defTabSz="513070" rtl="0" eaLnBrk="1" latinLnBrk="0" hangingPunct="1">
        <a:lnSpc>
          <a:spcPct val="90000"/>
        </a:lnSpc>
        <a:spcBef>
          <a:spcPts val="561"/>
        </a:spcBef>
        <a:buFont typeface="Arial" panose="020B0604020202020204" pitchFamily="34" charset="0"/>
        <a:buChar char="•"/>
        <a:defRPr sz="1571" kern="1200">
          <a:solidFill>
            <a:schemeClr val="tx1"/>
          </a:solidFill>
          <a:latin typeface="+mn-lt"/>
          <a:ea typeface="+mn-ea"/>
          <a:cs typeface="+mn-cs"/>
        </a:defRPr>
      </a:lvl1pPr>
      <a:lvl2pPr marL="384802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41337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2" kern="1200">
          <a:solidFill>
            <a:schemeClr val="tx1"/>
          </a:solidFill>
          <a:latin typeface="+mn-lt"/>
          <a:ea typeface="+mn-ea"/>
          <a:cs typeface="+mn-cs"/>
        </a:defRPr>
      </a:lvl3pPr>
      <a:lvl4pPr marL="897872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0" kern="1200">
          <a:solidFill>
            <a:schemeClr val="tx1"/>
          </a:solidFill>
          <a:latin typeface="+mn-lt"/>
          <a:ea typeface="+mn-ea"/>
          <a:cs typeface="+mn-cs"/>
        </a:defRPr>
      </a:lvl4pPr>
      <a:lvl5pPr marL="1154407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0" kern="1200">
          <a:solidFill>
            <a:schemeClr val="tx1"/>
          </a:solidFill>
          <a:latin typeface="+mn-lt"/>
          <a:ea typeface="+mn-ea"/>
          <a:cs typeface="+mn-cs"/>
        </a:defRPr>
      </a:lvl5pPr>
      <a:lvl6pPr marL="1410942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0" kern="1200">
          <a:solidFill>
            <a:schemeClr val="tx1"/>
          </a:solidFill>
          <a:latin typeface="+mn-lt"/>
          <a:ea typeface="+mn-ea"/>
          <a:cs typeface="+mn-cs"/>
        </a:defRPr>
      </a:lvl6pPr>
      <a:lvl7pPr marL="1667477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0" kern="1200">
          <a:solidFill>
            <a:schemeClr val="tx1"/>
          </a:solidFill>
          <a:latin typeface="+mn-lt"/>
          <a:ea typeface="+mn-ea"/>
          <a:cs typeface="+mn-cs"/>
        </a:defRPr>
      </a:lvl7pPr>
      <a:lvl8pPr marL="1924012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0" kern="1200">
          <a:solidFill>
            <a:schemeClr val="tx1"/>
          </a:solidFill>
          <a:latin typeface="+mn-lt"/>
          <a:ea typeface="+mn-ea"/>
          <a:cs typeface="+mn-cs"/>
        </a:defRPr>
      </a:lvl8pPr>
      <a:lvl9pPr marL="2180547" indent="-128267" algn="l" defTabSz="51307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1pPr>
      <a:lvl2pPr marL="256535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2pPr>
      <a:lvl3pPr marL="513070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3pPr>
      <a:lvl4pPr marL="769605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4pPr>
      <a:lvl5pPr marL="1026140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5pPr>
      <a:lvl6pPr marL="1282675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6pPr>
      <a:lvl7pPr marL="1539210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7pPr>
      <a:lvl8pPr marL="1795744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8pPr>
      <a:lvl9pPr marL="2052279" algn="l" defTabSz="513070" rtl="0" eaLnBrk="1" latinLnBrk="0" hangingPunct="1">
        <a:defRPr sz="10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45C39-B2A4-6B84-F84C-FECF905C03C1}"/>
              </a:ext>
            </a:extLst>
          </p:cNvPr>
          <p:cNvSpPr txBox="1">
            <a:spLocks/>
          </p:cNvSpPr>
          <p:nvPr/>
        </p:nvSpPr>
        <p:spPr>
          <a:xfrm>
            <a:off x="250382" y="1361057"/>
            <a:ext cx="6337225" cy="320416"/>
          </a:xfrm>
          <a:prstGeom prst="rect">
            <a:avLst/>
          </a:prstGeom>
          <a:noFill/>
          <a:ln>
            <a:noFill/>
          </a:ln>
        </p:spPr>
        <p:txBody>
          <a:bodyPr vert="horz" lIns="136881" tIns="68441" rIns="136881" bIns="68441" rtlCol="0" anchor="t">
            <a:normAutofit fontScale="97500"/>
          </a:bodyPr>
          <a:lstStyle>
            <a:lvl1pPr algn="ctr" defTabSz="9143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200" dirty="0">
                <a:latin typeface="Arial" pitchFamily="34" charset="0"/>
                <a:cs typeface="Arial" pitchFamily="34" charset="0"/>
              </a:rPr>
              <a:t>Autores e Instituições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CD4D89-E217-2766-BCA5-45ECEE47600F}"/>
              </a:ext>
            </a:extLst>
          </p:cNvPr>
          <p:cNvSpPr txBox="1">
            <a:spLocks/>
          </p:cNvSpPr>
          <p:nvPr/>
        </p:nvSpPr>
        <p:spPr>
          <a:xfrm>
            <a:off x="179388" y="2592459"/>
            <a:ext cx="3097212" cy="211606"/>
          </a:xfrm>
          <a:prstGeom prst="rect">
            <a:avLst/>
          </a:prstGeom>
          <a:noFill/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Escrever texto com Arial 7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2539EB9-7379-27D6-5027-F694222DAF1A}"/>
              </a:ext>
            </a:extLst>
          </p:cNvPr>
          <p:cNvSpPr txBox="1">
            <a:spLocks/>
          </p:cNvSpPr>
          <p:nvPr/>
        </p:nvSpPr>
        <p:spPr>
          <a:xfrm>
            <a:off x="1552873" y="176839"/>
            <a:ext cx="3732241" cy="715156"/>
          </a:xfrm>
          <a:prstGeom prst="rect">
            <a:avLst/>
          </a:prstGeom>
          <a:solidFill>
            <a:srgbClr val="04372E"/>
          </a:solidFill>
        </p:spPr>
        <p:txBody>
          <a:bodyPr vert="horz" lIns="102879" tIns="51440" rIns="102879" bIns="51440" rtlCol="0" anchor="ctr">
            <a:normAutofit fontScale="97500"/>
          </a:bodyPr>
          <a:lstStyle>
            <a:lvl1pPr algn="ctr" defTabSz="9143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Título</a:t>
            </a:r>
            <a:endParaRPr lang="pt-BR" sz="19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981C51C-DACE-13BD-E40E-3AA248FE057A}"/>
              </a:ext>
            </a:extLst>
          </p:cNvPr>
          <p:cNvSpPr txBox="1"/>
          <p:nvPr/>
        </p:nvSpPr>
        <p:spPr>
          <a:xfrm>
            <a:off x="5650037" y="303584"/>
            <a:ext cx="904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Logo da instituição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90D19CD2-0EB0-E541-E4AC-279CF09EC77D}"/>
              </a:ext>
            </a:extLst>
          </p:cNvPr>
          <p:cNvSpPr txBox="1">
            <a:spLocks/>
          </p:cNvSpPr>
          <p:nvPr/>
        </p:nvSpPr>
        <p:spPr>
          <a:xfrm>
            <a:off x="179388" y="4718580"/>
            <a:ext cx="3097212" cy="211606"/>
          </a:xfrm>
          <a:prstGeom prst="rect">
            <a:avLst/>
          </a:prstGeom>
          <a:noFill/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Escrever texto com Arial 7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6A46885F-025C-EC97-7922-FEF17FF309A6}"/>
              </a:ext>
            </a:extLst>
          </p:cNvPr>
          <p:cNvSpPr txBox="1">
            <a:spLocks/>
          </p:cNvSpPr>
          <p:nvPr/>
        </p:nvSpPr>
        <p:spPr>
          <a:xfrm>
            <a:off x="179388" y="6845990"/>
            <a:ext cx="6481760" cy="211606"/>
          </a:xfrm>
          <a:prstGeom prst="rect">
            <a:avLst/>
          </a:prstGeom>
          <a:noFill/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Escrever texto com Arial 7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90D4331A-648C-1891-43D9-7395755777F4}"/>
              </a:ext>
            </a:extLst>
          </p:cNvPr>
          <p:cNvSpPr txBox="1">
            <a:spLocks/>
          </p:cNvSpPr>
          <p:nvPr/>
        </p:nvSpPr>
        <p:spPr>
          <a:xfrm>
            <a:off x="1094641" y="9134801"/>
            <a:ext cx="4648704" cy="411661"/>
          </a:xfrm>
          <a:prstGeom prst="rect">
            <a:avLst/>
          </a:prstGeom>
          <a:noFill/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Espaço para potencial figura ou tabela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21944B17-1DB6-BFBB-4BE4-EA0ABBAB9AF1}"/>
              </a:ext>
            </a:extLst>
          </p:cNvPr>
          <p:cNvSpPr txBox="1">
            <a:spLocks/>
          </p:cNvSpPr>
          <p:nvPr/>
        </p:nvSpPr>
        <p:spPr>
          <a:xfrm>
            <a:off x="182292" y="10822743"/>
            <a:ext cx="6481760" cy="196218"/>
          </a:xfrm>
          <a:prstGeom prst="rect">
            <a:avLst/>
          </a:prstGeom>
          <a:noFill/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Escrever texto com Arial 6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A328C0C-73EC-4222-76C3-D84F96020F1F}"/>
              </a:ext>
            </a:extLst>
          </p:cNvPr>
          <p:cNvSpPr/>
          <p:nvPr/>
        </p:nvSpPr>
        <p:spPr>
          <a:xfrm>
            <a:off x="179387" y="2261099"/>
            <a:ext cx="6481762" cy="330427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8020588-D872-E608-CE8E-85220C91EAC2}"/>
              </a:ext>
            </a:extLst>
          </p:cNvPr>
          <p:cNvSpPr/>
          <p:nvPr/>
        </p:nvSpPr>
        <p:spPr>
          <a:xfrm>
            <a:off x="176839" y="1361058"/>
            <a:ext cx="6484311" cy="658164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AFB587D2-BBDE-B850-D584-A8DE4D1983FF}"/>
              </a:ext>
            </a:extLst>
          </p:cNvPr>
          <p:cNvSpPr/>
          <p:nvPr/>
        </p:nvSpPr>
        <p:spPr>
          <a:xfrm>
            <a:off x="179387" y="2592458"/>
            <a:ext cx="6481762" cy="1546645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BFAAC1AD-A665-2261-FB2B-A89FFE9A63EF}"/>
              </a:ext>
            </a:extLst>
          </p:cNvPr>
          <p:cNvSpPr txBox="1">
            <a:spLocks/>
          </p:cNvSpPr>
          <p:nvPr/>
        </p:nvSpPr>
        <p:spPr>
          <a:xfrm>
            <a:off x="320169" y="2302942"/>
            <a:ext cx="5892510" cy="288551"/>
          </a:xfrm>
          <a:prstGeom prst="rect">
            <a:avLst/>
          </a:prstGeom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INTRODUÇÃO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50DE187-FC9F-1FEF-9D16-FF5913442A32}"/>
              </a:ext>
            </a:extLst>
          </p:cNvPr>
          <p:cNvSpPr/>
          <p:nvPr/>
        </p:nvSpPr>
        <p:spPr>
          <a:xfrm>
            <a:off x="179387" y="4387220"/>
            <a:ext cx="6481762" cy="330427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118A3A0-CA1B-8B48-B8A3-65994B62385A}"/>
              </a:ext>
            </a:extLst>
          </p:cNvPr>
          <p:cNvSpPr/>
          <p:nvPr/>
        </p:nvSpPr>
        <p:spPr>
          <a:xfrm>
            <a:off x="179387" y="4718579"/>
            <a:ext cx="6481762" cy="1554342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ubtítulo 2">
            <a:extLst>
              <a:ext uri="{FF2B5EF4-FFF2-40B4-BE49-F238E27FC236}">
                <a16:creationId xmlns:a16="http://schemas.microsoft.com/office/drawing/2014/main" id="{2A2AC2AF-287D-54D0-AEA9-D1F0D8DAF3EF}"/>
              </a:ext>
            </a:extLst>
          </p:cNvPr>
          <p:cNvSpPr txBox="1">
            <a:spLocks/>
          </p:cNvSpPr>
          <p:nvPr/>
        </p:nvSpPr>
        <p:spPr>
          <a:xfrm>
            <a:off x="2012445" y="4429063"/>
            <a:ext cx="2815646" cy="288551"/>
          </a:xfrm>
          <a:prstGeom prst="rect">
            <a:avLst/>
          </a:prstGeom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MÉTODO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80610C8-201F-A0A7-D5E6-A8FCA87A1952}"/>
              </a:ext>
            </a:extLst>
          </p:cNvPr>
          <p:cNvSpPr/>
          <p:nvPr/>
        </p:nvSpPr>
        <p:spPr>
          <a:xfrm>
            <a:off x="179387" y="6514630"/>
            <a:ext cx="6481762" cy="330427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6EF76B89-750E-8611-9DA3-BF67B30E5AB2}"/>
              </a:ext>
            </a:extLst>
          </p:cNvPr>
          <p:cNvSpPr/>
          <p:nvPr/>
        </p:nvSpPr>
        <p:spPr>
          <a:xfrm>
            <a:off x="179387" y="6845989"/>
            <a:ext cx="6481762" cy="1603085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F7D9BABB-30B9-FB2B-3A74-65590B6E8A10}"/>
              </a:ext>
            </a:extLst>
          </p:cNvPr>
          <p:cNvSpPr txBox="1">
            <a:spLocks/>
          </p:cNvSpPr>
          <p:nvPr/>
        </p:nvSpPr>
        <p:spPr>
          <a:xfrm>
            <a:off x="320170" y="6556473"/>
            <a:ext cx="6200197" cy="288551"/>
          </a:xfrm>
          <a:prstGeom prst="rect">
            <a:avLst/>
          </a:prstGeom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RESULTADOS</a:t>
            </a:r>
          </a:p>
        </p:txBody>
      </p:sp>
      <p:sp>
        <p:nvSpPr>
          <p:cNvPr id="22" name="Subtítulo 2">
            <a:extLst>
              <a:ext uri="{FF2B5EF4-FFF2-40B4-BE49-F238E27FC236}">
                <a16:creationId xmlns:a16="http://schemas.microsoft.com/office/drawing/2014/main" id="{81147D9F-B0D1-1C8B-E35C-C368B8CC3A95}"/>
              </a:ext>
            </a:extLst>
          </p:cNvPr>
          <p:cNvSpPr txBox="1">
            <a:spLocks/>
          </p:cNvSpPr>
          <p:nvPr/>
        </p:nvSpPr>
        <p:spPr>
          <a:xfrm>
            <a:off x="166325" y="10350842"/>
            <a:ext cx="6200197" cy="288551"/>
          </a:xfrm>
          <a:prstGeom prst="rect">
            <a:avLst/>
          </a:prstGeom>
          <a:ln>
            <a:noFill/>
          </a:ln>
        </p:spPr>
        <p:txBody>
          <a:bodyPr vert="horz" wrap="square" lIns="102879" tIns="51440" rIns="102879" bIns="5144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CONCLUSÃO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82C490E6-E2D3-8371-C8E4-FB90E45FD0D7}"/>
              </a:ext>
            </a:extLst>
          </p:cNvPr>
          <p:cNvSpPr/>
          <p:nvPr/>
        </p:nvSpPr>
        <p:spPr>
          <a:xfrm>
            <a:off x="179385" y="10342341"/>
            <a:ext cx="6481762" cy="330427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024ABB75-BE89-7049-1677-8AEBB5091341}"/>
              </a:ext>
            </a:extLst>
          </p:cNvPr>
          <p:cNvSpPr/>
          <p:nvPr/>
        </p:nvSpPr>
        <p:spPr>
          <a:xfrm>
            <a:off x="176485" y="10672768"/>
            <a:ext cx="4980705" cy="1233348"/>
          </a:xfrm>
          <a:prstGeom prst="rect">
            <a:avLst/>
          </a:prstGeom>
          <a:noFill/>
          <a:ln>
            <a:solidFill>
              <a:srgbClr val="007C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6" name="Imagem 25" descr="Uma imagem contendo Ícone&#10;&#10;O conteúdo gerado por IA pode estar incorreto.">
            <a:extLst>
              <a:ext uri="{FF2B5EF4-FFF2-40B4-BE49-F238E27FC236}">
                <a16:creationId xmlns:a16="http://schemas.microsoft.com/office/drawing/2014/main" id="{D349B51E-A981-4C0C-D3FE-5A2C26717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7466" y="11079518"/>
            <a:ext cx="1246309" cy="684731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D1D470B2-7773-D3BD-F95A-A6F9F0D269A8}"/>
              </a:ext>
            </a:extLst>
          </p:cNvPr>
          <p:cNvSpPr txBox="1"/>
          <p:nvPr/>
        </p:nvSpPr>
        <p:spPr>
          <a:xfrm>
            <a:off x="5478574" y="10762186"/>
            <a:ext cx="8640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REALIZAÇÃO:</a:t>
            </a:r>
          </a:p>
        </p:txBody>
      </p:sp>
    </p:spTree>
    <p:extLst>
      <p:ext uri="{BB962C8B-B14F-4D97-AF65-F5344CB8AC3E}">
        <p14:creationId xmlns:p14="http://schemas.microsoft.com/office/powerpoint/2010/main" val="4110529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fa1f94-452f-4810-adca-1747d5b430e8">
      <Terms xmlns="http://schemas.microsoft.com/office/infopath/2007/PartnerControls"/>
    </lcf76f155ced4ddcb4097134ff3c332f>
    <TaxCatchAll xmlns="a79e3e9a-ff59-4b05-b31d-04d1f41f2d1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DF3F405623B9A40BD53FE70CA664027" ma:contentTypeVersion="13" ma:contentTypeDescription="Crie um novo documento." ma:contentTypeScope="" ma:versionID="c52d6d00fac345b392c6bea8d49ac0ae">
  <xsd:schema xmlns:xsd="http://www.w3.org/2001/XMLSchema" xmlns:xs="http://www.w3.org/2001/XMLSchema" xmlns:p="http://schemas.microsoft.com/office/2006/metadata/properties" xmlns:ns2="befa1f94-452f-4810-adca-1747d5b430e8" xmlns:ns3="a79e3e9a-ff59-4b05-b31d-04d1f41f2d1a" targetNamespace="http://schemas.microsoft.com/office/2006/metadata/properties" ma:root="true" ma:fieldsID="3e0328f4235dd9832bed04a9454ad6b3" ns2:_="" ns3:_="">
    <xsd:import namespace="befa1f94-452f-4810-adca-1747d5b430e8"/>
    <xsd:import namespace="a79e3e9a-ff59-4b05-b31d-04d1f41f2d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a1f94-452f-4810-adca-1747d5b430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534c7089-a022-4e27-8f73-58ed20861a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e3e9a-ff59-4b05-b31d-04d1f41f2d1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d5cfbb4-b4fd-484c-a389-92861df30085}" ma:internalName="TaxCatchAll" ma:showField="CatchAllData" ma:web="a79e3e9a-ff59-4b05-b31d-04d1f41f2d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536CB3-0180-40DB-877E-A82C526A61F4}">
  <ds:schemaRefs>
    <ds:schemaRef ds:uri="http://schemas.microsoft.com/office/2006/metadata/properties"/>
    <ds:schemaRef ds:uri="http://schemas.microsoft.com/office/infopath/2007/PartnerControls"/>
    <ds:schemaRef ds:uri="befa1f94-452f-4810-adca-1747d5b430e8"/>
    <ds:schemaRef ds:uri="a79e3e9a-ff59-4b05-b31d-04d1f41f2d1a"/>
  </ds:schemaRefs>
</ds:datastoreItem>
</file>

<file path=customXml/itemProps2.xml><?xml version="1.0" encoding="utf-8"?>
<ds:datastoreItem xmlns:ds="http://schemas.openxmlformats.org/officeDocument/2006/customXml" ds:itemID="{2C574B8E-0CED-42CE-B9A0-EBEE772174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42F7AD-4720-430D-8964-16B2E4C6C8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fa1f94-452f-4810-adca-1747d5b430e8"/>
    <ds:schemaRef ds:uri="a79e3e9a-ff59-4b05-b31d-04d1f41f2d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39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SBTMO 2020</dc:creator>
  <cp:lastModifiedBy>Stephanie Abdalla - RVMais</cp:lastModifiedBy>
  <cp:revision>32</cp:revision>
  <dcterms:modified xsi:type="dcterms:W3CDTF">2025-10-20T15:36:03Z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0x0101003DF3F405623B9A40BD53FE70CA664027</vt:lpwstr>
  </property>
</Properties>
</file>