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8288000" cx="10287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6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6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464919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464919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2647378"/>
            <a:ext cx="9585600" cy="72981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10076889"/>
            <a:ext cx="9585600" cy="2818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3932889"/>
            <a:ext cx="9585600" cy="69813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11207911"/>
            <a:ext cx="9585600" cy="46251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1pPr>
            <a:lvl2pPr indent="-406400" lvl="1" marL="914400" algn="ctr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indent="-406400" lvl="2" marL="1371600" algn="ctr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indent="-406400" lvl="3" marL="18288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indent="-406400" lvl="4" marL="2286000" algn="ctr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indent="-406400" lvl="5" marL="2743200" algn="ctr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indent="-406400" lvl="6" marL="32004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indent="-406400" lvl="7" marL="3657600" algn="ctr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indent="-406400" lvl="8" marL="4114800" algn="ctr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7647467"/>
            <a:ext cx="9585600" cy="29931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indent="-406400" lvl="2" marL="13716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indent="-406400" lvl="3" marL="18288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indent="-406400" lvl="4" marL="22860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indent="-406400" lvl="5" marL="27432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indent="-406400" lvl="6" marL="3200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indent="-406400" lvl="7" marL="36576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indent="-406400" lvl="8" marL="41148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4097689"/>
            <a:ext cx="4500000" cy="121473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4097689"/>
            <a:ext cx="4500000" cy="121473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975467"/>
            <a:ext cx="3159000" cy="26868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4940800"/>
            <a:ext cx="3159000" cy="113046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1600533"/>
            <a:ext cx="7163700" cy="14545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444"/>
            <a:ext cx="5143500" cy="1828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4384622"/>
            <a:ext cx="4551000" cy="52704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9966489"/>
            <a:ext cx="4551000" cy="4391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2574489"/>
            <a:ext cx="4316700" cy="13138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indent="-406400" lvl="2" marL="13716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indent="-406400" lvl="3" marL="18288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indent="-406400" lvl="4" marL="22860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indent="-406400" lvl="5" marL="27432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indent="-406400" lvl="6" marL="3200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indent="-406400" lvl="7" marL="36576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indent="-406400" lvl="8" marL="41148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15042044"/>
            <a:ext cx="6748800" cy="21516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indent="-4064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indent="-4064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indent="-4064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indent="-4064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indent="-4064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indent="-4064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indent="-4064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indent="-4064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058417" y="176850"/>
            <a:ext cx="4069500" cy="10887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anchorCtr="0" anchor="ctr" bIns="78275" lIns="156600" spcFirstLastPara="1" rIns="156600" wrap="square" tIns="78275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35"/>
              <a:buFont typeface="Arial"/>
              <a:buNone/>
            </a:pPr>
            <a:r>
              <a:rPr b="1" i="0" lang="pt-BR" sz="243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b="1" i="0" sz="2892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288799" y="1810736"/>
            <a:ext cx="9646200" cy="4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104150" lIns="208350" spcFirstLastPara="1" rIns="208350" wrap="square" tIns="10415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27"/>
              <a:buFont typeface="Arial"/>
              <a:buNone/>
            </a:pPr>
            <a:r>
              <a:rPr b="0" i="0" lang="pt-BR" sz="18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Autores e Instituições</a:t>
            </a:r>
            <a:endParaRPr sz="2131"/>
          </a:p>
        </p:txBody>
      </p:sp>
      <p:sp>
        <p:nvSpPr>
          <p:cNvPr id="56" name="Google Shape;56;p13"/>
          <p:cNvSpPr txBox="1"/>
          <p:nvPr/>
        </p:nvSpPr>
        <p:spPr>
          <a:xfrm>
            <a:off x="180737" y="3598808"/>
            <a:ext cx="2252700" cy="3222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78275" lIns="156600" spcFirstLastPara="1" rIns="156600" wrap="square" tIns="7827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6"/>
              <a:buFont typeface="Arial"/>
              <a:buNone/>
            </a:pPr>
            <a:r>
              <a:rPr b="0" i="0" lang="pt-BR" sz="106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Escrever texto com Arial 7</a:t>
            </a:r>
            <a:endParaRPr sz="2131"/>
          </a:p>
        </p:txBody>
      </p:sp>
      <p:sp>
        <p:nvSpPr>
          <p:cNvPr id="57" name="Google Shape;57;p13"/>
          <p:cNvSpPr txBox="1"/>
          <p:nvPr/>
        </p:nvSpPr>
        <p:spPr>
          <a:xfrm>
            <a:off x="5333035" y="3605786"/>
            <a:ext cx="2252700" cy="3222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78275" lIns="156600" spcFirstLastPara="1" rIns="156600" wrap="square" tIns="7827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6"/>
              <a:buFont typeface="Arial"/>
              <a:buNone/>
            </a:pPr>
            <a:r>
              <a:rPr b="0" i="0" lang="pt-BR" sz="106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Escrever texto com Arial 7</a:t>
            </a:r>
            <a:endParaRPr sz="2131"/>
          </a:p>
        </p:txBody>
      </p:sp>
      <p:sp>
        <p:nvSpPr>
          <p:cNvPr id="58" name="Google Shape;58;p13"/>
          <p:cNvSpPr txBox="1"/>
          <p:nvPr/>
        </p:nvSpPr>
        <p:spPr>
          <a:xfrm>
            <a:off x="180737" y="10018344"/>
            <a:ext cx="4713900" cy="3222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78275" lIns="156600" spcFirstLastPara="1" rIns="156600" wrap="square" tIns="7827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6"/>
              <a:buFont typeface="Arial"/>
              <a:buNone/>
            </a:pPr>
            <a:r>
              <a:rPr b="0" i="0" lang="pt-BR" sz="106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Escrever texto com Arial 7</a:t>
            </a:r>
            <a:endParaRPr sz="2131"/>
          </a:p>
        </p:txBody>
      </p:sp>
      <p:sp>
        <p:nvSpPr>
          <p:cNvPr id="59" name="Google Shape;59;p13"/>
          <p:cNvSpPr txBox="1"/>
          <p:nvPr/>
        </p:nvSpPr>
        <p:spPr>
          <a:xfrm>
            <a:off x="5323511" y="10020093"/>
            <a:ext cx="4713900" cy="3222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78275" lIns="156600" spcFirstLastPara="1" rIns="156600" wrap="square" tIns="7827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6"/>
              <a:buFont typeface="Arial"/>
              <a:buNone/>
            </a:pPr>
            <a:r>
              <a:rPr b="0" i="0" lang="pt-BR" sz="106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Escrever texto com Arial 7</a:t>
            </a:r>
            <a:endParaRPr sz="2131"/>
          </a:p>
        </p:txBody>
      </p:sp>
      <p:sp>
        <p:nvSpPr>
          <p:cNvPr id="60" name="Google Shape;60;p13"/>
          <p:cNvSpPr txBox="1"/>
          <p:nvPr/>
        </p:nvSpPr>
        <p:spPr>
          <a:xfrm>
            <a:off x="180736" y="17391705"/>
            <a:ext cx="9856500" cy="2988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78275" lIns="156600" spcFirstLastPara="1" rIns="156600" wrap="square" tIns="7827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13"/>
              <a:buFont typeface="Arial"/>
              <a:buNone/>
            </a:pPr>
            <a:r>
              <a:rPr b="0" i="0" lang="pt-BR" sz="91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Escrever texto com Arial 6</a:t>
            </a:r>
            <a:endParaRPr sz="2131"/>
          </a:p>
        </p:txBody>
      </p:sp>
      <p:sp>
        <p:nvSpPr>
          <p:cNvPr id="61" name="Google Shape;61;p13"/>
          <p:cNvSpPr/>
          <p:nvPr/>
        </p:nvSpPr>
        <p:spPr>
          <a:xfrm>
            <a:off x="180736" y="3094431"/>
            <a:ext cx="4713900" cy="502800"/>
          </a:xfrm>
          <a:prstGeom prst="rect">
            <a:avLst/>
          </a:prstGeom>
          <a:noFill/>
          <a:ln cap="flat" cmpd="sng" w="19325">
            <a:solidFill>
              <a:srgbClr val="43434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50" lIns="139150" spcFirstLastPara="1" rIns="139150" wrap="square" tIns="69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176856" y="1810737"/>
            <a:ext cx="9870000" cy="1002000"/>
          </a:xfrm>
          <a:prstGeom prst="rect">
            <a:avLst/>
          </a:prstGeom>
          <a:noFill/>
          <a:ln cap="flat" cmpd="sng" w="19325">
            <a:solidFill>
              <a:srgbClr val="43434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50" lIns="139150" spcFirstLastPara="1" rIns="139150" wrap="square" tIns="69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180736" y="3598805"/>
            <a:ext cx="4713900" cy="5586600"/>
          </a:xfrm>
          <a:prstGeom prst="rect">
            <a:avLst/>
          </a:prstGeom>
          <a:noFill/>
          <a:ln cap="flat" cmpd="sng" w="19325">
            <a:solidFill>
              <a:srgbClr val="43434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50" lIns="139150" spcFirstLastPara="1" rIns="139150" wrap="square" tIns="69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95026" y="3158122"/>
            <a:ext cx="4285200" cy="4392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78275" lIns="156600" spcFirstLastPara="1" rIns="156600" wrap="square" tIns="78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27"/>
              <a:buFont typeface="Arial"/>
              <a:buNone/>
            </a:pPr>
            <a:r>
              <a:rPr b="1" i="0" lang="pt-BR" sz="18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INTRODUÇÃO E OBJETIVO</a:t>
            </a:r>
            <a:endParaRPr sz="2131"/>
          </a:p>
        </p:txBody>
      </p:sp>
      <p:sp>
        <p:nvSpPr>
          <p:cNvPr id="65" name="Google Shape;65;p13"/>
          <p:cNvSpPr/>
          <p:nvPr/>
        </p:nvSpPr>
        <p:spPr>
          <a:xfrm>
            <a:off x="5333033" y="3101408"/>
            <a:ext cx="4713900" cy="502800"/>
          </a:xfrm>
          <a:prstGeom prst="rect">
            <a:avLst/>
          </a:prstGeom>
          <a:noFill/>
          <a:ln cap="flat" cmpd="sng" w="19325">
            <a:solidFill>
              <a:srgbClr val="43434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50" lIns="139150" spcFirstLastPara="1" rIns="139150" wrap="square" tIns="69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5333033" y="3605783"/>
            <a:ext cx="4713900" cy="5586600"/>
          </a:xfrm>
          <a:prstGeom prst="rect">
            <a:avLst/>
          </a:prstGeom>
          <a:noFill/>
          <a:ln cap="flat" cmpd="sng" w="19325">
            <a:solidFill>
              <a:srgbClr val="43434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50" lIns="139150" spcFirstLastPara="1" rIns="139150" wrap="square" tIns="69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6561644" y="3093056"/>
            <a:ext cx="2047500" cy="4392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78275" lIns="156600" spcFirstLastPara="1" rIns="156600" wrap="square" tIns="78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27"/>
              <a:buFont typeface="Arial"/>
              <a:buNone/>
            </a:pPr>
            <a:r>
              <a:rPr b="1" i="0" lang="pt-BR" sz="18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MÉTODO</a:t>
            </a:r>
            <a:endParaRPr sz="2131"/>
          </a:p>
        </p:txBody>
      </p:sp>
      <p:sp>
        <p:nvSpPr>
          <p:cNvPr id="68" name="Google Shape;68;p13"/>
          <p:cNvSpPr/>
          <p:nvPr/>
        </p:nvSpPr>
        <p:spPr>
          <a:xfrm>
            <a:off x="180736" y="9513966"/>
            <a:ext cx="4713900" cy="502800"/>
          </a:xfrm>
          <a:prstGeom prst="rect">
            <a:avLst/>
          </a:prstGeom>
          <a:noFill/>
          <a:ln cap="flat" cmpd="sng" w="19325">
            <a:solidFill>
              <a:srgbClr val="43434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50" lIns="139150" spcFirstLastPara="1" rIns="139150" wrap="square" tIns="69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180736" y="10018342"/>
            <a:ext cx="4713900" cy="6494400"/>
          </a:xfrm>
          <a:prstGeom prst="rect">
            <a:avLst/>
          </a:prstGeom>
          <a:noFill/>
          <a:ln cap="flat" cmpd="sng" w="19325">
            <a:solidFill>
              <a:srgbClr val="43434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50" lIns="139150" spcFirstLastPara="1" rIns="139150" wrap="square" tIns="69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395029" y="9577657"/>
            <a:ext cx="4509000" cy="4392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78275" lIns="156600" spcFirstLastPara="1" rIns="156600" wrap="square" tIns="78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27"/>
              <a:buFont typeface="Arial"/>
              <a:buNone/>
            </a:pPr>
            <a:r>
              <a:rPr b="1" i="0" lang="pt-BR" sz="18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endParaRPr sz="2131"/>
          </a:p>
        </p:txBody>
      </p:sp>
      <p:sp>
        <p:nvSpPr>
          <p:cNvPr id="71" name="Google Shape;71;p13"/>
          <p:cNvSpPr/>
          <p:nvPr/>
        </p:nvSpPr>
        <p:spPr>
          <a:xfrm>
            <a:off x="5323509" y="9515715"/>
            <a:ext cx="4713900" cy="502800"/>
          </a:xfrm>
          <a:prstGeom prst="rect">
            <a:avLst/>
          </a:prstGeom>
          <a:noFill/>
          <a:ln cap="flat" cmpd="sng" w="19325">
            <a:solidFill>
              <a:srgbClr val="43434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50" lIns="139150" spcFirstLastPara="1" rIns="139150" wrap="square" tIns="69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5323509" y="10020091"/>
            <a:ext cx="4713900" cy="6545100"/>
          </a:xfrm>
          <a:prstGeom prst="rect">
            <a:avLst/>
          </a:prstGeom>
          <a:noFill/>
          <a:ln cap="flat" cmpd="sng" w="19325">
            <a:solidFill>
              <a:srgbClr val="43434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50" lIns="139150" spcFirstLastPara="1" rIns="139150" wrap="square" tIns="69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5537803" y="9579406"/>
            <a:ext cx="4509000" cy="4392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78275" lIns="156600" spcFirstLastPara="1" rIns="156600" wrap="square" tIns="78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27"/>
              <a:buFont typeface="Arial"/>
              <a:buNone/>
            </a:pPr>
            <a:r>
              <a:rPr b="1" i="0" lang="pt-BR" sz="18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endParaRPr sz="2131"/>
          </a:p>
        </p:txBody>
      </p:sp>
      <p:sp>
        <p:nvSpPr>
          <p:cNvPr id="74" name="Google Shape;74;p13"/>
          <p:cNvSpPr/>
          <p:nvPr/>
        </p:nvSpPr>
        <p:spPr>
          <a:xfrm>
            <a:off x="180734" y="16887327"/>
            <a:ext cx="9856500" cy="502800"/>
          </a:xfrm>
          <a:prstGeom prst="rect">
            <a:avLst/>
          </a:prstGeom>
          <a:noFill/>
          <a:ln cap="flat" cmpd="sng" w="19325">
            <a:solidFill>
              <a:srgbClr val="43434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50" lIns="139150" spcFirstLastPara="1" rIns="139150" wrap="square" tIns="69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180734" y="17391704"/>
            <a:ext cx="9856500" cy="764400"/>
          </a:xfrm>
          <a:prstGeom prst="rect">
            <a:avLst/>
          </a:prstGeom>
          <a:noFill/>
          <a:ln cap="flat" cmpd="sng" w="19325">
            <a:solidFill>
              <a:srgbClr val="43434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50" lIns="139150" spcFirstLastPara="1" rIns="139150" wrap="square" tIns="69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395027" y="16951018"/>
            <a:ext cx="9428400" cy="439200"/>
          </a:xfrm>
          <a:prstGeom prst="rect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78275" lIns="156600" spcFirstLastPara="1" rIns="156600" wrap="square" tIns="78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27"/>
              <a:buFont typeface="Arial"/>
              <a:buNone/>
            </a:pPr>
            <a:r>
              <a:rPr b="1" i="0" lang="pt-BR" sz="18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sz="2131"/>
          </a:p>
        </p:txBody>
      </p:sp>
      <p:sp>
        <p:nvSpPr>
          <p:cNvPr id="77" name="Google Shape;77;p13"/>
          <p:cNvSpPr txBox="1"/>
          <p:nvPr/>
        </p:nvSpPr>
        <p:spPr>
          <a:xfrm>
            <a:off x="8446729" y="369759"/>
            <a:ext cx="1376700" cy="702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69550" lIns="139150" spcFirstLastPara="1" rIns="139150" wrap="square" tIns="695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Logo da instituição</a:t>
            </a:r>
            <a:endParaRPr sz="213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