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75" r:id="rId3"/>
    <p:sldMasterId id="2147483653" r:id="rId4"/>
    <p:sldMasterId id="2147483665" r:id="rId5"/>
    <p:sldMasterId id="2147483670" r:id="rId6"/>
  </p:sldMasterIdLst>
  <p:handoutMasterIdLst>
    <p:handoutMasterId r:id="rId15"/>
  </p:handoutMasterIdLst>
  <p:sldIdLst>
    <p:sldId id="265" r:id="rId7"/>
    <p:sldId id="267" r:id="rId8"/>
    <p:sldId id="268" r:id="rId9"/>
    <p:sldId id="262" r:id="rId10"/>
    <p:sldId id="269" r:id="rId11"/>
    <p:sldId id="266" r:id="rId12"/>
    <p:sldId id="263" r:id="rId13"/>
    <p:sldId id="26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/>
    <p:restoredTop sz="94680"/>
  </p:normalViewPr>
  <p:slideViewPr>
    <p:cSldViewPr snapToGrid="0" snapToObjects="1">
      <p:cViewPr varScale="1">
        <p:scale>
          <a:sx n="208" d="100"/>
          <a:sy n="208" d="100"/>
        </p:scale>
        <p:origin x="200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C068C-6136-AD45-BB84-E3D348A0CF05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00E4-D443-274F-ADBE-9DC88DECF1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7C91-7C95-5948-80CC-AED3CE39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FA4ECA-12C0-554F-B1FC-3189E42FD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06D411-62B5-B442-9DF2-0A78996E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2CEAF4-1250-784C-9E3D-74D96933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D4F531-0A5B-644A-89D2-22090471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672A4F-4D84-7C43-B151-6EB62AFD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E0BE4-3661-2643-90BF-D0A65D97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8D45B0-7004-A74F-985B-E6C2DF53E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FFA09-FA81-DF4B-B26F-302CFF10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C97513-CBD9-5742-A434-3C8608A4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76D0A1-637B-8040-A0EA-2F9F8D96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8CB9AA-C396-484F-863E-A67DF4917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DAB96C-399F-AD43-A7C7-3F036C15A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6C0225-F9C0-6146-AFC4-BE8384FC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3CF67-5F5E-C844-87C9-A07DB353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7612AD-A449-9A45-B565-8FF545D3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58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7AB4-0E2C-1F41-9C90-00CD6B13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996C89-CCD6-C948-A9C4-4338447A7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57B62-7DEA-214A-804D-9674D16C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859A8C-1854-374C-88A4-FC4949BD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2165E-1DC0-464E-B826-0AD82ED4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35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13CE-67FE-944B-99DE-7B740F1B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678E8-6DC3-B446-BF66-B45B0B45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B447CF-8DAC-514C-ADB9-5EF96FB1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1C8BD7-EA2A-124E-A83C-5A9E346A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CB0000-7AE6-4C43-9D69-6BA93480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0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2B754-BF46-B943-A71A-E8A27E24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8930EB-877E-7C40-B7B7-D88F3429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A9FFAF-223F-1F41-BAEF-C5C3D05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95F039-A9E0-7246-8D7D-2889AA55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97A52C-8128-B44D-84A5-1C76545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03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0FC89-5ECA-1B41-8CC9-84C23161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F8D850-C364-E542-B3DC-57482A30C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F8D11B-2DF5-A643-84E4-1A2C1C507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3E0098-DC47-554E-A0F9-E844A69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7BD0E4-E584-0547-BFD9-F3EC956D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1A6383-83B6-9647-AE1C-FBF87EF2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70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85B2B-50F0-7B46-A64F-53EC623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52097B-9BA1-094F-B62E-9F068ACF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977452-ED8C-3440-8034-84DC5676E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022223-0C90-6043-B37E-556D50E91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11979D-9B10-AB4E-B663-474DE02F1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B0F622-881A-9E45-8872-75674324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4D57EA0-5156-2247-A9AA-873365DA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5BD091-2566-8B45-A4F5-24EBA082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83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769D7-23AE-C24D-8C7D-0D6129B4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735DD0-E6E9-3C46-8863-A92011C1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EA86DE-205B-504B-A58E-F88934F5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2D365B-38AB-3E43-810A-7E0E0665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29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E94691-484B-944E-B193-2CDD3BFE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8DA27B-8F30-E54F-8F73-B368C53E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1CD32F-1290-8249-9BE0-F5A186B3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A9716-90D7-DC4D-B3F5-9252E7CA3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E4BFE9-5DE2-EA4F-A163-2A038A83A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3F8235-097F-D946-AB06-E5300573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167E3A-929D-7342-A343-DDFBD1DA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2CDEA-77D6-E442-A71F-49E44460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240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C0035-A64A-7541-878C-4970A016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23F03-3826-CF4F-B572-C5F1EE52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95D6D4-C79B-5344-B755-53E4DF880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EDB794-57F1-E442-ACD4-ACB34902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4CBE96-0332-CD4C-9DDA-FD26E300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C92940-B3D5-1C40-BCD6-E5A14FCB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10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121E6-416D-5F4D-8BD7-CDC3BA62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D2A425-E094-7543-AB92-898D2AA7E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D3DC8C-69C0-8744-BFE9-399E03CBF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4944FD-DB86-9F4F-8C08-E3BFC737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7AF0CC-972D-294C-B0E8-09C545C8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705772-40F0-6F48-B1FF-8DAFBD57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97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CF410-B05D-F240-ADF0-1BAAF6C1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088D3-C5D1-FA4D-BF5C-0946E600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34015D-D14A-1746-B465-E7F4F965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A5A9B-1AC2-2E4E-9EB4-718E210F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0537C-0646-2D41-8737-1AD77826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62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5FF5F5-1C43-384B-8E11-970A50B84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39B115-EC01-C745-98B1-6290E75F7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469329-8B9F-B24F-AABC-4F12AC4F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9B35E-5AE2-4047-A997-771028E8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37225-360F-6C40-9D0C-AFCE3FDD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958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9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6B837-181C-C44F-967A-A9317472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7A7E8-99FA-AD48-A6E3-D6A626BB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424A0-9D2C-E34A-8988-F72DCD12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41E6F-CE9E-2145-98F9-C24AE6D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7E91D2-FA7D-7947-8D5C-D2F05059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31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F0BEF-8C10-E74C-A953-9B8CC8E5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2BF3AD-64BE-2C48-9E57-EB68905E1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B91C9D-73CD-2741-8FD7-625132D5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4716D8-FF35-C64B-8E64-5FBC4F45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A771AB-267A-024E-AF8C-9E268B9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B2FF3-EA7A-BD4A-B9D7-25EC009C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00C61-F582-6542-A52B-E38D8ABE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4E3831-89B9-2541-8121-AFD66C5E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2DE8CA-FD6C-354D-BFE5-C6EDFA81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447762-5014-2145-A5DD-FABB032C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098C2D-1BD9-1C42-8CAC-94D5D842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60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27FE1-D7AA-EE45-9985-A727F920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97720-6224-4A48-8585-5D3965ECC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A67259-517F-1D4A-AF3E-0BE30B6CB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8B3D05-DD20-CF41-AF16-7BA5B9030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DF24F2-995D-9743-8536-0B3EF052E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C85ECF-F08D-6D44-A4CE-E7FCD0B6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8F87C3-2A51-504E-8737-04717BBB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D25CAA-8EBB-6A4A-A516-A6056343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DBDEF-78E4-EF47-9496-9440C86F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F0C12B-EE10-A34B-9B87-B8C2B03D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05B211-13DE-EB4B-A7CE-B500A4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FDFB1D-06B9-0F48-86E6-4FA1B345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6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7C5A9-07F7-6341-A0F1-C582DF84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460A76-28B8-6D46-ABB8-18FBAEE6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6550DF-47F3-9E4A-94B3-D9F2853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8CE7E-D772-B046-A00F-DB8B237F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52DA5E-779A-C54B-8933-4FD8AB51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E61000-E31A-DD4A-A6BE-09F7405CB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43F358-7FAB-D04E-808D-45BED5BE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71C716-2E49-0047-BAAC-D6D5AE4B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0908BD-4B65-214C-9FD0-21BF4739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697DFFF-BD85-3640-817F-82E441D9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7576E8-3447-2147-8AB9-F72FBBFB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2C126-4A20-1645-8765-2CF405E0C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1A70-8806-D04B-ACA8-4D45799EB69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136632-C2D3-984B-930E-862B14665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865BB-E354-5B4F-A62A-B4C3C74A3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1B0A-A6E0-094A-A2D8-47BCB37AF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D110A-FA6B-D942-8E07-F7CACF9457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A9ADE7-9314-E34F-AF77-3D1E563F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B94B27-B35E-7448-8390-37649514D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BF461-20DB-C64F-8975-E57A8644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1D31-D59A-744D-800A-12339E98C76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C346AA-3113-7549-AAA1-CD039FD8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624509-9764-EC47-895A-4B815E54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E7B5-0C68-C94E-8875-74D3DCE49D1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B40C93-AA0A-F046-93CA-1F4B0B5322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3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2152" y="206375"/>
            <a:ext cx="77546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152" y="1200150"/>
            <a:ext cx="7754648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/>
              <a:t>Click to edit Master text styles</a:t>
            </a:r>
          </a:p>
          <a:p>
            <a:pPr lvl="1"/>
            <a:r>
              <a:rPr lang="bg-BG" dirty="0"/>
              <a:t>Second level</a:t>
            </a:r>
          </a:p>
          <a:p>
            <a:pPr lvl="2"/>
            <a:r>
              <a:rPr lang="bg-BG" dirty="0"/>
              <a:t>Third level</a:t>
            </a:r>
          </a:p>
          <a:p>
            <a:pPr lvl="3"/>
            <a:r>
              <a:rPr lang="bg-BG" dirty="0"/>
              <a:t>Fourth level</a:t>
            </a:r>
          </a:p>
          <a:p>
            <a:pPr lvl="4"/>
            <a:r>
              <a:rPr lang="bg-BG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6801"/>
            <a:ext cx="8229600" cy="37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2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B715B5-F23D-C54A-A4E4-A35CE7D92C89}"/>
              </a:ext>
            </a:extLst>
          </p:cNvPr>
          <p:cNvSpPr txBox="1"/>
          <p:nvPr/>
        </p:nvSpPr>
        <p:spPr>
          <a:xfrm>
            <a:off x="1965960" y="1775461"/>
            <a:ext cx="517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TEMA DA PALESTRA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12801E-AEDD-F749-AFDD-F49CE1C97406}"/>
              </a:ext>
            </a:extLst>
          </p:cNvPr>
          <p:cNvSpPr txBox="1"/>
          <p:nvPr/>
        </p:nvSpPr>
        <p:spPr>
          <a:xfrm>
            <a:off x="1965960" y="2430602"/>
            <a:ext cx="517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39995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627FA-CBFF-374C-AD72-4F0889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376" y="1845082"/>
            <a:ext cx="5418853" cy="570159"/>
          </a:xfrm>
        </p:spPr>
        <p:txBody>
          <a:bodyPr>
            <a:noAutofit/>
          </a:bodyPr>
          <a:lstStyle/>
          <a:p>
            <a:r>
              <a:rPr lang="pt-BR" alt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Declaração de Conflito de Interesses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23D3ED-020C-014D-8142-A5BE17A040B6}"/>
              </a:ext>
            </a:extLst>
          </p:cNvPr>
          <p:cNvSpPr txBox="1">
            <a:spLocks/>
          </p:cNvSpPr>
          <p:nvPr/>
        </p:nvSpPr>
        <p:spPr>
          <a:xfrm>
            <a:off x="4232416" y="2130162"/>
            <a:ext cx="4220774" cy="15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800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O(a) apresentador(a) declara não apresentar conflitos de interesse que possam ser relacionados à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44606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1460" y="279559"/>
            <a:ext cx="7901940" cy="41386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alt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Declaração de Conflito de Interesses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3357789-4961-754E-8D45-69DD9BE1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37983"/>
              </p:ext>
            </p:extLst>
          </p:nvPr>
        </p:nvGraphicFramePr>
        <p:xfrm>
          <a:off x="251460" y="968188"/>
          <a:ext cx="7978140" cy="314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690">
                  <a:extLst>
                    <a:ext uri="{9D8B030D-6E8A-4147-A177-3AD203B41FA5}">
                      <a16:colId xmlns:a16="http://schemas.microsoft.com/office/drawing/2014/main" val="3329050002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819170715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1829694701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2240652726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2031738443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1243939667"/>
                    </a:ext>
                  </a:extLst>
                </a:gridCol>
              </a:tblGrid>
              <a:tr h="11322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Empresa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Honorário como palestrante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Apoio a cursos e congressos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Speaker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Advisory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Board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Outros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44449"/>
                  </a:ext>
                </a:extLst>
              </a:tr>
              <a:tr h="5020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89154"/>
                  </a:ext>
                </a:extLst>
              </a:tr>
              <a:tr h="5020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3581"/>
                  </a:ext>
                </a:extLst>
              </a:tr>
              <a:tr h="5020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65523"/>
                  </a:ext>
                </a:extLst>
              </a:tr>
              <a:tr h="5020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60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26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1460" y="279559"/>
            <a:ext cx="7901940" cy="41386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>
                <a:solidFill>
                  <a:srgbClr val="002060"/>
                </a:solidFill>
              </a:rPr>
              <a:t>Clique para </a:t>
            </a:r>
            <a:r>
              <a:rPr lang="en-US" sz="2400" b="1" dirty="0" err="1">
                <a:solidFill>
                  <a:srgbClr val="002060"/>
                </a:solidFill>
              </a:rPr>
              <a:t>adicionar</a:t>
            </a:r>
            <a:r>
              <a:rPr lang="en-US" sz="2400" b="1" dirty="0">
                <a:solidFill>
                  <a:srgbClr val="002060"/>
                </a:solidFill>
              </a:rPr>
              <a:t> um </a:t>
            </a:r>
            <a:r>
              <a:rPr lang="en-US" sz="2400" b="1" dirty="0" err="1">
                <a:solidFill>
                  <a:srgbClr val="002060"/>
                </a:solidFill>
              </a:rPr>
              <a:t>títuto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" y="895350"/>
            <a:ext cx="7901940" cy="334899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Clique para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inserir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texto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65CB66-5465-D345-BBEA-647C17D6DBE0}"/>
              </a:ext>
            </a:extLst>
          </p:cNvPr>
          <p:cNvSpPr txBox="1">
            <a:spLocks/>
          </p:cNvSpPr>
          <p:nvPr/>
        </p:nvSpPr>
        <p:spPr>
          <a:xfrm>
            <a:off x="899160" y="363379"/>
            <a:ext cx="7901940" cy="413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Clique para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adicionar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um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títuto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08FB42-3952-654B-A66D-338FA4E6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160" y="979170"/>
            <a:ext cx="7901940" cy="334899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Clique para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inserir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texto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2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4A24CB-E011-FB4D-8C5B-3874313D6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63929"/>
            <a:ext cx="4038600" cy="3394075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Clique para adicionar seu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47DC4-A26A-1E4E-BA5E-BC9EEB813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820" y="963930"/>
            <a:ext cx="4038600" cy="33940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1D7EC4-46B6-3145-815E-0C39F448AC93}"/>
              </a:ext>
            </a:extLst>
          </p:cNvPr>
          <p:cNvSpPr txBox="1">
            <a:spLocks/>
          </p:cNvSpPr>
          <p:nvPr/>
        </p:nvSpPr>
        <p:spPr>
          <a:xfrm>
            <a:off x="251460" y="279559"/>
            <a:ext cx="7901940" cy="413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rgbClr val="002060"/>
                </a:solidFill>
              </a:rPr>
              <a:t>Clique para adicionar um títuto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0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627FA-CBFF-374C-AD72-4F0889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620" y="1478410"/>
            <a:ext cx="3352800" cy="57015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OBRIGADO(A)!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0E195A-3B00-BB4C-9BC2-9AA81170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40" y="2355639"/>
            <a:ext cx="421839" cy="4471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73E8D9-5304-A742-AFF5-9FCDFFB7F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40" y="3079095"/>
            <a:ext cx="421839" cy="4471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BF6628-DA48-6140-AF14-1B5FA9950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61" y="2355639"/>
            <a:ext cx="421839" cy="4471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4AFE07A-7B9A-3043-923A-C090FEC45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60" y="3109858"/>
            <a:ext cx="421839" cy="44714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723D3ED-020C-014D-8142-A5BE17A040B6}"/>
              </a:ext>
            </a:extLst>
          </p:cNvPr>
          <p:cNvSpPr txBox="1">
            <a:spLocks/>
          </p:cNvSpPr>
          <p:nvPr/>
        </p:nvSpPr>
        <p:spPr>
          <a:xfrm>
            <a:off x="4646179" y="2414777"/>
            <a:ext cx="1609841" cy="32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6369EA9-D673-C249-BD84-13B175565437}"/>
              </a:ext>
            </a:extLst>
          </p:cNvPr>
          <p:cNvSpPr txBox="1">
            <a:spLocks/>
          </p:cNvSpPr>
          <p:nvPr/>
        </p:nvSpPr>
        <p:spPr>
          <a:xfrm>
            <a:off x="4646179" y="3138232"/>
            <a:ext cx="1609841" cy="32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no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0726900-7F97-234F-8880-5043FCF49B44}"/>
              </a:ext>
            </a:extLst>
          </p:cNvPr>
          <p:cNvSpPr txBox="1">
            <a:spLocks/>
          </p:cNvSpPr>
          <p:nvPr/>
        </p:nvSpPr>
        <p:spPr>
          <a:xfrm>
            <a:off x="7127499" y="2414776"/>
            <a:ext cx="1609841" cy="32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no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LinkedIn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0FB480C-2F8F-7141-A8B7-923F74690C4E}"/>
              </a:ext>
            </a:extLst>
          </p:cNvPr>
          <p:cNvSpPr txBox="1">
            <a:spLocks/>
          </p:cNvSpPr>
          <p:nvPr/>
        </p:nvSpPr>
        <p:spPr>
          <a:xfrm>
            <a:off x="7127498" y="3168024"/>
            <a:ext cx="1609841" cy="32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no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Twitter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95</Words>
  <Application>Microsoft Macintosh PowerPoint</Application>
  <PresentationFormat>Apresentação na tela (16:9)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1_Personalizar design</vt:lpstr>
      <vt:lpstr>Personalizar design</vt:lpstr>
      <vt:lpstr>Custom Design</vt:lpstr>
      <vt:lpstr>1_Custom Design</vt:lpstr>
      <vt:lpstr>2_Custom Design</vt:lpstr>
      <vt:lpstr>Apresentação do PowerPoint</vt:lpstr>
      <vt:lpstr>Apresentação do PowerPoint</vt:lpstr>
      <vt:lpstr>Declaração de Conflito de Interesses</vt:lpstr>
      <vt:lpstr>Declaração de Conflito de Interesses</vt:lpstr>
      <vt:lpstr>Clique para adicionar um títuto</vt:lpstr>
      <vt:lpstr>Apresentação do PowerPoint</vt:lpstr>
      <vt:lpstr>Apresentação do PowerPoint</vt:lpstr>
      <vt:lpstr>OBRIGADO(A)!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Mussarelli</dc:creator>
  <cp:lastModifiedBy>Cinthia Franco de Oliveira Hassato</cp:lastModifiedBy>
  <cp:revision>16</cp:revision>
  <dcterms:created xsi:type="dcterms:W3CDTF">2022-07-28T18:42:19Z</dcterms:created>
  <dcterms:modified xsi:type="dcterms:W3CDTF">2022-09-12T13:37:51Z</dcterms:modified>
</cp:coreProperties>
</file>