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2169775" cx="68405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7552">
          <p15:clr>
            <a:srgbClr val="A4A3A4"/>
          </p15:clr>
        </p15:guide>
        <p15:guide id="2" pos="113">
          <p15:clr>
            <a:srgbClr val="A4A3A4"/>
          </p15:clr>
        </p15:guide>
        <p15:guide id="3" pos="4196">
          <p15:clr>
            <a:srgbClr val="A4A3A4"/>
          </p15:clr>
        </p15:guide>
        <p15:guide id="4" pos="2064">
          <p15:clr>
            <a:srgbClr val="A4A3A4"/>
          </p15:clr>
        </p15:guide>
        <p15:guide id="5" pos="2245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r/jCcrFjQJpoW71Gdm2o+KEc6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552" orient="horz"/>
        <p:guide pos="113"/>
        <p:guide pos="4196"/>
        <p:guide pos="2064"/>
        <p:guide pos="224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465388" y="685800"/>
            <a:ext cx="1927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d4d8e0754d_0_1:notes"/>
          <p:cNvSpPr/>
          <p:nvPr>
            <p:ph idx="2" type="sldImg"/>
          </p:nvPr>
        </p:nvSpPr>
        <p:spPr>
          <a:xfrm>
            <a:off x="2465388" y="685800"/>
            <a:ext cx="1927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" name="Google Shape;14;g3d4d8e0754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g3d4d8e0754d_0_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mplate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/>
          <p:nvPr/>
        </p:nvSpPr>
        <p:spPr>
          <a:xfrm>
            <a:off x="5756556" y="176839"/>
            <a:ext cx="904593" cy="71515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3833">
          <p15:clr>
            <a:srgbClr val="FBAE40"/>
          </p15:clr>
        </p15:guide>
        <p15:guide id="2" pos="215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d4d8e0754d_0_1"/>
          <p:cNvSpPr txBox="1"/>
          <p:nvPr/>
        </p:nvSpPr>
        <p:spPr>
          <a:xfrm>
            <a:off x="2877300" y="176850"/>
            <a:ext cx="2673600" cy="715200"/>
          </a:xfrm>
          <a:prstGeom prst="rect">
            <a:avLst/>
          </a:prstGeom>
          <a:solidFill>
            <a:srgbClr val="002664"/>
          </a:solidFill>
          <a:ln>
            <a:noFill/>
          </a:ln>
        </p:spPr>
        <p:txBody>
          <a:bodyPr anchorCtr="0" anchor="ctr" bIns="51425" lIns="102875" spcFirstLastPara="1" rIns="102875" wrap="square" tIns="5142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1" i="0" sz="1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g3d4d8e0754d_0_1"/>
          <p:cNvSpPr txBox="1"/>
          <p:nvPr/>
        </p:nvSpPr>
        <p:spPr>
          <a:xfrm>
            <a:off x="250382" y="1250260"/>
            <a:ext cx="63372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425" lIns="136875" spcFirstLastPara="1" rIns="136875" wrap="square" tIns="6842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Autores e Instituições</a:t>
            </a:r>
            <a:endParaRPr/>
          </a:p>
        </p:txBody>
      </p:sp>
      <p:sp>
        <p:nvSpPr>
          <p:cNvPr id="19" name="Google Shape;19;g3d4d8e0754d_0_1"/>
          <p:cNvSpPr txBox="1"/>
          <p:nvPr/>
        </p:nvSpPr>
        <p:spPr>
          <a:xfrm>
            <a:off x="179389" y="2424966"/>
            <a:ext cx="14799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20" name="Google Shape;20;g3d4d8e0754d_0_1"/>
          <p:cNvSpPr txBox="1"/>
          <p:nvPr/>
        </p:nvSpPr>
        <p:spPr>
          <a:xfrm>
            <a:off x="3564288" y="2429550"/>
            <a:ext cx="14799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21" name="Google Shape;21;g3d4d8e0754d_0_1"/>
          <p:cNvSpPr txBox="1"/>
          <p:nvPr/>
        </p:nvSpPr>
        <p:spPr>
          <a:xfrm>
            <a:off x="179389" y="6642393"/>
            <a:ext cx="30969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22" name="Google Shape;22;g3d4d8e0754d_0_1"/>
          <p:cNvSpPr txBox="1"/>
          <p:nvPr/>
        </p:nvSpPr>
        <p:spPr>
          <a:xfrm>
            <a:off x="3558031" y="6643542"/>
            <a:ext cx="30969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23" name="Google Shape;23;g3d4d8e0754d_0_1"/>
          <p:cNvSpPr txBox="1"/>
          <p:nvPr/>
        </p:nvSpPr>
        <p:spPr>
          <a:xfrm>
            <a:off x="179388" y="11486453"/>
            <a:ext cx="64755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b="0" i="0" lang="pt-BR" sz="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Escrever texto com Arial 6</a:t>
            </a:r>
            <a:endParaRPr/>
          </a:p>
        </p:txBody>
      </p:sp>
      <p:sp>
        <p:nvSpPr>
          <p:cNvPr id="24" name="Google Shape;24;g3d4d8e0754d_0_1"/>
          <p:cNvSpPr/>
          <p:nvPr/>
        </p:nvSpPr>
        <p:spPr>
          <a:xfrm>
            <a:off x="179388" y="2093606"/>
            <a:ext cx="30969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g3d4d8e0754d_0_1"/>
          <p:cNvSpPr/>
          <p:nvPr/>
        </p:nvSpPr>
        <p:spPr>
          <a:xfrm>
            <a:off x="176839" y="1250261"/>
            <a:ext cx="6484200" cy="6582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g3d4d8e0754d_0_1"/>
          <p:cNvSpPr/>
          <p:nvPr/>
        </p:nvSpPr>
        <p:spPr>
          <a:xfrm>
            <a:off x="179388" y="2424964"/>
            <a:ext cx="3096900" cy="36702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g3d4d8e0754d_0_1"/>
          <p:cNvSpPr txBox="1"/>
          <p:nvPr/>
        </p:nvSpPr>
        <p:spPr>
          <a:xfrm>
            <a:off x="320170" y="2135449"/>
            <a:ext cx="28152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 E OBJETIVO</a:t>
            </a:r>
            <a:endParaRPr/>
          </a:p>
        </p:txBody>
      </p:sp>
      <p:sp>
        <p:nvSpPr>
          <p:cNvPr id="28" name="Google Shape;28;g3d4d8e0754d_0_1"/>
          <p:cNvSpPr/>
          <p:nvPr/>
        </p:nvSpPr>
        <p:spPr>
          <a:xfrm>
            <a:off x="3564287" y="2098190"/>
            <a:ext cx="30969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g3d4d8e0754d_0_1"/>
          <p:cNvSpPr/>
          <p:nvPr/>
        </p:nvSpPr>
        <p:spPr>
          <a:xfrm>
            <a:off x="3564287" y="2429548"/>
            <a:ext cx="3096900" cy="36702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d4d8e0754d_0_1"/>
          <p:cNvSpPr txBox="1"/>
          <p:nvPr/>
        </p:nvSpPr>
        <p:spPr>
          <a:xfrm>
            <a:off x="4371446" y="2092703"/>
            <a:ext cx="13452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MÉTODO</a:t>
            </a:r>
            <a:endParaRPr/>
          </a:p>
        </p:txBody>
      </p:sp>
      <p:sp>
        <p:nvSpPr>
          <p:cNvPr id="31" name="Google Shape;31;g3d4d8e0754d_0_1"/>
          <p:cNvSpPr/>
          <p:nvPr/>
        </p:nvSpPr>
        <p:spPr>
          <a:xfrm>
            <a:off x="179388" y="6311033"/>
            <a:ext cx="30969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g3d4d8e0754d_0_1"/>
          <p:cNvSpPr/>
          <p:nvPr/>
        </p:nvSpPr>
        <p:spPr>
          <a:xfrm>
            <a:off x="179388" y="6642392"/>
            <a:ext cx="3096900" cy="42666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g3d4d8e0754d_0_1"/>
          <p:cNvSpPr txBox="1"/>
          <p:nvPr/>
        </p:nvSpPr>
        <p:spPr>
          <a:xfrm>
            <a:off x="320172" y="6352876"/>
            <a:ext cx="29622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/>
          </a:p>
        </p:txBody>
      </p:sp>
      <p:sp>
        <p:nvSpPr>
          <p:cNvPr id="34" name="Google Shape;34;g3d4d8e0754d_0_1"/>
          <p:cNvSpPr/>
          <p:nvPr/>
        </p:nvSpPr>
        <p:spPr>
          <a:xfrm>
            <a:off x="3558030" y="6312182"/>
            <a:ext cx="30969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g3d4d8e0754d_0_1"/>
          <p:cNvSpPr/>
          <p:nvPr/>
        </p:nvSpPr>
        <p:spPr>
          <a:xfrm>
            <a:off x="3558030" y="6643541"/>
            <a:ext cx="3096900" cy="42999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g3d4d8e0754d_0_1"/>
          <p:cNvSpPr txBox="1"/>
          <p:nvPr/>
        </p:nvSpPr>
        <p:spPr>
          <a:xfrm>
            <a:off x="3698814" y="6354025"/>
            <a:ext cx="29622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/>
          </a:p>
        </p:txBody>
      </p:sp>
      <p:sp>
        <p:nvSpPr>
          <p:cNvPr id="37" name="Google Shape;37;g3d4d8e0754d_0_1"/>
          <p:cNvSpPr/>
          <p:nvPr/>
        </p:nvSpPr>
        <p:spPr>
          <a:xfrm>
            <a:off x="179387" y="11155093"/>
            <a:ext cx="64755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g3d4d8e0754d_0_1"/>
          <p:cNvSpPr/>
          <p:nvPr/>
        </p:nvSpPr>
        <p:spPr>
          <a:xfrm>
            <a:off x="179387" y="11486452"/>
            <a:ext cx="6475500" cy="5022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g3d4d8e0754d_0_1"/>
          <p:cNvSpPr txBox="1"/>
          <p:nvPr/>
        </p:nvSpPr>
        <p:spPr>
          <a:xfrm>
            <a:off x="320171" y="11196936"/>
            <a:ext cx="61941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sp>
        <p:nvSpPr>
          <p:cNvPr id="40" name="Google Shape;40;g3d4d8e0754d_0_1"/>
          <p:cNvSpPr txBox="1"/>
          <p:nvPr/>
        </p:nvSpPr>
        <p:spPr>
          <a:xfrm>
            <a:off x="5756556" y="303585"/>
            <a:ext cx="90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 da instituição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SBTMO 2020</dc:creator>
</cp:coreProperties>
</file>