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2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10287000" cx="18288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240">
          <p15:clr>
            <a:srgbClr val="747775"/>
          </p15:clr>
        </p15:guide>
        <p15:guide id="2" pos="576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240" orient="horz"/>
        <p:guide pos="57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g3e5eb847c2d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" name="Google Shape;25;g3e5eb847c2d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g3e5eb847c2d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" name="Google Shape;29;g3e5eb847c2d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g3e5eb847c2d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" name="Google Shape;35;g3e5eb847c2d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g3e5eb847c2d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" name="Google Shape;41;g3e5eb847c2d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MA" type="title">
  <p:cSld name="TITL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623400" y="3051525"/>
            <a:ext cx="17041200" cy="3155100"/>
          </a:xfrm>
          <a:prstGeom prst="rect">
            <a:avLst/>
          </a:prstGeom>
        </p:spPr>
        <p:txBody>
          <a:bodyPr anchorCtr="0" anchor="b" bIns="182850" lIns="182850" spcFirstLastPara="1" rIns="182850" wrap="square" tIns="1828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1pPr>
            <a:lvl2pPr lvl="1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2pPr>
            <a:lvl3pPr lvl="2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3pPr>
            <a:lvl4pPr lvl="3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4pPr>
            <a:lvl5pPr lvl="4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5pPr>
            <a:lvl6pPr lvl="5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6pPr>
            <a:lvl7pPr lvl="6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7pPr>
            <a:lvl8pPr lvl="7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8pPr>
            <a:lvl9pPr lvl="8" algn="ctr">
              <a:spcBef>
                <a:spcPts val="0"/>
              </a:spcBef>
              <a:spcAft>
                <a:spcPts val="0"/>
              </a:spcAft>
              <a:buSzPts val="10400"/>
              <a:buNone/>
              <a:defRPr sz="104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623400" y="6143425"/>
            <a:ext cx="17041200" cy="15852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rmAutofit/>
          </a:bodyPr>
          <a:lstStyle>
            <a:lvl1pPr lvl="0">
              <a:buNone/>
              <a:defRPr sz="2000"/>
            </a:lvl1pPr>
            <a:lvl2pPr lvl="1">
              <a:buNone/>
              <a:defRPr sz="2000"/>
            </a:lvl2pPr>
            <a:lvl3pPr lvl="2">
              <a:buNone/>
              <a:defRPr sz="2000"/>
            </a:lvl3pPr>
            <a:lvl4pPr lvl="3">
              <a:buNone/>
              <a:defRPr sz="2000"/>
            </a:lvl4pPr>
            <a:lvl5pPr lvl="4">
              <a:buNone/>
              <a:defRPr sz="2000"/>
            </a:lvl5pPr>
            <a:lvl6pPr lvl="5">
              <a:buNone/>
              <a:defRPr sz="2000"/>
            </a:lvl6pPr>
            <a:lvl7pPr lvl="6">
              <a:buNone/>
              <a:defRPr sz="2000"/>
            </a:lvl7pPr>
            <a:lvl8pPr lvl="7">
              <a:buNone/>
              <a:defRPr sz="2000"/>
            </a:lvl8pPr>
            <a:lvl9pPr lvl="8">
              <a:buNone/>
              <a:defRPr sz="20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" type="tx">
  <p:cSld name="TITLE_AND_BODY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623400" y="890050"/>
            <a:ext cx="17041200" cy="11454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1pPr>
            <a:lvl2pPr lvl="1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2pPr>
            <a:lvl3pPr lvl="2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3pPr>
            <a:lvl4pPr lvl="3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4pPr>
            <a:lvl5pPr lvl="4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5pPr>
            <a:lvl6pPr lvl="5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6pPr>
            <a:lvl7pPr lvl="6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7pPr>
            <a:lvl8pPr lvl="7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8pPr>
            <a:lvl9pPr lvl="8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9pPr>
          </a:lstStyle>
          <a:p/>
        </p:txBody>
      </p:sp>
      <p:sp>
        <p:nvSpPr>
          <p:cNvPr id="15" name="Google Shape;15;p3"/>
          <p:cNvSpPr txBox="1"/>
          <p:nvPr>
            <p:ph idx="1" type="body"/>
          </p:nvPr>
        </p:nvSpPr>
        <p:spPr>
          <a:xfrm>
            <a:off x="623400" y="2304950"/>
            <a:ext cx="17041200" cy="68328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rmAutofit/>
          </a:bodyPr>
          <a:lstStyle>
            <a:lvl1pPr indent="-457200" lvl="0" marL="457200">
              <a:spcBef>
                <a:spcPts val="0"/>
              </a:spcBef>
              <a:spcAft>
                <a:spcPts val="0"/>
              </a:spcAft>
              <a:buSzPts val="3600"/>
              <a:buChar char="●"/>
              <a:defRPr sz="3600"/>
            </a:lvl1pPr>
            <a:lvl2pPr indent="-406400" lvl="1" marL="914400"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2pPr>
            <a:lvl3pPr indent="-406400" lvl="2" marL="1371600"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3pPr>
            <a:lvl4pPr indent="-406400" lvl="3" marL="1828800"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4pPr>
            <a:lvl5pPr indent="-406400" lvl="4" marL="2286000"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5pPr>
            <a:lvl6pPr indent="-406400" lvl="5" marL="2743200"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6pPr>
            <a:lvl7pPr indent="-406400" lvl="6" marL="3200400"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7pPr>
            <a:lvl8pPr indent="-406400" lvl="7" marL="3657600"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8pPr>
            <a:lvl9pPr indent="-406400" lvl="8" marL="4114800"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rmAutofit/>
          </a:bodyPr>
          <a:lstStyle>
            <a:lvl1pPr lvl="0">
              <a:buNone/>
              <a:defRPr sz="2000"/>
            </a:lvl1pPr>
            <a:lvl2pPr lvl="1">
              <a:buNone/>
              <a:defRPr sz="2000"/>
            </a:lvl2pPr>
            <a:lvl3pPr lvl="2">
              <a:buNone/>
              <a:defRPr sz="2000"/>
            </a:lvl3pPr>
            <a:lvl4pPr lvl="3">
              <a:buNone/>
              <a:defRPr sz="2000"/>
            </a:lvl4pPr>
            <a:lvl5pPr lvl="4">
              <a:buNone/>
              <a:defRPr sz="2000"/>
            </a:lvl5pPr>
            <a:lvl6pPr lvl="5">
              <a:buNone/>
              <a:defRPr sz="2000"/>
            </a:lvl6pPr>
            <a:lvl7pPr lvl="6">
              <a:buNone/>
              <a:defRPr sz="2000"/>
            </a:lvl7pPr>
            <a:lvl8pPr lvl="7">
              <a:buNone/>
              <a:defRPr sz="2000"/>
            </a:lvl8pPr>
            <a:lvl9pPr lvl="8">
              <a:buNone/>
              <a:defRPr sz="20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2">
  <p:cSld name="TITLE_AND_BODY_1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623400" y="890050"/>
            <a:ext cx="14380800" cy="11454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600"/>
              <a:buNone/>
              <a:defRPr sz="5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2pPr>
            <a:lvl3pPr lvl="2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3pPr>
            <a:lvl4pPr lvl="3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4pPr>
            <a:lvl5pPr lvl="4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5pPr>
            <a:lvl6pPr lvl="5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6pPr>
            <a:lvl7pPr lvl="6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7pPr>
            <a:lvl8pPr lvl="7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8pPr>
            <a:lvl9pPr lvl="8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623400" y="2304950"/>
            <a:ext cx="17041200" cy="68328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rmAutofit/>
          </a:bodyPr>
          <a:lstStyle>
            <a:lvl1pPr indent="-4572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Char char="●"/>
              <a:defRPr sz="3600">
                <a:solidFill>
                  <a:schemeClr val="lt1"/>
                </a:solidFill>
              </a:defRPr>
            </a:lvl1pPr>
            <a:lvl2pPr indent="-4064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Char char="○"/>
              <a:defRPr sz="2800">
                <a:solidFill>
                  <a:schemeClr val="lt1"/>
                </a:solidFill>
              </a:defRPr>
            </a:lvl2pPr>
            <a:lvl3pPr indent="-4064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Char char="■"/>
              <a:defRPr sz="2800">
                <a:solidFill>
                  <a:schemeClr val="lt1"/>
                </a:solidFill>
              </a:defRPr>
            </a:lvl3pPr>
            <a:lvl4pPr indent="-4064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Char char="●"/>
              <a:defRPr sz="2800">
                <a:solidFill>
                  <a:schemeClr val="lt1"/>
                </a:solidFill>
              </a:defRPr>
            </a:lvl4pPr>
            <a:lvl5pPr indent="-4064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Char char="○"/>
              <a:defRPr sz="2800">
                <a:solidFill>
                  <a:schemeClr val="lt1"/>
                </a:solidFill>
              </a:defRPr>
            </a:lvl5pPr>
            <a:lvl6pPr indent="-4064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Char char="■"/>
              <a:defRPr sz="2800">
                <a:solidFill>
                  <a:schemeClr val="lt1"/>
                </a:solidFill>
              </a:defRPr>
            </a:lvl6pPr>
            <a:lvl7pPr indent="-4064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Char char="●"/>
              <a:defRPr sz="2800">
                <a:solidFill>
                  <a:schemeClr val="lt1"/>
                </a:solidFill>
              </a:defRPr>
            </a:lvl7pPr>
            <a:lvl8pPr indent="-4064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Char char="○"/>
              <a:defRPr sz="2800">
                <a:solidFill>
                  <a:schemeClr val="lt1"/>
                </a:solidFill>
              </a:defRPr>
            </a:lvl8pPr>
            <a:lvl9pPr indent="-4064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Char char="■"/>
              <a:defRPr sz="2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rmAutofit/>
          </a:bodyPr>
          <a:lstStyle>
            <a:lvl1pPr lvl="0">
              <a:buNone/>
              <a:defRPr sz="2000"/>
            </a:lvl1pPr>
            <a:lvl2pPr lvl="1">
              <a:buNone/>
              <a:defRPr sz="2000"/>
            </a:lvl2pPr>
            <a:lvl3pPr lvl="2">
              <a:buNone/>
              <a:defRPr sz="2000"/>
            </a:lvl3pPr>
            <a:lvl4pPr lvl="3">
              <a:buNone/>
              <a:defRPr sz="2000"/>
            </a:lvl4pPr>
            <a:lvl5pPr lvl="4">
              <a:buNone/>
              <a:defRPr sz="2000"/>
            </a:lvl5pPr>
            <a:lvl6pPr lvl="5">
              <a:buNone/>
              <a:defRPr sz="2000"/>
            </a:lvl6pPr>
            <a:lvl7pPr lvl="6">
              <a:buNone/>
              <a:defRPr sz="2000"/>
            </a:lvl7pPr>
            <a:lvl8pPr lvl="7">
              <a:buNone/>
              <a:defRPr sz="2000"/>
            </a:lvl8pPr>
            <a:lvl9pPr lvl="8">
              <a:buNone/>
              <a:defRPr sz="20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A" type="blank">
  <p:cSld name="BLANK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idx="12" type="sldNum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</p:spPr>
        <p:txBody>
          <a:bodyPr anchorCtr="0" anchor="ctr" bIns="182850" lIns="182850" spcFirstLastPara="1" rIns="182850" wrap="square" tIns="182850">
            <a:normAutofit/>
          </a:bodyPr>
          <a:lstStyle>
            <a:lvl1pPr lvl="0">
              <a:buNone/>
              <a:defRPr sz="2000"/>
            </a:lvl1pPr>
            <a:lvl2pPr lvl="1">
              <a:buNone/>
              <a:defRPr sz="2000"/>
            </a:lvl2pPr>
            <a:lvl3pPr lvl="2">
              <a:buNone/>
              <a:defRPr sz="2000"/>
            </a:lvl3pPr>
            <a:lvl4pPr lvl="3">
              <a:buNone/>
              <a:defRPr sz="2000"/>
            </a:lvl4pPr>
            <a:lvl5pPr lvl="4">
              <a:buNone/>
              <a:defRPr sz="2000"/>
            </a:lvl5pPr>
            <a:lvl6pPr lvl="5">
              <a:buNone/>
              <a:defRPr sz="2000"/>
            </a:lvl6pPr>
            <a:lvl7pPr lvl="6">
              <a:buNone/>
              <a:defRPr sz="2000"/>
            </a:lvl7pPr>
            <a:lvl8pPr lvl="7">
              <a:buNone/>
              <a:defRPr sz="2000"/>
            </a:lvl8pPr>
            <a:lvl9pPr lvl="8">
              <a:buNone/>
              <a:defRPr sz="20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623400" y="890050"/>
            <a:ext cx="17041200" cy="1145400"/>
          </a:xfrm>
          <a:prstGeom prst="rect">
            <a:avLst/>
          </a:prstGeom>
          <a:noFill/>
          <a:ln>
            <a:noFill/>
          </a:ln>
        </p:spPr>
        <p:txBody>
          <a:bodyPr anchorCtr="0" anchor="t" bIns="182850" lIns="182850" spcFirstLastPara="1" rIns="182850" wrap="square" tIns="1828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600"/>
              <a:buNone/>
              <a:defRPr sz="5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623400" y="2304950"/>
            <a:ext cx="17041200" cy="6832800"/>
          </a:xfrm>
          <a:prstGeom prst="rect">
            <a:avLst/>
          </a:prstGeom>
          <a:noFill/>
          <a:ln>
            <a:noFill/>
          </a:ln>
        </p:spPr>
        <p:txBody>
          <a:bodyPr anchorCtr="0" anchor="t" bIns="182850" lIns="182850" spcFirstLastPara="1" rIns="182850" wrap="square" tIns="182850">
            <a:normAutofit/>
          </a:bodyPr>
          <a:lstStyle>
            <a:lvl1pPr indent="-4572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Char char="●"/>
              <a:defRPr sz="3600">
                <a:solidFill>
                  <a:schemeClr val="dk2"/>
                </a:solidFill>
              </a:defRPr>
            </a:lvl1pPr>
            <a:lvl2pPr indent="-4064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○"/>
              <a:defRPr sz="2800">
                <a:solidFill>
                  <a:schemeClr val="dk2"/>
                </a:solidFill>
              </a:defRPr>
            </a:lvl2pPr>
            <a:lvl3pPr indent="-4064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■"/>
              <a:defRPr sz="2800">
                <a:solidFill>
                  <a:schemeClr val="dk2"/>
                </a:solidFill>
              </a:defRPr>
            </a:lvl3pPr>
            <a:lvl4pPr indent="-4064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●"/>
              <a:defRPr sz="2800">
                <a:solidFill>
                  <a:schemeClr val="dk2"/>
                </a:solidFill>
              </a:defRPr>
            </a:lvl4pPr>
            <a:lvl5pPr indent="-4064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○"/>
              <a:defRPr sz="2800">
                <a:solidFill>
                  <a:schemeClr val="dk2"/>
                </a:solidFill>
              </a:defRPr>
            </a:lvl5pPr>
            <a:lvl6pPr indent="-4064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■"/>
              <a:defRPr sz="2800">
                <a:solidFill>
                  <a:schemeClr val="dk2"/>
                </a:solidFill>
              </a:defRPr>
            </a:lvl6pPr>
            <a:lvl7pPr indent="-4064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●"/>
              <a:defRPr sz="2800">
                <a:solidFill>
                  <a:schemeClr val="dk2"/>
                </a:solidFill>
              </a:defRPr>
            </a:lvl7pPr>
            <a:lvl8pPr indent="-4064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○"/>
              <a:defRPr sz="2800">
                <a:solidFill>
                  <a:schemeClr val="dk2"/>
                </a:solidFill>
              </a:defRPr>
            </a:lvl8pPr>
            <a:lvl9pPr indent="-4064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Char char="■"/>
              <a:defRPr sz="28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16944916" y="9326434"/>
            <a:ext cx="1097400" cy="78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82850" lIns="182850" spcFirstLastPara="1" rIns="182850" wrap="square" tIns="182850">
            <a:normAutofit/>
          </a:bodyPr>
          <a:lstStyle>
            <a:lvl1pPr lvl="0" algn="r">
              <a:buNone/>
              <a:defRPr sz="2000">
                <a:solidFill>
                  <a:schemeClr val="dk2"/>
                </a:solidFill>
              </a:defRPr>
            </a:lvl1pPr>
            <a:lvl2pPr lvl="1" algn="r">
              <a:buNone/>
              <a:defRPr sz="2000">
                <a:solidFill>
                  <a:schemeClr val="dk2"/>
                </a:solidFill>
              </a:defRPr>
            </a:lvl2pPr>
            <a:lvl3pPr lvl="2" algn="r">
              <a:buNone/>
              <a:defRPr sz="2000">
                <a:solidFill>
                  <a:schemeClr val="dk2"/>
                </a:solidFill>
              </a:defRPr>
            </a:lvl3pPr>
            <a:lvl4pPr lvl="3" algn="r">
              <a:buNone/>
              <a:defRPr sz="2000">
                <a:solidFill>
                  <a:schemeClr val="dk2"/>
                </a:solidFill>
              </a:defRPr>
            </a:lvl4pPr>
            <a:lvl5pPr lvl="4" algn="r">
              <a:buNone/>
              <a:defRPr sz="2000">
                <a:solidFill>
                  <a:schemeClr val="dk2"/>
                </a:solidFill>
              </a:defRPr>
            </a:lvl5pPr>
            <a:lvl6pPr lvl="5" algn="r">
              <a:buNone/>
              <a:defRPr sz="2000">
                <a:solidFill>
                  <a:schemeClr val="dk2"/>
                </a:solidFill>
              </a:defRPr>
            </a:lvl6pPr>
            <a:lvl7pPr lvl="6" algn="r">
              <a:buNone/>
              <a:defRPr sz="2000">
                <a:solidFill>
                  <a:schemeClr val="dk2"/>
                </a:solidFill>
              </a:defRPr>
            </a:lvl7pPr>
            <a:lvl8pPr lvl="7" algn="r">
              <a:buNone/>
              <a:defRPr sz="2000">
                <a:solidFill>
                  <a:schemeClr val="dk2"/>
                </a:solidFill>
              </a:defRPr>
            </a:lvl8pPr>
            <a:lvl9pPr lvl="8" algn="r">
              <a:buNone/>
              <a:defRPr sz="2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/>
          <p:nvPr>
            <p:ph type="ctrTitle"/>
          </p:nvPr>
        </p:nvSpPr>
        <p:spPr>
          <a:xfrm>
            <a:off x="623400" y="3051525"/>
            <a:ext cx="17041200" cy="3155100"/>
          </a:xfrm>
          <a:prstGeom prst="rect">
            <a:avLst/>
          </a:prstGeom>
        </p:spPr>
        <p:txBody>
          <a:bodyPr anchorCtr="0" anchor="b" bIns="182850" lIns="182850" spcFirstLastPara="1" rIns="182850" wrap="square" tIns="1828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" name="Google Shape;32;p7"/>
          <p:cNvSpPr txBox="1"/>
          <p:nvPr>
            <p:ph idx="1" type="subTitle"/>
          </p:nvPr>
        </p:nvSpPr>
        <p:spPr>
          <a:xfrm>
            <a:off x="623400" y="6143425"/>
            <a:ext cx="17041200" cy="15852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623400" y="890050"/>
            <a:ext cx="17041200" cy="11454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8"/>
          <p:cNvSpPr txBox="1"/>
          <p:nvPr>
            <p:ph idx="1" type="body"/>
          </p:nvPr>
        </p:nvSpPr>
        <p:spPr>
          <a:xfrm>
            <a:off x="623400" y="2304950"/>
            <a:ext cx="17041200" cy="68328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4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9"/>
          <p:cNvSpPr txBox="1"/>
          <p:nvPr>
            <p:ph type="title"/>
          </p:nvPr>
        </p:nvSpPr>
        <p:spPr>
          <a:xfrm>
            <a:off x="623400" y="890050"/>
            <a:ext cx="14380800" cy="11454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" name="Google Shape;44;p9"/>
          <p:cNvSpPr txBox="1"/>
          <p:nvPr>
            <p:ph idx="1" type="body"/>
          </p:nvPr>
        </p:nvSpPr>
        <p:spPr>
          <a:xfrm>
            <a:off x="623400" y="2304950"/>
            <a:ext cx="17041200" cy="6832800"/>
          </a:xfrm>
          <a:prstGeom prst="rect">
            <a:avLst/>
          </a:prstGeom>
        </p:spPr>
        <p:txBody>
          <a:bodyPr anchorCtr="0" anchor="t" bIns="182850" lIns="182850" spcFirstLastPara="1" rIns="182850" wrap="square" tIns="18285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4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