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2169775" cx="68405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833">
          <p15:clr>
            <a:srgbClr val="747775"/>
          </p15:clr>
        </p15:guide>
        <p15:guide id="2" pos="215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33" orient="horz"/>
        <p:guide pos="215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65617" y="685800"/>
            <a:ext cx="1927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465617" y="685800"/>
            <a:ext cx="1927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33186" y="1761701"/>
            <a:ext cx="6374100" cy="4856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33180" y="6705680"/>
            <a:ext cx="6374100" cy="187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33180" y="2617146"/>
            <a:ext cx="6374100" cy="464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33180" y="7458320"/>
            <a:ext cx="6374100" cy="30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33180" y="5089017"/>
            <a:ext cx="6374100" cy="1991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33180" y="1052951"/>
            <a:ext cx="6374100" cy="135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33180" y="2726813"/>
            <a:ext cx="6374100" cy="808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33180" y="1052951"/>
            <a:ext cx="6374100" cy="135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33180" y="2726813"/>
            <a:ext cx="2992200" cy="808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615078" y="2726813"/>
            <a:ext cx="2992200" cy="808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33180" y="1052951"/>
            <a:ext cx="6374100" cy="135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33180" y="1314577"/>
            <a:ext cx="2100600" cy="1788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33180" y="3287862"/>
            <a:ext cx="2100600" cy="752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366752" y="1065077"/>
            <a:ext cx="4763700" cy="967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420275" y="-296"/>
            <a:ext cx="3420300" cy="12169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98618" y="2917753"/>
            <a:ext cx="3026100" cy="350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98618" y="6632214"/>
            <a:ext cx="3026100" cy="29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3695199" y="1713197"/>
            <a:ext cx="2870400" cy="874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33180" y="10009749"/>
            <a:ext cx="4487700" cy="143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33180" y="1052951"/>
            <a:ext cx="6374100" cy="13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33180" y="2726813"/>
            <a:ext cx="6374100" cy="80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6338175" y="11033401"/>
            <a:ext cx="410400" cy="93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5756556" y="176839"/>
            <a:ext cx="904500" cy="71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728392" y="176839"/>
            <a:ext cx="3732300" cy="715200"/>
          </a:xfrm>
          <a:prstGeom prst="rect">
            <a:avLst/>
          </a:prstGeom>
          <a:solidFill>
            <a:srgbClr val="5DB7AB"/>
          </a:solidFill>
          <a:ln>
            <a:noFill/>
          </a:ln>
        </p:spPr>
        <p:txBody>
          <a:bodyPr anchorCtr="0" anchor="ctr" bIns="51425" lIns="102875" spcFirstLastPara="1" rIns="102875" wrap="square" tIns="51425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pt-BR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b="1" i="0" sz="19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756555" y="295461"/>
            <a:ext cx="904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Logo da instituição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250380" y="1245901"/>
            <a:ext cx="6337200" cy="320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425" lIns="136875" spcFirstLastPara="1" rIns="136875" wrap="square" tIns="68425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pt-B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Autores e Instituições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79389" y="2424966"/>
            <a:ext cx="3097200" cy="2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pt-BR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179389" y="4497320"/>
            <a:ext cx="3097200" cy="2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pt-BR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179389" y="6982580"/>
            <a:ext cx="6481800" cy="2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pt-BR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179389" y="9290272"/>
            <a:ext cx="6481800" cy="2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pt-BR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175564" y="11222665"/>
            <a:ext cx="64818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b="0" i="0" lang="pt-BR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6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179388" y="2093606"/>
            <a:ext cx="64818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78113" y="1274688"/>
            <a:ext cx="6484200" cy="6582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179388" y="2424965"/>
            <a:ext cx="6481800" cy="15465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20170" y="2135449"/>
            <a:ext cx="58926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179388" y="4165960"/>
            <a:ext cx="64818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179388" y="4497319"/>
            <a:ext cx="6481800" cy="18756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012446" y="4207803"/>
            <a:ext cx="28155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176839" y="6563639"/>
            <a:ext cx="64818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176839" y="6894998"/>
            <a:ext cx="6481800" cy="18756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2442459" y="6588869"/>
            <a:ext cx="19479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MATERIAL / MÉTODOS</a:t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179388" y="8958912"/>
            <a:ext cx="64818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179388" y="9290271"/>
            <a:ext cx="6481800" cy="13524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320171" y="9000755"/>
            <a:ext cx="62001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179388" y="10835444"/>
            <a:ext cx="6481800" cy="3303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179388" y="11165838"/>
            <a:ext cx="6481800" cy="822900"/>
          </a:xfrm>
          <a:prstGeom prst="rect">
            <a:avLst/>
          </a:prstGeom>
          <a:noFill/>
          <a:ln cap="flat" cmpd="sng" w="12700">
            <a:solidFill>
              <a:srgbClr val="005D9E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320171" y="10877287"/>
            <a:ext cx="6200100" cy="2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75" spcFirstLastPara="1" rIns="102875" wrap="square" tIns="5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B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