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040313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99" autoAdjust="0"/>
    <p:restoredTop sz="94660"/>
  </p:normalViewPr>
  <p:slideViewPr>
    <p:cSldViewPr snapToGrid="0">
      <p:cViewPr varScale="1">
        <p:scale>
          <a:sx n="80" d="100"/>
          <a:sy n="80" d="100"/>
        </p:scale>
        <p:origin x="3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024" y="1472842"/>
            <a:ext cx="4284266" cy="3133172"/>
          </a:xfrm>
        </p:spPr>
        <p:txBody>
          <a:bodyPr anchor="b"/>
          <a:lstStyle>
            <a:lvl1pPr algn="ctr">
              <a:defRPr sz="330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39" y="4726842"/>
            <a:ext cx="3780235" cy="2172804"/>
          </a:xfrm>
        </p:spPr>
        <p:txBody>
          <a:bodyPr/>
          <a:lstStyle>
            <a:lvl1pPr marL="0" indent="0" algn="ctr">
              <a:buNone/>
              <a:defRPr sz="1323"/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871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37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975" y="479142"/>
            <a:ext cx="1086817" cy="762669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522" y="479142"/>
            <a:ext cx="3197449" cy="762669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8641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3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97" y="2243638"/>
            <a:ext cx="4347270" cy="3743557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97" y="6022610"/>
            <a:ext cx="4347270" cy="1968648"/>
          </a:xfrm>
        </p:spPr>
        <p:txBody>
          <a:bodyPr/>
          <a:lstStyle>
            <a:lvl1pPr marL="0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1pPr>
            <a:lvl2pPr marL="252009" indent="0">
              <a:buNone/>
              <a:defRPr sz="1102">
                <a:solidFill>
                  <a:schemeClr val="tx1">
                    <a:tint val="82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522" y="2395710"/>
            <a:ext cx="2142133" cy="571012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658" y="2395710"/>
            <a:ext cx="2142133" cy="571012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351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479144"/>
            <a:ext cx="4347270" cy="173949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79" y="2206137"/>
            <a:ext cx="2132288" cy="1081194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79" y="3287331"/>
            <a:ext cx="2132288" cy="483516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658" y="2206137"/>
            <a:ext cx="2142790" cy="1081194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658" y="3287331"/>
            <a:ext cx="2142790" cy="483516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0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61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5910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599969"/>
            <a:ext cx="1625632" cy="209989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790" y="1295769"/>
            <a:ext cx="2551658" cy="6395505"/>
          </a:xfrm>
        </p:spPr>
        <p:txBody>
          <a:bodyPr/>
          <a:lstStyle>
            <a:lvl1pPr>
              <a:defRPr sz="1764"/>
            </a:lvl1pPr>
            <a:lvl2pPr>
              <a:defRPr sz="1543"/>
            </a:lvl2pPr>
            <a:lvl3pPr>
              <a:defRPr sz="1323"/>
            </a:lvl3pPr>
            <a:lvl4pPr>
              <a:defRPr sz="1102"/>
            </a:lvl4pPr>
            <a:lvl5pPr>
              <a:defRPr sz="1102"/>
            </a:lvl5pPr>
            <a:lvl6pPr>
              <a:defRPr sz="1102"/>
            </a:lvl6pPr>
            <a:lvl7pPr>
              <a:defRPr sz="1102"/>
            </a:lvl7pPr>
            <a:lvl8pPr>
              <a:defRPr sz="1102"/>
            </a:lvl8pPr>
            <a:lvl9pPr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2699862"/>
            <a:ext cx="1625632" cy="5001827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450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599969"/>
            <a:ext cx="1625632" cy="209989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790" y="1295769"/>
            <a:ext cx="2551658" cy="6395505"/>
          </a:xfrm>
        </p:spPr>
        <p:txBody>
          <a:bodyPr anchor="t"/>
          <a:lstStyle>
            <a:lvl1pPr marL="0" indent="0">
              <a:buNone/>
              <a:defRPr sz="1764"/>
            </a:lvl1pPr>
            <a:lvl2pPr marL="252009" indent="0">
              <a:buNone/>
              <a:defRPr sz="1543"/>
            </a:lvl2pPr>
            <a:lvl3pPr marL="504017" indent="0">
              <a:buNone/>
              <a:defRPr sz="1323"/>
            </a:lvl3pPr>
            <a:lvl4pPr marL="756026" indent="0">
              <a:buNone/>
              <a:defRPr sz="1102"/>
            </a:lvl4pPr>
            <a:lvl5pPr marL="1008035" indent="0">
              <a:buNone/>
              <a:defRPr sz="1102"/>
            </a:lvl5pPr>
            <a:lvl6pPr marL="1260043" indent="0">
              <a:buNone/>
              <a:defRPr sz="1102"/>
            </a:lvl6pPr>
            <a:lvl7pPr marL="1512052" indent="0">
              <a:buNone/>
              <a:defRPr sz="1102"/>
            </a:lvl7pPr>
            <a:lvl8pPr marL="1764060" indent="0">
              <a:buNone/>
              <a:defRPr sz="1102"/>
            </a:lvl8pPr>
            <a:lvl9pPr marL="2016069" indent="0">
              <a:buNone/>
              <a:defRPr sz="110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2699862"/>
            <a:ext cx="1625632" cy="5001827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438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9818DCE2-35F2-DB0D-8F2D-264BFCDC84A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r="68570"/>
          <a:stretch/>
        </p:blipFill>
        <p:spPr>
          <a:xfrm>
            <a:off x="9226" y="0"/>
            <a:ext cx="5031087" cy="90039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522" y="479144"/>
            <a:ext cx="4347270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522" y="2395710"/>
            <a:ext cx="4347270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522" y="8341240"/>
            <a:ext cx="113407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72D21-D937-454D-B774-DE8D732B070C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604" y="8341240"/>
            <a:ext cx="170110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721" y="8341240"/>
            <a:ext cx="113407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59B70AD9-37A7-2778-E0E3-DA71AFEA9EF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277309" y="179156"/>
            <a:ext cx="2485694" cy="908165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A9877D0-070B-2F7B-BF18-A600A8E29FC3}"/>
              </a:ext>
            </a:extLst>
          </p:cNvPr>
          <p:cNvSpPr/>
          <p:nvPr userDrawn="1"/>
        </p:nvSpPr>
        <p:spPr>
          <a:xfrm>
            <a:off x="169333" y="1234077"/>
            <a:ext cx="4628445" cy="45719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56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/>
          <p:cNvSpPr txBox="1">
            <a:spLocks/>
          </p:cNvSpPr>
          <p:nvPr/>
        </p:nvSpPr>
        <p:spPr>
          <a:xfrm>
            <a:off x="276443" y="1331622"/>
            <a:ext cx="4495187" cy="333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040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22" name="Subtítulo 2"/>
          <p:cNvSpPr txBox="1">
            <a:spLocks/>
          </p:cNvSpPr>
          <p:nvPr/>
        </p:nvSpPr>
        <p:spPr>
          <a:xfrm>
            <a:off x="276442" y="1660738"/>
            <a:ext cx="4495187" cy="483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Autor 1, Autor 2, Autor 3, Autor 4, Autor 5 e Autor 6</a:t>
            </a:r>
          </a:p>
          <a:p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Nomes das Instituições</a:t>
            </a:r>
          </a:p>
        </p:txBody>
      </p:sp>
      <p:sp>
        <p:nvSpPr>
          <p:cNvPr id="23" name="Título 1"/>
          <p:cNvSpPr txBox="1">
            <a:spLocks/>
          </p:cNvSpPr>
          <p:nvPr/>
        </p:nvSpPr>
        <p:spPr>
          <a:xfrm>
            <a:off x="1739295" y="7949937"/>
            <a:ext cx="1642681" cy="1885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215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6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>
                <a:solidFill>
                  <a:schemeClr val="bg1"/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Referências 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97831" y="2670431"/>
            <a:ext cx="2268002" cy="127727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Lorem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2613458" y="2610271"/>
            <a:ext cx="2289184" cy="38164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Lorem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 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97832" y="4671875"/>
            <a:ext cx="2268000" cy="2970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Lorem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 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2550052" y="6861623"/>
            <a:ext cx="2320821" cy="76944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Lorem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laoreet</a:t>
            </a:r>
            <a:endParaRPr lang="pt-BR" sz="1100" dirty="0">
              <a:solidFill>
                <a:schemeClr val="tx2">
                  <a:lumMod val="90000"/>
                  <a:lumOff val="10000"/>
                </a:schemeClr>
              </a:solidFill>
              <a:latin typeface="Palanquin" panose="020B0004020203020204" pitchFamily="34" charset="0"/>
              <a:cs typeface="Palanquin" panose="020B0004020203020204" pitchFamily="34" charset="0"/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137673" y="8138473"/>
            <a:ext cx="4220968" cy="76944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Lorem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</a:p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</a:p>
          <a:p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sed</a:t>
            </a:r>
            <a:endParaRPr lang="pt-BR" sz="1100" dirty="0">
              <a:solidFill>
                <a:schemeClr val="tx2">
                  <a:lumMod val="90000"/>
                  <a:lumOff val="10000"/>
                </a:schemeClr>
              </a:solidFill>
              <a:latin typeface="Palanquin" panose="020B0004020203020204" pitchFamily="34" charset="0"/>
              <a:cs typeface="Palanquin" panose="020B0004020203020204" pitchFamily="34" charset="0"/>
            </a:endParaRPr>
          </a:p>
        </p:txBody>
      </p:sp>
      <p:sp>
        <p:nvSpPr>
          <p:cNvPr id="29" name="Retângulo: Cantos Arredondados 28">
            <a:extLst>
              <a:ext uri="{FF2B5EF4-FFF2-40B4-BE49-F238E27FC236}">
                <a16:creationId xmlns:a16="http://schemas.microsoft.com/office/drawing/2014/main" id="{E51717D2-258C-B529-A3E0-A13D7A599162}"/>
              </a:ext>
            </a:extLst>
          </p:cNvPr>
          <p:cNvSpPr/>
          <p:nvPr/>
        </p:nvSpPr>
        <p:spPr>
          <a:xfrm>
            <a:off x="197829" y="2266030"/>
            <a:ext cx="2268003" cy="3240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30" name="Retângulo: Cantos Arredondados 29">
            <a:extLst>
              <a:ext uri="{FF2B5EF4-FFF2-40B4-BE49-F238E27FC236}">
                <a16:creationId xmlns:a16="http://schemas.microsoft.com/office/drawing/2014/main" id="{76766006-24B8-B889-9EE2-D58AAD3328F9}"/>
              </a:ext>
            </a:extLst>
          </p:cNvPr>
          <p:cNvSpPr/>
          <p:nvPr/>
        </p:nvSpPr>
        <p:spPr>
          <a:xfrm>
            <a:off x="2613458" y="2275248"/>
            <a:ext cx="2257414" cy="3240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Discussão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8A968616-EA05-0599-13C1-42DB5DF4C55B}"/>
              </a:ext>
            </a:extLst>
          </p:cNvPr>
          <p:cNvSpPr/>
          <p:nvPr/>
        </p:nvSpPr>
        <p:spPr>
          <a:xfrm>
            <a:off x="197832" y="4135152"/>
            <a:ext cx="2268000" cy="5248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Relato do caso / </a:t>
            </a:r>
          </a:p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Método e Resultados</a:t>
            </a:r>
          </a:p>
        </p:txBody>
      </p:sp>
      <p:sp>
        <p:nvSpPr>
          <p:cNvPr id="32" name="Retângulo: Cantos Arredondados 31">
            <a:extLst>
              <a:ext uri="{FF2B5EF4-FFF2-40B4-BE49-F238E27FC236}">
                <a16:creationId xmlns:a16="http://schemas.microsoft.com/office/drawing/2014/main" id="{91A67A4C-FE37-2C39-689D-E7AF391DF0BB}"/>
              </a:ext>
            </a:extLst>
          </p:cNvPr>
          <p:cNvSpPr/>
          <p:nvPr/>
        </p:nvSpPr>
        <p:spPr>
          <a:xfrm>
            <a:off x="2613458" y="6485161"/>
            <a:ext cx="2257414" cy="3240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33" name="Retângulo: Cantos Arredondados 32">
            <a:extLst>
              <a:ext uri="{FF2B5EF4-FFF2-40B4-BE49-F238E27FC236}">
                <a16:creationId xmlns:a16="http://schemas.microsoft.com/office/drawing/2014/main" id="{47D76543-8317-D59E-F2DE-E9828B979951}"/>
              </a:ext>
            </a:extLst>
          </p:cNvPr>
          <p:cNvSpPr/>
          <p:nvPr/>
        </p:nvSpPr>
        <p:spPr>
          <a:xfrm>
            <a:off x="183697" y="7739566"/>
            <a:ext cx="4687175" cy="3240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461792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B8A71C72CE1F74E956A45B1FA49F59D" ma:contentTypeVersion="15" ma:contentTypeDescription="Crie um novo documento." ma:contentTypeScope="" ma:versionID="26d771a706cb1ef1ea09ded8f6ee32d4">
  <xsd:schema xmlns:xsd="http://www.w3.org/2001/XMLSchema" xmlns:xs="http://www.w3.org/2001/XMLSchema" xmlns:p="http://schemas.microsoft.com/office/2006/metadata/properties" xmlns:ns2="9be0e118-2806-4519-ac68-bfd789dd1c95" xmlns:ns3="7876c105-2c8c-458e-82c5-595971884b4a" targetNamespace="http://schemas.microsoft.com/office/2006/metadata/properties" ma:root="true" ma:fieldsID="6a82e07b3a602aae7af58f2407bd0a15" ns2:_="" ns3:_="">
    <xsd:import namespace="9be0e118-2806-4519-ac68-bfd789dd1c95"/>
    <xsd:import namespace="7876c105-2c8c-458e-82c5-595971884b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e0e118-2806-4519-ac68-bfd789dd1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Marcações de imagem" ma:readOnly="false" ma:fieldId="{5cf76f15-5ced-4ddc-b409-7134ff3c332f}" ma:taxonomyMulti="true" ma:sspId="17e1669d-d237-44d0-81db-659b246017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76c105-2c8c-458e-82c5-595971884b4a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adaea50-c0ab-4a6f-afe2-cdf0842f400c}" ma:internalName="TaxCatchAll" ma:showField="CatchAllData" ma:web="7876c105-2c8c-458e-82c5-595971884b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be0e118-2806-4519-ac68-bfd789dd1c95">
      <Terms xmlns="http://schemas.microsoft.com/office/infopath/2007/PartnerControls"/>
    </lcf76f155ced4ddcb4097134ff3c332f>
    <TaxCatchAll xmlns="7876c105-2c8c-458e-82c5-595971884b4a" xsi:nil="true"/>
  </documentManagement>
</p:properties>
</file>

<file path=customXml/itemProps1.xml><?xml version="1.0" encoding="utf-8"?>
<ds:datastoreItem xmlns:ds="http://schemas.openxmlformats.org/officeDocument/2006/customXml" ds:itemID="{6F7A78D3-0015-44DA-8FBC-0D9386642C55}"/>
</file>

<file path=customXml/itemProps2.xml><?xml version="1.0" encoding="utf-8"?>
<ds:datastoreItem xmlns:ds="http://schemas.openxmlformats.org/officeDocument/2006/customXml" ds:itemID="{29B7E851-2CD8-42FF-9163-47074406876C}"/>
</file>

<file path=customXml/itemProps3.xml><?xml version="1.0" encoding="utf-8"?>
<ds:datastoreItem xmlns:ds="http://schemas.openxmlformats.org/officeDocument/2006/customXml" ds:itemID="{14166F86-0280-499B-8672-BDC3D665E80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345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Palanquin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Juliana Monteiro</dc:creator>
  <cp:lastModifiedBy>Rodrigo Coelho</cp:lastModifiedBy>
  <cp:revision>3</cp:revision>
  <dcterms:created xsi:type="dcterms:W3CDTF">2025-05-29T14:06:50Z</dcterms:created>
  <dcterms:modified xsi:type="dcterms:W3CDTF">2025-06-09T14:27:30Z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0x010100DB8A71C72CE1F74E956A45B1FA49F59D</vt:lpwstr>
  </property>
</Properties>
</file>