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"/>
  </p:handout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EFDA161C-CCC6-6772-0D9C-3716B2C6A7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B29EF45-CE8E-0C90-DBD6-A4538683E3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19318-750A-4EFA-91B8-03933FCFC82C}" type="datetimeFigureOut">
              <a:rPr lang="pt-BR" smtClean="0"/>
              <a:t>02/07/2025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01AA348-6CCC-2C39-A2B6-5BC72CBBA68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D47F344-CF1D-7C4F-098B-4E800054A1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425727-635D-403C-8CB9-54ED88C803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3996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Uma imagem contendo por do sol&#10;&#10;O conteúdo gerado por IA pode estar incorreto.">
            <a:extLst>
              <a:ext uri="{FF2B5EF4-FFF2-40B4-BE49-F238E27FC236}">
                <a16:creationId xmlns:a16="http://schemas.microsoft.com/office/drawing/2014/main" id="{722CB5A5-0DDD-8320-C341-FC8E1E8B3F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3E0714C-1D60-9123-9D77-6934D5A780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D6744F7-5F12-21E7-469C-44D3A69DBB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CD14A8B-9DE1-08FA-7303-BEC4C1876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53BF1-15B9-49C2-B09D-F39E4FCCA640}" type="datetimeFigureOut">
              <a:rPr lang="pt-BR" smtClean="0"/>
              <a:t>02/07/2025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C1F4B89-4430-5139-0801-C67978EF2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60CF597-DDBE-A1EB-95AD-503C106D6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06D1-C056-4D0D-8EA1-AFFD818E37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4596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126CCE-DCF7-A86F-95E0-A43C245C5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F1B5F23-BE9C-BE21-FA96-854D156987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4C95151-03FB-5888-BF4B-3DA86DB4D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53BF1-15B9-49C2-B09D-F39E4FCCA640}" type="datetimeFigureOut">
              <a:rPr lang="pt-BR" smtClean="0"/>
              <a:t>02/07/2025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23FD4DA-13E0-387D-8F7B-304C7E639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699D52-6189-E8D5-BF94-25B992D4B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06D1-C056-4D0D-8EA1-AFFD818E37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8935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219C33A-2236-38A9-CE4C-1D75FA31BA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44BF4B0-AB32-6C59-9278-998EEB19AA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483EDD-F9CE-E5EA-1C9A-110C16E48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53BF1-15B9-49C2-B09D-F39E4FCCA640}" type="datetimeFigureOut">
              <a:rPr lang="pt-BR" smtClean="0"/>
              <a:t>02/07/2025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2BADE88-4851-91C8-E744-0A4AE64D9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06B34AD-F5F4-BE22-27AF-2244D8580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06D1-C056-4D0D-8EA1-AFFD818E37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3623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O conteúdo gerado por IA pode estar incorreto.">
            <a:extLst>
              <a:ext uri="{FF2B5EF4-FFF2-40B4-BE49-F238E27FC236}">
                <a16:creationId xmlns:a16="http://schemas.microsoft.com/office/drawing/2014/main" id="{5773112F-A9E6-B074-081B-FE9ED84CE7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EDBA173-D77C-EC5C-A969-0C6E7A986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6D54ACB-8AAA-BF4A-8379-2047B8DE3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A93272-655B-BF9D-A513-71F986B6D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53BF1-15B9-49C2-B09D-F39E4FCCA640}" type="datetimeFigureOut">
              <a:rPr lang="pt-BR" smtClean="0"/>
              <a:t>02/07/2025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3855253-E3FF-354F-44C7-01814523A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0F751E1-B13B-1529-5641-263B3B499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06D1-C056-4D0D-8EA1-AFFD818E37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7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Desenho de uma cidade&#10;&#10;O conteúdo gerado por IA pode estar incorreto.">
            <a:extLst>
              <a:ext uri="{FF2B5EF4-FFF2-40B4-BE49-F238E27FC236}">
                <a16:creationId xmlns:a16="http://schemas.microsoft.com/office/drawing/2014/main" id="{68FA0560-588A-F25A-F75D-3C7F574367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70520DD-EBC0-5D4F-84D4-7B031E35C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D0C5E38-858D-2707-A9C4-90C7211878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693754F-7003-0793-6328-716CB9640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53BF1-15B9-49C2-B09D-F39E4FCCA640}" type="datetimeFigureOut">
              <a:rPr lang="pt-BR" smtClean="0"/>
              <a:t>02/07/2025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2413BF9-F957-9DC4-4E83-E742AA497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1F68161-AFDD-64FB-832E-27008F49F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06D1-C056-4D0D-8EA1-AFFD818E37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1618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BF2833-F984-4DDB-06B0-0442CC883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C86499C-F396-D832-1479-4D4A2CE300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412C01C-58E8-2297-BE27-EBB9B3FB0A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1040F32-81DD-7951-A660-1B8F42155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53BF1-15B9-49C2-B09D-F39E4FCCA640}" type="datetimeFigureOut">
              <a:rPr lang="pt-BR" smtClean="0"/>
              <a:t>02/07/2025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9AAFF95-4630-2905-F57F-64625A4D4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6017F21-A483-B465-B16D-CFE677AFA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06D1-C056-4D0D-8EA1-AFFD818E37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957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D56349-CF89-DDD2-25F9-B05D3E5B9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CD41473-602A-A0E5-3EB0-668580F81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9FAE8EB-08AB-E207-2AD6-31E4D7A6DA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94CB59C-66A7-D136-BA0E-A81287FEF7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6E42AAE-6F30-4AED-B5A4-C71D75B5CD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F28C203-1A54-1A13-8CD9-79A93B64D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53BF1-15B9-49C2-B09D-F39E4FCCA640}" type="datetimeFigureOut">
              <a:rPr lang="pt-BR" smtClean="0"/>
              <a:t>02/07/2025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3E01854-A7D7-6D7C-7290-EF860A065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7105C99-990B-75E2-FC8A-2789C9A4C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06D1-C056-4D0D-8EA1-AFFD818E37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0683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68A2F1-1C3F-3534-6BAC-AF37DF7E5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08A5CC5-C1CF-047A-9BCD-C592682A7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53BF1-15B9-49C2-B09D-F39E4FCCA640}" type="datetimeFigureOut">
              <a:rPr lang="pt-BR" smtClean="0"/>
              <a:t>02/07/2025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0098917-5A6A-2C27-CCDA-3ED098E6F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557E2CE-E707-8E2D-AF3B-E75858C48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06D1-C056-4D0D-8EA1-AFFD818E37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6098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44E2670-59BD-65D7-4705-386953FEA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53BF1-15B9-49C2-B09D-F39E4FCCA640}" type="datetimeFigureOut">
              <a:rPr lang="pt-BR" smtClean="0"/>
              <a:t>02/07/2025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BC00266-1BC0-21BD-A953-30BD080B9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CB17426-3F22-6033-D340-DA7948A05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06D1-C056-4D0D-8EA1-AFFD818E37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4732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4A94A9-35B9-D801-0442-79230C0A2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2D4EB8-DF5A-1C90-DE60-6BDFFFD22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DCD50A7-AFE6-A53B-32F3-A2EC27DFFE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CE96174-5D47-E4B4-BA9B-326EB6B03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53BF1-15B9-49C2-B09D-F39E4FCCA640}" type="datetimeFigureOut">
              <a:rPr lang="pt-BR" smtClean="0"/>
              <a:t>02/07/2025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1A4B1AA-CE9B-BE23-3F42-C733F4A2C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573C188-8714-7D80-ADDD-45F21B5A4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06D1-C056-4D0D-8EA1-AFFD818E37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5656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E414AD-17E3-D3A6-AF06-F8299FCDF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D49B9C6-047B-5FA1-7278-CD178D0A67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78E341B-9B75-0DFD-E8D2-6B9E0C80C2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C4FBBF5-0048-FC00-F8A1-B959CDDBF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53BF1-15B9-49C2-B09D-F39E4FCCA640}" type="datetimeFigureOut">
              <a:rPr lang="pt-BR" smtClean="0"/>
              <a:t>02/07/2025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24DCBF4-9F4B-1610-7E9A-19CB8A82E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B716251-1CB0-DFBC-2017-039902E63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06D1-C056-4D0D-8EA1-AFFD818E37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2847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AC78BD0-8C7B-A57C-E6AE-0A09F90B3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51DF2D3-1F85-4B41-F245-801AC25BA4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4094C68-CA54-3411-72EA-4EB8BFD3C9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253BF1-15B9-49C2-B09D-F39E4FCCA640}" type="datetimeFigureOut">
              <a:rPr lang="pt-BR" smtClean="0"/>
              <a:t>02/07/2025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CC0D6BC-E246-484A-747F-62E4E4FC53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0920F08-EA51-6067-5514-F2656E6080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A706D1-C056-4D0D-8EA1-AFFD818E37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854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1E9E31-B04A-4489-9E73-E5B1F842F9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2752" y="2649411"/>
            <a:ext cx="3733800" cy="1428813"/>
          </a:xfrm>
        </p:spPr>
        <p:txBody>
          <a:bodyPr>
            <a:normAutofit/>
          </a:bodyPr>
          <a:lstStyle/>
          <a:p>
            <a:pPr algn="l"/>
            <a:r>
              <a:rPr lang="pt-BR" sz="4800" b="1" dirty="0">
                <a:solidFill>
                  <a:schemeClr val="bg1"/>
                </a:solidFill>
              </a:rPr>
              <a:t>Inserir título do trabalho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39433E2-7CD4-C00C-C026-996AA01992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2752" y="4168966"/>
            <a:ext cx="4099560" cy="531050"/>
          </a:xfrm>
        </p:spPr>
        <p:txBody>
          <a:bodyPr>
            <a:normAutofit/>
          </a:bodyPr>
          <a:lstStyle/>
          <a:p>
            <a:pPr algn="l"/>
            <a:r>
              <a:rPr lang="pt-BR" sz="2800" dirty="0">
                <a:solidFill>
                  <a:schemeClr val="bg1"/>
                </a:solidFill>
              </a:rPr>
              <a:t>Inserir nome do autor</a:t>
            </a:r>
          </a:p>
        </p:txBody>
      </p:sp>
    </p:spTree>
    <p:extLst>
      <p:ext uri="{BB962C8B-B14F-4D97-AF65-F5344CB8AC3E}">
        <p14:creationId xmlns:p14="http://schemas.microsoft.com/office/powerpoint/2010/main" val="2480006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B50A10-8D68-7640-F07D-592084DF7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BC170C3-B33A-2445-F883-A8D95137C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0738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96A682-FA2A-3E08-D8BC-8D40A5C09F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8048AC-747E-44CA-9401-E96FF92A0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F5E2235-DB0B-0DA3-73AF-44953928D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3584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75739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B8A71C72CE1F74E956A45B1FA49F59D" ma:contentTypeVersion="15" ma:contentTypeDescription="Crie um novo documento." ma:contentTypeScope="" ma:versionID="26d771a706cb1ef1ea09ded8f6ee32d4">
  <xsd:schema xmlns:xsd="http://www.w3.org/2001/XMLSchema" xmlns:xs="http://www.w3.org/2001/XMLSchema" xmlns:p="http://schemas.microsoft.com/office/2006/metadata/properties" xmlns:ns2="9be0e118-2806-4519-ac68-bfd789dd1c95" xmlns:ns3="7876c105-2c8c-458e-82c5-595971884b4a" targetNamespace="http://schemas.microsoft.com/office/2006/metadata/properties" ma:root="true" ma:fieldsID="6a82e07b3a602aae7af58f2407bd0a15" ns2:_="" ns3:_="">
    <xsd:import namespace="9be0e118-2806-4519-ac68-bfd789dd1c95"/>
    <xsd:import namespace="7876c105-2c8c-458e-82c5-595971884b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e0e118-2806-4519-ac68-bfd789dd1c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Marcações de imagem" ma:readOnly="false" ma:fieldId="{5cf76f15-5ced-4ddc-b409-7134ff3c332f}" ma:taxonomyMulti="true" ma:sspId="17e1669d-d237-44d0-81db-659b246017e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76c105-2c8c-458e-82c5-595971884b4a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0adaea50-c0ab-4a6f-afe2-cdf0842f400c}" ma:internalName="TaxCatchAll" ma:showField="CatchAllData" ma:web="7876c105-2c8c-458e-82c5-595971884b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be0e118-2806-4519-ac68-bfd789dd1c95">
      <Terms xmlns="http://schemas.microsoft.com/office/infopath/2007/PartnerControls"/>
    </lcf76f155ced4ddcb4097134ff3c332f>
    <TaxCatchAll xmlns="7876c105-2c8c-458e-82c5-595971884b4a" xsi:nil="true"/>
  </documentManagement>
</p:properties>
</file>

<file path=customXml/itemProps1.xml><?xml version="1.0" encoding="utf-8"?>
<ds:datastoreItem xmlns:ds="http://schemas.openxmlformats.org/officeDocument/2006/customXml" ds:itemID="{527D30AF-EAF1-4FE2-A149-82A527BE343F}"/>
</file>

<file path=customXml/itemProps2.xml><?xml version="1.0" encoding="utf-8"?>
<ds:datastoreItem xmlns:ds="http://schemas.openxmlformats.org/officeDocument/2006/customXml" ds:itemID="{D2BF0D2F-7AD4-4C74-BB6B-E4E7CDF6866C}"/>
</file>

<file path=customXml/itemProps3.xml><?xml version="1.0" encoding="utf-8"?>
<ds:datastoreItem xmlns:ds="http://schemas.openxmlformats.org/officeDocument/2006/customXml" ds:itemID="{A8D9B017-76E6-48CA-8C8E-852BB0AC4DBE}"/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8</Words>
  <Application>Microsoft Office PowerPoint</Application>
  <PresentationFormat>Widescreen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Tema do Office</vt:lpstr>
      <vt:lpstr>Inserir título do trabalho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Juliana Monteiro</dc:creator>
  <cp:lastModifiedBy>Rodrigo Coelho</cp:lastModifiedBy>
  <cp:revision>7</cp:revision>
  <dcterms:created xsi:type="dcterms:W3CDTF">2025-06-18T12:37:55Z</dcterms:created>
  <dcterms:modified xsi:type="dcterms:W3CDTF">2025-07-02T17:54:52Z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0x010100DB8A71C72CE1F74E956A45B1FA49F59D</vt:lpwstr>
  </property>
</Properties>
</file>