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0" r:id="rId4"/>
    <p:sldId id="258" r:id="rId5"/>
  </p:sldIdLst>
  <p:sldSz cx="12192000" cy="6858000"/>
  <p:notesSz cx="6858000" cy="9144000"/>
  <p:embeddedFontLst>
    <p:embeddedFont>
      <p:font typeface="Palanquin" panose="020B0004020203020204" pitchFamily="34" charset="0"/>
      <p:regular r:id="rId7"/>
      <p:bold r:id="rId8"/>
    </p:embeddedFont>
    <p:embeddedFont>
      <p:font typeface="Play" panose="020B0604020202020204" charset="0"/>
      <p:regular r:id="rId9"/>
      <p:bold r:id="rId10"/>
    </p:embeddedFont>
    <p:embeddedFont>
      <p:font typeface="Ubuntu" panose="020B0504030602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i0/q+KD0ykhr8DHgDChTP0EiTo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990"/>
    <a:srgbClr val="00B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2B88AE51-4D61-29C2-DF0A-51ECA44C0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>
            <a:extLst>
              <a:ext uri="{FF2B5EF4-FFF2-40B4-BE49-F238E27FC236}">
                <a16:creationId xmlns:a16="http://schemas.microsoft.com/office/drawing/2014/main" id="{ABABA33C-132C-EADC-FFF5-A02D98BA92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>
            <a:extLst>
              <a:ext uri="{FF2B5EF4-FFF2-40B4-BE49-F238E27FC236}">
                <a16:creationId xmlns:a16="http://schemas.microsoft.com/office/drawing/2014/main" id="{D6D3BB82-EAD2-07AA-CE52-12B51DFC98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7308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C42D0F4-2A7B-85DE-2887-823F4339FA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3" name="Google Shape;13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6434EE3-3AD9-FDB4-EA3E-D366028D91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 preserve="1">
  <p:cSld name="1_Título e Conteúd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095440F-7422-6913-C8C3-9A8956BE97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" name="Google Shape;2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16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2337696-5AE1-E02C-188F-08FA16E2F9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682750" y="2462475"/>
            <a:ext cx="3733800" cy="15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pt-BR" sz="4000" b="1" dirty="0">
                <a:solidFill>
                  <a:schemeClr val="lt1"/>
                </a:solidFill>
                <a:latin typeface="+mj-lt"/>
              </a:rPr>
              <a:t>Inserir título do trabalho</a:t>
            </a:r>
            <a:endParaRPr sz="4000" dirty="0">
              <a:latin typeface="+mj-lt"/>
            </a:endParaRPr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682752" y="4168966"/>
            <a:ext cx="4099560" cy="53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pt-BR" dirty="0">
                <a:solidFill>
                  <a:schemeClr val="lt1"/>
                </a:solidFill>
              </a:rPr>
              <a:t>Inserir nome do autor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6">
            <a:extLst>
              <a:ext uri="{FF2B5EF4-FFF2-40B4-BE49-F238E27FC236}">
                <a16:creationId xmlns:a16="http://schemas.microsoft.com/office/drawing/2014/main" id="{2C431935-1FAE-8D35-2B83-34509D8DBAA2}"/>
              </a:ext>
            </a:extLst>
          </p:cNvPr>
          <p:cNvSpPr txBox="1">
            <a:spLocks/>
          </p:cNvSpPr>
          <p:nvPr/>
        </p:nvSpPr>
        <p:spPr>
          <a:xfrm>
            <a:off x="3307703" y="3427125"/>
            <a:ext cx="5576597" cy="116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A82990"/>
                </a:solidFill>
                <a:ea typeface="Ubuntu"/>
                <a:cs typeface="Arial" panose="020B0604020202020204" pitchFamily="34" charset="0"/>
                <a:sym typeface="Ubuntu"/>
              </a:rPr>
              <a:t>De acordo com: </a:t>
            </a:r>
            <a:endParaRPr lang="pt-BR" sz="1600" dirty="0">
              <a:solidFill>
                <a:srgbClr val="A82990"/>
              </a:solidFill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A82990"/>
                </a:solidFill>
                <a:ea typeface="Ubuntu"/>
                <a:cs typeface="Arial" panose="020B0604020202020204" pitchFamily="34" charset="0"/>
                <a:sym typeface="Ubuntu"/>
              </a:rPr>
              <a:t>• Código de Ética Médica (27 de setembro de 2018). </a:t>
            </a:r>
            <a:endParaRPr lang="pt-BR" sz="1600" dirty="0">
              <a:solidFill>
                <a:srgbClr val="A82990"/>
              </a:solidFill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A82990"/>
                </a:solidFill>
                <a:ea typeface="Ubuntu"/>
                <a:cs typeface="Arial" panose="020B0604020202020204" pitchFamily="34" charset="0"/>
                <a:sym typeface="Ubuntu"/>
              </a:rPr>
              <a:t>• Resolução 466/2012 do Conselho Nacional de Saúde.</a:t>
            </a:r>
            <a:endParaRPr lang="pt-BR" sz="1600" dirty="0">
              <a:solidFill>
                <a:srgbClr val="A82990"/>
              </a:solidFill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A82990"/>
                </a:solidFill>
                <a:ea typeface="Ubuntu"/>
                <a:cs typeface="Arial" panose="020B0604020202020204" pitchFamily="34" charset="0"/>
                <a:sym typeface="Ubuntu"/>
              </a:rPr>
              <a:t>• RDC 96/2008 da Agência Nacional de Vigilância Sanitária.  </a:t>
            </a:r>
            <a:endParaRPr lang="pt-BR" sz="1600" dirty="0">
              <a:solidFill>
                <a:srgbClr val="A82990"/>
              </a:solidFill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A82990"/>
                </a:solidFill>
                <a:ea typeface="Ubuntu"/>
                <a:cs typeface="Arial" panose="020B0604020202020204" pitchFamily="34" charset="0"/>
                <a:sym typeface="Ubuntu"/>
              </a:rPr>
              <a:t>• Resolução 1.595/ 2000 do Conselho Federal de Medicina.</a:t>
            </a:r>
            <a:endParaRPr lang="pt-BR" sz="1600" dirty="0">
              <a:solidFill>
                <a:srgbClr val="A82990"/>
              </a:solidFill>
              <a:cs typeface="Arial" panose="020B0604020202020204" pitchFamily="34" charset="0"/>
            </a:endParaRPr>
          </a:p>
        </p:txBody>
      </p:sp>
      <p:sp>
        <p:nvSpPr>
          <p:cNvPr id="3" name="Google Shape;35;p2">
            <a:extLst>
              <a:ext uri="{FF2B5EF4-FFF2-40B4-BE49-F238E27FC236}">
                <a16:creationId xmlns:a16="http://schemas.microsoft.com/office/drawing/2014/main" id="{469FB217-EE54-3091-5BD9-B6866B1D4A2D}"/>
              </a:ext>
            </a:extLst>
          </p:cNvPr>
          <p:cNvSpPr txBox="1"/>
          <p:nvPr/>
        </p:nvSpPr>
        <p:spPr>
          <a:xfrm>
            <a:off x="970960" y="1229175"/>
            <a:ext cx="10312925" cy="6652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Ubuntu"/>
              <a:buNone/>
            </a:pPr>
            <a:r>
              <a:rPr lang="pt-BR" sz="3200" b="1" i="0" u="none" strike="noStrike" cap="none" dirty="0">
                <a:solidFill>
                  <a:srgbClr val="A82990"/>
                </a:solidFill>
                <a:ea typeface="Ubuntu"/>
                <a:cs typeface="Arial" panose="020B0604020202020204" pitchFamily="34" charset="0"/>
                <a:sym typeface="Ubuntu"/>
              </a:rPr>
              <a:t>DECLARAÇÃO DE CONFLITO DE INTERESSE</a:t>
            </a:r>
            <a:endParaRPr lang="pt-BR" sz="3200" dirty="0">
              <a:solidFill>
                <a:srgbClr val="A82990"/>
              </a:solidFill>
              <a:cs typeface="Arial" panose="020B0604020202020204" pitchFamily="34" charset="0"/>
            </a:endParaRPr>
          </a:p>
        </p:txBody>
      </p:sp>
      <p:sp>
        <p:nvSpPr>
          <p:cNvPr id="4" name="Google Shape;36;p2">
            <a:extLst>
              <a:ext uri="{FF2B5EF4-FFF2-40B4-BE49-F238E27FC236}">
                <a16:creationId xmlns:a16="http://schemas.microsoft.com/office/drawing/2014/main" id="{99F7CE6B-1E17-EE9E-6EB3-217F7EF1B174}"/>
              </a:ext>
            </a:extLst>
          </p:cNvPr>
          <p:cNvSpPr txBox="1"/>
          <p:nvPr/>
        </p:nvSpPr>
        <p:spPr>
          <a:xfrm>
            <a:off x="970960" y="2032862"/>
            <a:ext cx="10312925" cy="58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 dirty="0">
                <a:solidFill>
                  <a:srgbClr val="00B2BB"/>
                </a:solidFill>
                <a:ea typeface="Ubuntu"/>
                <a:cs typeface="Arial" panose="020B0604020202020204" pitchFamily="34" charset="0"/>
                <a:sym typeface="Ubuntu"/>
              </a:rPr>
              <a:t>O palestrante deve</a:t>
            </a:r>
            <a:r>
              <a:rPr lang="pt-BR" sz="1600" dirty="0">
                <a:solidFill>
                  <a:srgbClr val="00B2BB"/>
                </a:solidFill>
                <a:ea typeface="Ubuntu"/>
                <a:cs typeface="Arial" panose="020B0604020202020204" pitchFamily="34" charset="0"/>
                <a:sym typeface="Ubuntu"/>
              </a:rPr>
              <a:t> </a:t>
            </a:r>
            <a:r>
              <a:rPr lang="pt-BR" sz="1600" b="0" i="0" u="none" strike="noStrike" cap="none" dirty="0">
                <a:solidFill>
                  <a:srgbClr val="00B2BB"/>
                </a:solidFill>
                <a:ea typeface="Ubuntu"/>
                <a:cs typeface="Arial" panose="020B0604020202020204" pitchFamily="34" charset="0"/>
                <a:sym typeface="Ubuntu"/>
              </a:rPr>
              <a:t>descrever todos seus conflitos de interesse neste slide,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 dirty="0">
                <a:solidFill>
                  <a:srgbClr val="00B2BB"/>
                </a:solidFill>
                <a:ea typeface="Ubuntu"/>
                <a:cs typeface="Arial" panose="020B0604020202020204" pitchFamily="34" charset="0"/>
                <a:sym typeface="Ubuntu"/>
              </a:rPr>
              <a:t>caso</a:t>
            </a:r>
            <a:r>
              <a:rPr lang="pt-BR" sz="1600" b="1" dirty="0">
                <a:solidFill>
                  <a:srgbClr val="00B2BB"/>
                </a:solidFill>
                <a:ea typeface="Ubuntu"/>
                <a:cs typeface="Arial" panose="020B0604020202020204" pitchFamily="34" charset="0"/>
                <a:sym typeface="Ubuntu"/>
              </a:rPr>
              <a:t> não tenha, </a:t>
            </a:r>
            <a:r>
              <a:rPr lang="pt-BR" sz="1600" b="1" i="0" u="none" strike="noStrike" cap="none" dirty="0">
                <a:solidFill>
                  <a:srgbClr val="00B2BB"/>
                </a:solidFill>
                <a:ea typeface="Ubuntu"/>
                <a:cs typeface="Arial" panose="020B0604020202020204" pitchFamily="34" charset="0"/>
                <a:sym typeface="Ubuntu"/>
              </a:rPr>
              <a:t> manter o texto abaixo</a:t>
            </a:r>
            <a:endParaRPr sz="1600" b="1" dirty="0">
              <a:solidFill>
                <a:srgbClr val="00B2BB"/>
              </a:solidFill>
              <a:cs typeface="Arial" panose="020B0604020202020204" pitchFamily="34" charset="0"/>
            </a:endParaRPr>
          </a:p>
        </p:txBody>
      </p:sp>
      <p:sp>
        <p:nvSpPr>
          <p:cNvPr id="5" name="Google Shape;35;p2">
            <a:extLst>
              <a:ext uri="{FF2B5EF4-FFF2-40B4-BE49-F238E27FC236}">
                <a16:creationId xmlns:a16="http://schemas.microsoft.com/office/drawing/2014/main" id="{EF8ED2D0-D544-E303-048A-567528637325}"/>
              </a:ext>
            </a:extLst>
          </p:cNvPr>
          <p:cNvSpPr txBox="1"/>
          <p:nvPr/>
        </p:nvSpPr>
        <p:spPr>
          <a:xfrm>
            <a:off x="970960" y="2725176"/>
            <a:ext cx="10312925" cy="49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Ubuntu"/>
              <a:buNone/>
            </a:pPr>
            <a:r>
              <a:rPr lang="pt-BR" sz="2400" b="1" i="0" u="none" strike="noStrike" cap="none" dirty="0">
                <a:solidFill>
                  <a:srgbClr val="A82990"/>
                </a:solidFill>
                <a:latin typeface="+mn-lt"/>
                <a:ea typeface="Ubuntu"/>
                <a:cs typeface="Arial" panose="020B0604020202020204" pitchFamily="34" charset="0"/>
                <a:sym typeface="Ubuntu"/>
              </a:rPr>
              <a:t>Declaro não apresentar conflito de interesse</a:t>
            </a:r>
            <a:endParaRPr sz="2400" dirty="0">
              <a:solidFill>
                <a:srgbClr val="A82990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>
          <a:extLst>
            <a:ext uri="{FF2B5EF4-FFF2-40B4-BE49-F238E27FC236}">
              <a16:creationId xmlns:a16="http://schemas.microsoft.com/office/drawing/2014/main" id="{F2636781-07C9-CBD2-4B9E-DE028395C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EEDA8-49B4-AEEC-20A2-1D646CB9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836" y="365125"/>
            <a:ext cx="8465271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err="1">
                <a:solidFill>
                  <a:srgbClr val="A82990"/>
                </a:solidFill>
                <a:latin typeface="+mj-lt"/>
              </a:rPr>
              <a:t>Lorem</a:t>
            </a:r>
            <a:r>
              <a:rPr lang="pt-BR" sz="3200" b="1" dirty="0">
                <a:solidFill>
                  <a:srgbClr val="A82990"/>
                </a:solidFill>
                <a:latin typeface="+mj-lt"/>
              </a:rPr>
              <a:t> ipsum </a:t>
            </a:r>
            <a:r>
              <a:rPr lang="pt-BR" sz="3200" b="1" dirty="0" err="1">
                <a:solidFill>
                  <a:srgbClr val="A82990"/>
                </a:solidFill>
                <a:latin typeface="+mj-lt"/>
              </a:rPr>
              <a:t>dolor</a:t>
            </a:r>
            <a:r>
              <a:rPr lang="pt-BR" sz="3200" b="1" dirty="0">
                <a:solidFill>
                  <a:srgbClr val="A82990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rgbClr val="A82990"/>
                </a:solidFill>
                <a:latin typeface="+mj-lt"/>
              </a:rPr>
              <a:t>sit</a:t>
            </a:r>
            <a:r>
              <a:rPr lang="pt-BR" sz="3200" b="1" dirty="0">
                <a:solidFill>
                  <a:srgbClr val="A82990"/>
                </a:solidFill>
                <a:latin typeface="+mj-lt"/>
              </a:rPr>
              <a:t> </a:t>
            </a:r>
            <a:r>
              <a:rPr lang="pt-BR" sz="3200" b="1" dirty="0" err="1">
                <a:solidFill>
                  <a:srgbClr val="A82990"/>
                </a:solidFill>
                <a:latin typeface="+mj-lt"/>
              </a:rPr>
              <a:t>ametci</a:t>
            </a:r>
            <a:endParaRPr lang="pt-BR" sz="3200" b="1" dirty="0">
              <a:solidFill>
                <a:srgbClr val="A82990"/>
              </a:solidFill>
              <a:latin typeface="+mj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1C5596-3451-9608-09DE-07912012AF89}"/>
              </a:ext>
            </a:extLst>
          </p:cNvPr>
          <p:cNvSpPr txBox="1">
            <a:spLocks/>
          </p:cNvSpPr>
          <p:nvPr/>
        </p:nvSpPr>
        <p:spPr>
          <a:xfrm>
            <a:off x="1527142" y="1825625"/>
            <a:ext cx="8634953" cy="4018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600" dirty="0" err="1">
                <a:solidFill>
                  <a:srgbClr val="A82990"/>
                </a:solidFill>
                <a:latin typeface="+mn-lt"/>
              </a:rPr>
              <a:t>Lorem</a:t>
            </a:r>
            <a:r>
              <a:rPr lang="pt-BR" sz="1600" dirty="0">
                <a:solidFill>
                  <a:srgbClr val="A82990"/>
                </a:solidFill>
                <a:latin typeface="+mn-lt"/>
              </a:rPr>
              <a:t> ipsum </a:t>
            </a:r>
            <a:r>
              <a:rPr lang="pt-BR" sz="1600" dirty="0" err="1">
                <a:solidFill>
                  <a:srgbClr val="A82990"/>
                </a:solidFill>
                <a:latin typeface="+mn-lt"/>
              </a:rPr>
              <a:t>dolor</a:t>
            </a:r>
            <a:r>
              <a:rPr lang="pt-BR" sz="1600" dirty="0">
                <a:solidFill>
                  <a:srgbClr val="A82990"/>
                </a:solidFill>
                <a:latin typeface="+mn-lt"/>
              </a:rPr>
              <a:t> </a:t>
            </a:r>
            <a:r>
              <a:rPr lang="pt-BR" sz="1600" dirty="0" err="1">
                <a:solidFill>
                  <a:srgbClr val="A82990"/>
                </a:solidFill>
                <a:latin typeface="+mn-lt"/>
              </a:rPr>
              <a:t>sit</a:t>
            </a:r>
            <a:r>
              <a:rPr lang="pt-BR" sz="1600" dirty="0">
                <a:solidFill>
                  <a:srgbClr val="A82990"/>
                </a:solidFill>
                <a:latin typeface="+mn-lt"/>
              </a:rPr>
              <a:t> </a:t>
            </a:r>
            <a:r>
              <a:rPr lang="pt-BR" sz="1600" dirty="0" err="1">
                <a:solidFill>
                  <a:srgbClr val="A82990"/>
                </a:solidFill>
                <a:latin typeface="+mn-lt"/>
              </a:rPr>
              <a:t>ametci</a:t>
            </a:r>
            <a:r>
              <a:rPr lang="pt-BR" sz="1600" dirty="0">
                <a:solidFill>
                  <a:srgbClr val="A82990"/>
                </a:solidFill>
                <a:latin typeface="+mn-lt"/>
              </a:rPr>
              <a:t> </a:t>
            </a:r>
            <a:r>
              <a:rPr lang="pt-BR" sz="1600" dirty="0" err="1">
                <a:solidFill>
                  <a:srgbClr val="A82990"/>
                </a:solidFill>
                <a:latin typeface="+mn-lt"/>
              </a:rPr>
              <a:t>Lorem</a:t>
            </a:r>
            <a:r>
              <a:rPr lang="pt-BR" sz="1600" dirty="0">
                <a:solidFill>
                  <a:srgbClr val="A82990"/>
                </a:solidFill>
                <a:latin typeface="+mn-lt"/>
              </a:rPr>
              <a:t> ipsum </a:t>
            </a:r>
            <a:r>
              <a:rPr lang="pt-BR" sz="1600" dirty="0" err="1">
                <a:solidFill>
                  <a:srgbClr val="A82990"/>
                </a:solidFill>
                <a:latin typeface="+mn-lt"/>
              </a:rPr>
              <a:t>Lorem</a:t>
            </a:r>
            <a:r>
              <a:rPr lang="pt-BR" sz="1600" dirty="0">
                <a:solidFill>
                  <a:srgbClr val="A82990"/>
                </a:solidFill>
                <a:latin typeface="+mn-lt"/>
              </a:rPr>
              <a:t> ipsum </a:t>
            </a:r>
            <a:r>
              <a:rPr lang="pt-BR" sz="1600" dirty="0" err="1">
                <a:solidFill>
                  <a:srgbClr val="A82990"/>
                </a:solidFill>
                <a:latin typeface="+mn-lt"/>
              </a:rPr>
              <a:t>dolor</a:t>
            </a:r>
            <a:r>
              <a:rPr lang="pt-BR" sz="1600" dirty="0">
                <a:solidFill>
                  <a:srgbClr val="A82990"/>
                </a:solidFill>
                <a:latin typeface="+mn-lt"/>
              </a:rPr>
              <a:t> </a:t>
            </a:r>
            <a:r>
              <a:rPr lang="pt-BR" sz="1600" dirty="0" err="1">
                <a:solidFill>
                  <a:srgbClr val="A82990"/>
                </a:solidFill>
                <a:latin typeface="+mn-lt"/>
              </a:rPr>
              <a:t>sit</a:t>
            </a:r>
            <a:r>
              <a:rPr lang="pt-BR" sz="1600" dirty="0">
                <a:solidFill>
                  <a:srgbClr val="A82990"/>
                </a:solidFill>
                <a:latin typeface="+mn-lt"/>
              </a:rPr>
              <a:t> </a:t>
            </a:r>
            <a:r>
              <a:rPr lang="pt-BR" sz="1600" dirty="0" err="1">
                <a:solidFill>
                  <a:srgbClr val="A82990"/>
                </a:solidFill>
                <a:latin typeface="+mn-lt"/>
              </a:rPr>
              <a:t>amet</a:t>
            </a:r>
            <a:endParaRPr lang="pt-BR" sz="1600" dirty="0">
              <a:solidFill>
                <a:srgbClr val="A82990"/>
              </a:solidFill>
              <a:latin typeface="+mn-lt"/>
            </a:endParaRPr>
          </a:p>
          <a:p>
            <a:endParaRPr lang="pt-BR" sz="160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97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6">
            <a:extLst>
              <a:ext uri="{FF2B5EF4-FFF2-40B4-BE49-F238E27FC236}">
                <a16:creationId xmlns:a16="http://schemas.microsoft.com/office/drawing/2014/main" id="{AFCA0BEB-5154-6F3D-C08E-120C3001F9FC}"/>
              </a:ext>
            </a:extLst>
          </p:cNvPr>
          <p:cNvSpPr txBox="1">
            <a:spLocks/>
          </p:cNvSpPr>
          <p:nvPr/>
        </p:nvSpPr>
        <p:spPr>
          <a:xfrm>
            <a:off x="1140643" y="2584864"/>
            <a:ext cx="9577634" cy="1128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3200" b="1" dirty="0">
                <a:solidFill>
                  <a:schemeClr val="bg1"/>
                </a:solidFill>
                <a:ea typeface="Palanquin"/>
                <a:cs typeface="Arial" panose="020B0604020202020204" pitchFamily="34" charset="0"/>
                <a:sym typeface="Palanquin"/>
              </a:rPr>
              <a:t>Nome </a:t>
            </a:r>
            <a:r>
              <a:rPr lang="pt-BR" sz="3200" b="1">
                <a:solidFill>
                  <a:schemeClr val="bg1"/>
                </a:solidFill>
                <a:ea typeface="Palanquin"/>
                <a:cs typeface="Arial" panose="020B0604020202020204" pitchFamily="34" charset="0"/>
                <a:sym typeface="Palanquin"/>
              </a:rPr>
              <a:t>do autor</a:t>
            </a:r>
            <a:endParaRPr lang="pt-BR" sz="3200" b="1" dirty="0">
              <a:solidFill>
                <a:schemeClr val="bg1"/>
              </a:solidFill>
              <a:ea typeface="Palanquin"/>
              <a:cs typeface="Arial" panose="020B0604020202020204" pitchFamily="34" charset="0"/>
              <a:sym typeface="Palanqui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3200" dirty="0">
                <a:solidFill>
                  <a:schemeClr val="bg1"/>
                </a:solidFill>
                <a:ea typeface="Palanquin"/>
                <a:cs typeface="Arial" panose="020B0604020202020204" pitchFamily="34" charset="0"/>
                <a:sym typeface="Palanquin"/>
              </a:rPr>
              <a:t>e-mail para contato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0812036-3664-735B-B931-AF73340C67B6}"/>
              </a:ext>
            </a:extLst>
          </p:cNvPr>
          <p:cNvSpPr txBox="1"/>
          <p:nvPr/>
        </p:nvSpPr>
        <p:spPr>
          <a:xfrm>
            <a:off x="1140643" y="1524887"/>
            <a:ext cx="9577633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</a:rPr>
              <a:t>OBRIGADO(A)!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112</Words>
  <Application>Microsoft Office PowerPoint</Application>
  <PresentationFormat>Widescreen</PresentationFormat>
  <Paragraphs>16</Paragraphs>
  <Slides>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Palanquin</vt:lpstr>
      <vt:lpstr>Play</vt:lpstr>
      <vt:lpstr>Ubuntu</vt:lpstr>
      <vt:lpstr>Arial</vt:lpstr>
      <vt:lpstr>Tema do Office</vt:lpstr>
      <vt:lpstr>Inserir título do trabalho</vt:lpstr>
      <vt:lpstr>Apresentação do PowerPoint</vt:lpstr>
      <vt:lpstr>Lorem ipsum dolor sit ametci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Juliana Monteiro</dc:creator>
  <cp:lastModifiedBy>Rodrigo Coelho</cp:lastModifiedBy>
  <cp:revision>6</cp:revision>
  <dcterms:created xsi:type="dcterms:W3CDTF">2025-06-18T12:37:55Z</dcterms:created>
  <dcterms:modified xsi:type="dcterms:W3CDTF">2026-04-28T15:28:00Z</dcterms:modified>
</cp:coreProperties>
</file>