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5040313" cy="89995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299" autoAdjust="0"/>
    <p:restoredTop sz="94660"/>
  </p:normalViewPr>
  <p:slideViewPr>
    <p:cSldViewPr snapToGrid="0">
      <p:cViewPr>
        <p:scale>
          <a:sx n="80" d="100"/>
          <a:sy n="80" d="100"/>
        </p:scale>
        <p:origin x="2664" y="-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8024" y="1472842"/>
            <a:ext cx="4284266" cy="3133172"/>
          </a:xfrm>
          <a:prstGeom prst="rect">
            <a:avLst/>
          </a:prstGeom>
        </p:spPr>
        <p:txBody>
          <a:bodyPr anchor="b"/>
          <a:lstStyle>
            <a:lvl1pPr algn="ctr">
              <a:defRPr sz="3307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0039" y="4726842"/>
            <a:ext cx="3780235" cy="2172804"/>
          </a:xfrm>
        </p:spPr>
        <p:txBody>
          <a:bodyPr/>
          <a:lstStyle>
            <a:lvl1pPr marL="0" indent="0" algn="ctr">
              <a:buNone/>
              <a:defRPr sz="1323"/>
            </a:lvl1pPr>
            <a:lvl2pPr marL="252009" indent="0" algn="ctr">
              <a:buNone/>
              <a:defRPr sz="1102"/>
            </a:lvl2pPr>
            <a:lvl3pPr marL="504017" indent="0" algn="ctr">
              <a:buNone/>
              <a:defRPr sz="992"/>
            </a:lvl3pPr>
            <a:lvl4pPr marL="756026" indent="0" algn="ctr">
              <a:buNone/>
              <a:defRPr sz="882"/>
            </a:lvl4pPr>
            <a:lvl5pPr marL="1008035" indent="0" algn="ctr">
              <a:buNone/>
              <a:defRPr sz="882"/>
            </a:lvl5pPr>
            <a:lvl6pPr marL="1260043" indent="0" algn="ctr">
              <a:buNone/>
              <a:defRPr sz="882"/>
            </a:lvl6pPr>
            <a:lvl7pPr marL="1512052" indent="0" algn="ctr">
              <a:buNone/>
              <a:defRPr sz="882"/>
            </a:lvl7pPr>
            <a:lvl8pPr marL="1764060" indent="0" algn="ctr">
              <a:buNone/>
              <a:defRPr sz="882"/>
            </a:lvl8pPr>
            <a:lvl9pPr marL="2016069" indent="0" algn="ctr">
              <a:buNone/>
              <a:defRPr sz="882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72D21-D937-454D-B774-DE8D732B070C}" type="datetimeFigureOut">
              <a:rPr lang="pt-BR" smtClean="0"/>
              <a:t>28/04/2026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DE464-F6AD-4625-86F4-1F314C8815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67871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522" y="479144"/>
            <a:ext cx="4347270" cy="1739495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72D21-D937-454D-B774-DE8D732B070C}" type="datetimeFigureOut">
              <a:rPr lang="pt-BR" smtClean="0"/>
              <a:t>28/04/2026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DE464-F6AD-4625-86F4-1F314C8815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4375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06975" y="479142"/>
            <a:ext cx="1086817" cy="7626692"/>
          </a:xfrm>
          <a:prstGeom prst="rect">
            <a:avLst/>
          </a:prstGeo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6522" y="479142"/>
            <a:ext cx="3197449" cy="7626692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72D21-D937-454D-B774-DE8D732B070C}" type="datetimeFigureOut">
              <a:rPr lang="pt-BR" smtClean="0"/>
              <a:t>28/04/2026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DE464-F6AD-4625-86F4-1F314C8815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88641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522" y="479144"/>
            <a:ext cx="4347270" cy="1739495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72D21-D937-454D-B774-DE8D732B070C}" type="datetimeFigureOut">
              <a:rPr lang="pt-BR" smtClean="0"/>
              <a:t>28/04/2026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DE464-F6AD-4625-86F4-1F314C8815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4327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3897" y="2243638"/>
            <a:ext cx="4347270" cy="3743557"/>
          </a:xfrm>
          <a:prstGeom prst="rect">
            <a:avLst/>
          </a:prstGeom>
        </p:spPr>
        <p:txBody>
          <a:bodyPr anchor="b"/>
          <a:lstStyle>
            <a:lvl1pPr>
              <a:defRPr sz="3307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3897" y="6022610"/>
            <a:ext cx="4347270" cy="1968648"/>
          </a:xfrm>
        </p:spPr>
        <p:txBody>
          <a:bodyPr/>
          <a:lstStyle>
            <a:lvl1pPr marL="0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1pPr>
            <a:lvl2pPr marL="252009" indent="0">
              <a:buNone/>
              <a:defRPr sz="1102">
                <a:solidFill>
                  <a:schemeClr val="tx1">
                    <a:tint val="82000"/>
                  </a:schemeClr>
                </a:solidFill>
              </a:defRPr>
            </a:lvl2pPr>
            <a:lvl3pPr marL="504017" indent="0">
              <a:buNone/>
              <a:defRPr sz="992">
                <a:solidFill>
                  <a:schemeClr val="tx1">
                    <a:tint val="82000"/>
                  </a:schemeClr>
                </a:solidFill>
              </a:defRPr>
            </a:lvl3pPr>
            <a:lvl4pPr marL="756026" indent="0">
              <a:buNone/>
              <a:defRPr sz="882">
                <a:solidFill>
                  <a:schemeClr val="tx1">
                    <a:tint val="82000"/>
                  </a:schemeClr>
                </a:solidFill>
              </a:defRPr>
            </a:lvl4pPr>
            <a:lvl5pPr marL="1008035" indent="0">
              <a:buNone/>
              <a:defRPr sz="882">
                <a:solidFill>
                  <a:schemeClr val="tx1">
                    <a:tint val="82000"/>
                  </a:schemeClr>
                </a:solidFill>
              </a:defRPr>
            </a:lvl5pPr>
            <a:lvl6pPr marL="1260043" indent="0">
              <a:buNone/>
              <a:defRPr sz="882">
                <a:solidFill>
                  <a:schemeClr val="tx1">
                    <a:tint val="82000"/>
                  </a:schemeClr>
                </a:solidFill>
              </a:defRPr>
            </a:lvl6pPr>
            <a:lvl7pPr marL="1512052" indent="0">
              <a:buNone/>
              <a:defRPr sz="882">
                <a:solidFill>
                  <a:schemeClr val="tx1">
                    <a:tint val="82000"/>
                  </a:schemeClr>
                </a:solidFill>
              </a:defRPr>
            </a:lvl7pPr>
            <a:lvl8pPr marL="1764060" indent="0">
              <a:buNone/>
              <a:defRPr sz="882">
                <a:solidFill>
                  <a:schemeClr val="tx1">
                    <a:tint val="82000"/>
                  </a:schemeClr>
                </a:solidFill>
              </a:defRPr>
            </a:lvl8pPr>
            <a:lvl9pPr marL="2016069" indent="0">
              <a:buNone/>
              <a:defRPr sz="882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72D21-D937-454D-B774-DE8D732B070C}" type="datetimeFigureOut">
              <a:rPr lang="pt-BR" smtClean="0"/>
              <a:t>28/04/2026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DE464-F6AD-4625-86F4-1F314C8815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539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522" y="479144"/>
            <a:ext cx="4347270" cy="1739495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6522" y="2395710"/>
            <a:ext cx="2142133" cy="571012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51658" y="2395710"/>
            <a:ext cx="2142133" cy="571012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72D21-D937-454D-B774-DE8D732B070C}" type="datetimeFigureOut">
              <a:rPr lang="pt-BR" smtClean="0"/>
              <a:t>28/04/2026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DE464-F6AD-4625-86F4-1F314C8815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35105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178" y="479144"/>
            <a:ext cx="4347270" cy="1739495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7179" y="2206137"/>
            <a:ext cx="2132288" cy="1081194"/>
          </a:xfrm>
        </p:spPr>
        <p:txBody>
          <a:bodyPr anchor="b"/>
          <a:lstStyle>
            <a:lvl1pPr marL="0" indent="0">
              <a:buNone/>
              <a:defRPr sz="1323" b="1"/>
            </a:lvl1pPr>
            <a:lvl2pPr marL="252009" indent="0">
              <a:buNone/>
              <a:defRPr sz="1102" b="1"/>
            </a:lvl2pPr>
            <a:lvl3pPr marL="504017" indent="0">
              <a:buNone/>
              <a:defRPr sz="992" b="1"/>
            </a:lvl3pPr>
            <a:lvl4pPr marL="756026" indent="0">
              <a:buNone/>
              <a:defRPr sz="882" b="1"/>
            </a:lvl4pPr>
            <a:lvl5pPr marL="1008035" indent="0">
              <a:buNone/>
              <a:defRPr sz="882" b="1"/>
            </a:lvl5pPr>
            <a:lvl6pPr marL="1260043" indent="0">
              <a:buNone/>
              <a:defRPr sz="882" b="1"/>
            </a:lvl6pPr>
            <a:lvl7pPr marL="1512052" indent="0">
              <a:buNone/>
              <a:defRPr sz="882" b="1"/>
            </a:lvl7pPr>
            <a:lvl8pPr marL="1764060" indent="0">
              <a:buNone/>
              <a:defRPr sz="882" b="1"/>
            </a:lvl8pPr>
            <a:lvl9pPr marL="2016069" indent="0">
              <a:buNone/>
              <a:defRPr sz="882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79" y="3287331"/>
            <a:ext cx="2132288" cy="4835169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51658" y="2206137"/>
            <a:ext cx="2142790" cy="1081194"/>
          </a:xfrm>
        </p:spPr>
        <p:txBody>
          <a:bodyPr anchor="b"/>
          <a:lstStyle>
            <a:lvl1pPr marL="0" indent="0">
              <a:buNone/>
              <a:defRPr sz="1323" b="1"/>
            </a:lvl1pPr>
            <a:lvl2pPr marL="252009" indent="0">
              <a:buNone/>
              <a:defRPr sz="1102" b="1"/>
            </a:lvl2pPr>
            <a:lvl3pPr marL="504017" indent="0">
              <a:buNone/>
              <a:defRPr sz="992" b="1"/>
            </a:lvl3pPr>
            <a:lvl4pPr marL="756026" indent="0">
              <a:buNone/>
              <a:defRPr sz="882" b="1"/>
            </a:lvl4pPr>
            <a:lvl5pPr marL="1008035" indent="0">
              <a:buNone/>
              <a:defRPr sz="882" b="1"/>
            </a:lvl5pPr>
            <a:lvl6pPr marL="1260043" indent="0">
              <a:buNone/>
              <a:defRPr sz="882" b="1"/>
            </a:lvl6pPr>
            <a:lvl7pPr marL="1512052" indent="0">
              <a:buNone/>
              <a:defRPr sz="882" b="1"/>
            </a:lvl7pPr>
            <a:lvl8pPr marL="1764060" indent="0">
              <a:buNone/>
              <a:defRPr sz="882" b="1"/>
            </a:lvl8pPr>
            <a:lvl9pPr marL="2016069" indent="0">
              <a:buNone/>
              <a:defRPr sz="882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551658" y="3287331"/>
            <a:ext cx="2142790" cy="4835169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72D21-D937-454D-B774-DE8D732B070C}" type="datetimeFigureOut">
              <a:rPr lang="pt-BR" smtClean="0"/>
              <a:t>28/04/2026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DE464-F6AD-4625-86F4-1F314C8815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6804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522" y="479144"/>
            <a:ext cx="4347270" cy="1739495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72D21-D937-454D-B774-DE8D732B070C}" type="datetimeFigureOut">
              <a:rPr lang="pt-BR" smtClean="0"/>
              <a:t>28/04/2026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DE464-F6AD-4625-86F4-1F314C8815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87618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72D21-D937-454D-B774-DE8D732B070C}" type="datetimeFigureOut">
              <a:rPr lang="pt-BR" smtClean="0"/>
              <a:t>28/04/2026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DE464-F6AD-4625-86F4-1F314C8815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5910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178" y="599969"/>
            <a:ext cx="1625632" cy="2099892"/>
          </a:xfrm>
          <a:prstGeom prst="rect">
            <a:avLst/>
          </a:prstGeom>
        </p:spPr>
        <p:txBody>
          <a:bodyPr anchor="b"/>
          <a:lstStyle>
            <a:lvl1pPr>
              <a:defRPr sz="1764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790" y="1295769"/>
            <a:ext cx="2551658" cy="6395505"/>
          </a:xfrm>
        </p:spPr>
        <p:txBody>
          <a:bodyPr/>
          <a:lstStyle>
            <a:lvl1pPr>
              <a:defRPr sz="1764"/>
            </a:lvl1pPr>
            <a:lvl2pPr>
              <a:defRPr sz="1543"/>
            </a:lvl2pPr>
            <a:lvl3pPr>
              <a:defRPr sz="1323"/>
            </a:lvl3pPr>
            <a:lvl4pPr>
              <a:defRPr sz="1102"/>
            </a:lvl4pPr>
            <a:lvl5pPr>
              <a:defRPr sz="1102"/>
            </a:lvl5pPr>
            <a:lvl6pPr>
              <a:defRPr sz="1102"/>
            </a:lvl6pPr>
            <a:lvl7pPr>
              <a:defRPr sz="1102"/>
            </a:lvl7pPr>
            <a:lvl8pPr>
              <a:defRPr sz="1102"/>
            </a:lvl8pPr>
            <a:lvl9pPr>
              <a:defRPr sz="1102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7178" y="2699862"/>
            <a:ext cx="1625632" cy="5001827"/>
          </a:xfrm>
        </p:spPr>
        <p:txBody>
          <a:bodyPr/>
          <a:lstStyle>
            <a:lvl1pPr marL="0" indent="0">
              <a:buNone/>
              <a:defRPr sz="882"/>
            </a:lvl1pPr>
            <a:lvl2pPr marL="252009" indent="0">
              <a:buNone/>
              <a:defRPr sz="772"/>
            </a:lvl2pPr>
            <a:lvl3pPr marL="504017" indent="0">
              <a:buNone/>
              <a:defRPr sz="661"/>
            </a:lvl3pPr>
            <a:lvl4pPr marL="756026" indent="0">
              <a:buNone/>
              <a:defRPr sz="551"/>
            </a:lvl4pPr>
            <a:lvl5pPr marL="1008035" indent="0">
              <a:buNone/>
              <a:defRPr sz="551"/>
            </a:lvl5pPr>
            <a:lvl6pPr marL="1260043" indent="0">
              <a:buNone/>
              <a:defRPr sz="551"/>
            </a:lvl6pPr>
            <a:lvl7pPr marL="1512052" indent="0">
              <a:buNone/>
              <a:defRPr sz="551"/>
            </a:lvl7pPr>
            <a:lvl8pPr marL="1764060" indent="0">
              <a:buNone/>
              <a:defRPr sz="551"/>
            </a:lvl8pPr>
            <a:lvl9pPr marL="2016069" indent="0">
              <a:buNone/>
              <a:defRPr sz="55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72D21-D937-454D-B774-DE8D732B070C}" type="datetimeFigureOut">
              <a:rPr lang="pt-BR" smtClean="0"/>
              <a:t>28/04/2026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DE464-F6AD-4625-86F4-1F314C8815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4500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178" y="599969"/>
            <a:ext cx="1625632" cy="2099892"/>
          </a:xfrm>
          <a:prstGeom prst="rect">
            <a:avLst/>
          </a:prstGeom>
        </p:spPr>
        <p:txBody>
          <a:bodyPr anchor="b"/>
          <a:lstStyle>
            <a:lvl1pPr>
              <a:defRPr sz="1764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42790" y="1295769"/>
            <a:ext cx="2551658" cy="6395505"/>
          </a:xfrm>
        </p:spPr>
        <p:txBody>
          <a:bodyPr anchor="t"/>
          <a:lstStyle>
            <a:lvl1pPr marL="0" indent="0">
              <a:buNone/>
              <a:defRPr sz="1764"/>
            </a:lvl1pPr>
            <a:lvl2pPr marL="252009" indent="0">
              <a:buNone/>
              <a:defRPr sz="1543"/>
            </a:lvl2pPr>
            <a:lvl3pPr marL="504017" indent="0">
              <a:buNone/>
              <a:defRPr sz="1323"/>
            </a:lvl3pPr>
            <a:lvl4pPr marL="756026" indent="0">
              <a:buNone/>
              <a:defRPr sz="1102"/>
            </a:lvl4pPr>
            <a:lvl5pPr marL="1008035" indent="0">
              <a:buNone/>
              <a:defRPr sz="1102"/>
            </a:lvl5pPr>
            <a:lvl6pPr marL="1260043" indent="0">
              <a:buNone/>
              <a:defRPr sz="1102"/>
            </a:lvl6pPr>
            <a:lvl7pPr marL="1512052" indent="0">
              <a:buNone/>
              <a:defRPr sz="1102"/>
            </a:lvl7pPr>
            <a:lvl8pPr marL="1764060" indent="0">
              <a:buNone/>
              <a:defRPr sz="1102"/>
            </a:lvl8pPr>
            <a:lvl9pPr marL="2016069" indent="0">
              <a:buNone/>
              <a:defRPr sz="1102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7178" y="2699862"/>
            <a:ext cx="1625632" cy="5001827"/>
          </a:xfrm>
        </p:spPr>
        <p:txBody>
          <a:bodyPr/>
          <a:lstStyle>
            <a:lvl1pPr marL="0" indent="0">
              <a:buNone/>
              <a:defRPr sz="882"/>
            </a:lvl1pPr>
            <a:lvl2pPr marL="252009" indent="0">
              <a:buNone/>
              <a:defRPr sz="772"/>
            </a:lvl2pPr>
            <a:lvl3pPr marL="504017" indent="0">
              <a:buNone/>
              <a:defRPr sz="661"/>
            </a:lvl3pPr>
            <a:lvl4pPr marL="756026" indent="0">
              <a:buNone/>
              <a:defRPr sz="551"/>
            </a:lvl4pPr>
            <a:lvl5pPr marL="1008035" indent="0">
              <a:buNone/>
              <a:defRPr sz="551"/>
            </a:lvl5pPr>
            <a:lvl6pPr marL="1260043" indent="0">
              <a:buNone/>
              <a:defRPr sz="551"/>
            </a:lvl6pPr>
            <a:lvl7pPr marL="1512052" indent="0">
              <a:buNone/>
              <a:defRPr sz="551"/>
            </a:lvl7pPr>
            <a:lvl8pPr marL="1764060" indent="0">
              <a:buNone/>
              <a:defRPr sz="551"/>
            </a:lvl8pPr>
            <a:lvl9pPr marL="2016069" indent="0">
              <a:buNone/>
              <a:defRPr sz="55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72D21-D937-454D-B774-DE8D732B070C}" type="datetimeFigureOut">
              <a:rPr lang="pt-BR" smtClean="0"/>
              <a:t>28/04/2026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DE464-F6AD-4625-86F4-1F314C8815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64381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sv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sv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522" y="2395710"/>
            <a:ext cx="4347270" cy="57101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6522" y="8341240"/>
            <a:ext cx="1134070" cy="4791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61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0672D21-D937-454D-B774-DE8D732B070C}" type="datetimeFigureOut">
              <a:rPr lang="pt-BR" smtClean="0"/>
              <a:t>28/04/2026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69604" y="8341240"/>
            <a:ext cx="1701106" cy="4791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61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59721" y="8341240"/>
            <a:ext cx="1134070" cy="4791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61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0ADE464-F6AD-4625-86F4-1F314C881557}" type="slidenum">
              <a:rPr lang="pt-BR" smtClean="0"/>
              <a:t>‹nº›</a:t>
            </a:fld>
            <a:endParaRPr lang="pt-BR"/>
          </a:p>
        </p:txBody>
      </p:sp>
      <p:pic>
        <p:nvPicPr>
          <p:cNvPr id="8" name="Gráfico 7">
            <a:extLst>
              <a:ext uri="{FF2B5EF4-FFF2-40B4-BE49-F238E27FC236}">
                <a16:creationId xmlns:a16="http://schemas.microsoft.com/office/drawing/2014/main" id="{C6F70878-48D6-7FB6-8B3F-29065D07427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rcRect r="50347"/>
          <a:stretch>
            <a:fillRect/>
          </a:stretch>
        </p:blipFill>
        <p:spPr>
          <a:xfrm>
            <a:off x="3898327" y="0"/>
            <a:ext cx="1134070" cy="2283972"/>
          </a:xfrm>
          <a:prstGeom prst="rect">
            <a:avLst/>
          </a:prstGeom>
        </p:spPr>
      </p:pic>
      <p:pic>
        <p:nvPicPr>
          <p:cNvPr id="10" name="Gráfico 9">
            <a:extLst>
              <a:ext uri="{FF2B5EF4-FFF2-40B4-BE49-F238E27FC236}">
                <a16:creationId xmlns:a16="http://schemas.microsoft.com/office/drawing/2014/main" id="{BE0F6C57-55BD-4569-C0CC-65026B83E458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rcRect l="50000" t="12741"/>
          <a:stretch>
            <a:fillRect/>
          </a:stretch>
        </p:blipFill>
        <p:spPr>
          <a:xfrm>
            <a:off x="0" y="0"/>
            <a:ext cx="901878" cy="1573941"/>
          </a:xfrm>
          <a:prstGeom prst="rect">
            <a:avLst/>
          </a:prstGeom>
        </p:spPr>
      </p:pic>
      <p:pic>
        <p:nvPicPr>
          <p:cNvPr id="12" name="Gráfico 11">
            <a:extLst>
              <a:ext uri="{FF2B5EF4-FFF2-40B4-BE49-F238E27FC236}">
                <a16:creationId xmlns:a16="http://schemas.microsoft.com/office/drawing/2014/main" id="{0E1F07B5-148C-32F4-CE4A-C696E8D9006D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1027419" y="256641"/>
            <a:ext cx="2745367" cy="1020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2563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504017" rtl="0" eaLnBrk="1" latinLnBrk="0" hangingPunct="1">
        <a:lnSpc>
          <a:spcPct val="90000"/>
        </a:lnSpc>
        <a:spcBef>
          <a:spcPct val="0"/>
        </a:spcBef>
        <a:buNone/>
        <a:defRPr sz="242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6004" indent="-126004" algn="l" defTabSz="504017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543" kern="1200">
          <a:solidFill>
            <a:schemeClr val="tx1"/>
          </a:solidFill>
          <a:latin typeface="+mn-lt"/>
          <a:ea typeface="+mn-ea"/>
          <a:cs typeface="+mn-cs"/>
        </a:defRPr>
      </a:lvl1pPr>
      <a:lvl2pPr marL="378013" indent="-126004" algn="l" defTabSz="504017" rtl="0" eaLnBrk="1" latinLnBrk="0" hangingPunct="1">
        <a:lnSpc>
          <a:spcPct val="90000"/>
        </a:lnSpc>
        <a:spcBef>
          <a:spcPts val="276"/>
        </a:spcBef>
        <a:buFont typeface="Arial" panose="020B0604020202020204" pitchFamily="34" charset="0"/>
        <a:buChar char="•"/>
        <a:defRPr sz="1323" kern="1200">
          <a:solidFill>
            <a:schemeClr val="tx1"/>
          </a:solidFill>
          <a:latin typeface="+mn-lt"/>
          <a:ea typeface="+mn-ea"/>
          <a:cs typeface="+mn-cs"/>
        </a:defRPr>
      </a:lvl2pPr>
      <a:lvl3pPr marL="630022" indent="-126004" algn="l" defTabSz="504017" rtl="0" eaLnBrk="1" latinLnBrk="0" hangingPunct="1">
        <a:lnSpc>
          <a:spcPct val="90000"/>
        </a:lnSpc>
        <a:spcBef>
          <a:spcPts val="276"/>
        </a:spcBef>
        <a:buFont typeface="Arial" panose="020B0604020202020204" pitchFamily="34" charset="0"/>
        <a:buChar char="•"/>
        <a:defRPr sz="1102" kern="1200">
          <a:solidFill>
            <a:schemeClr val="tx1"/>
          </a:solidFill>
          <a:latin typeface="+mn-lt"/>
          <a:ea typeface="+mn-ea"/>
          <a:cs typeface="+mn-cs"/>
        </a:defRPr>
      </a:lvl3pPr>
      <a:lvl4pPr marL="882030" indent="-126004" algn="l" defTabSz="504017" rtl="0" eaLnBrk="1" latinLnBrk="0" hangingPunct="1">
        <a:lnSpc>
          <a:spcPct val="90000"/>
        </a:lnSpc>
        <a:spcBef>
          <a:spcPts val="276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indent="-126004" algn="l" defTabSz="504017" rtl="0" eaLnBrk="1" latinLnBrk="0" hangingPunct="1">
        <a:lnSpc>
          <a:spcPct val="90000"/>
        </a:lnSpc>
        <a:spcBef>
          <a:spcPts val="276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386048" indent="-126004" algn="l" defTabSz="504017" rtl="0" eaLnBrk="1" latinLnBrk="0" hangingPunct="1">
        <a:lnSpc>
          <a:spcPct val="90000"/>
        </a:lnSpc>
        <a:spcBef>
          <a:spcPts val="276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6pPr>
      <a:lvl7pPr marL="1638056" indent="-126004" algn="l" defTabSz="504017" rtl="0" eaLnBrk="1" latinLnBrk="0" hangingPunct="1">
        <a:lnSpc>
          <a:spcPct val="90000"/>
        </a:lnSpc>
        <a:spcBef>
          <a:spcPts val="276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7pPr>
      <a:lvl8pPr marL="1890065" indent="-126004" algn="l" defTabSz="504017" rtl="0" eaLnBrk="1" latinLnBrk="0" hangingPunct="1">
        <a:lnSpc>
          <a:spcPct val="90000"/>
        </a:lnSpc>
        <a:spcBef>
          <a:spcPts val="276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8pPr>
      <a:lvl9pPr marL="2142073" indent="-126004" algn="l" defTabSz="504017" rtl="0" eaLnBrk="1" latinLnBrk="0" hangingPunct="1">
        <a:lnSpc>
          <a:spcPct val="90000"/>
        </a:lnSpc>
        <a:spcBef>
          <a:spcPts val="276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04017" rtl="0" eaLnBrk="1" latinLnBrk="0" hangingPunct="1">
        <a:defRPr sz="992" kern="1200">
          <a:solidFill>
            <a:schemeClr val="tx1"/>
          </a:solidFill>
          <a:latin typeface="+mn-lt"/>
          <a:ea typeface="+mn-ea"/>
          <a:cs typeface="+mn-cs"/>
        </a:defRPr>
      </a:lvl1pPr>
      <a:lvl2pPr marL="252009" algn="l" defTabSz="504017" rtl="0" eaLnBrk="1" latinLnBrk="0" hangingPunct="1">
        <a:defRPr sz="992" kern="1200">
          <a:solidFill>
            <a:schemeClr val="tx1"/>
          </a:solidFill>
          <a:latin typeface="+mn-lt"/>
          <a:ea typeface="+mn-ea"/>
          <a:cs typeface="+mn-cs"/>
        </a:defRPr>
      </a:lvl2pPr>
      <a:lvl3pPr marL="504017" algn="l" defTabSz="504017" rtl="0" eaLnBrk="1" latinLnBrk="0" hangingPunct="1">
        <a:defRPr sz="992" kern="1200">
          <a:solidFill>
            <a:schemeClr val="tx1"/>
          </a:solidFill>
          <a:latin typeface="+mn-lt"/>
          <a:ea typeface="+mn-ea"/>
          <a:cs typeface="+mn-cs"/>
        </a:defRPr>
      </a:lvl3pPr>
      <a:lvl4pPr marL="756026" algn="l" defTabSz="504017" rtl="0" eaLnBrk="1" latinLnBrk="0" hangingPunct="1"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008035" algn="l" defTabSz="504017" rtl="0" eaLnBrk="1" latinLnBrk="0" hangingPunct="1"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260043" algn="l" defTabSz="504017" rtl="0" eaLnBrk="1" latinLnBrk="0" hangingPunct="1">
        <a:defRPr sz="992" kern="1200">
          <a:solidFill>
            <a:schemeClr val="tx1"/>
          </a:solidFill>
          <a:latin typeface="+mn-lt"/>
          <a:ea typeface="+mn-ea"/>
          <a:cs typeface="+mn-cs"/>
        </a:defRPr>
      </a:lvl6pPr>
      <a:lvl7pPr marL="1512052" algn="l" defTabSz="504017" rtl="0" eaLnBrk="1" latinLnBrk="0" hangingPunct="1">
        <a:defRPr sz="992" kern="1200">
          <a:solidFill>
            <a:schemeClr val="tx1"/>
          </a:solidFill>
          <a:latin typeface="+mn-lt"/>
          <a:ea typeface="+mn-ea"/>
          <a:cs typeface="+mn-cs"/>
        </a:defRPr>
      </a:lvl7pPr>
      <a:lvl8pPr marL="1764060" algn="l" defTabSz="504017" rtl="0" eaLnBrk="1" latinLnBrk="0" hangingPunct="1">
        <a:defRPr sz="992" kern="1200">
          <a:solidFill>
            <a:schemeClr val="tx1"/>
          </a:solidFill>
          <a:latin typeface="+mn-lt"/>
          <a:ea typeface="+mn-ea"/>
          <a:cs typeface="+mn-cs"/>
        </a:defRPr>
      </a:lvl8pPr>
      <a:lvl9pPr marL="2016069" algn="l" defTabSz="504017" rtl="0" eaLnBrk="1" latinLnBrk="0" hangingPunct="1">
        <a:defRPr sz="99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ítulo 1"/>
          <p:cNvSpPr txBox="1">
            <a:spLocks/>
          </p:cNvSpPr>
          <p:nvPr/>
        </p:nvSpPr>
        <p:spPr>
          <a:xfrm>
            <a:off x="276443" y="1427877"/>
            <a:ext cx="4495187" cy="3337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50401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7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1400" b="1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 DO TRABALHO</a:t>
            </a:r>
          </a:p>
        </p:txBody>
      </p:sp>
      <p:sp>
        <p:nvSpPr>
          <p:cNvPr id="22" name="Subtítulo 2"/>
          <p:cNvSpPr txBox="1">
            <a:spLocks/>
          </p:cNvSpPr>
          <p:nvPr/>
        </p:nvSpPr>
        <p:spPr>
          <a:xfrm>
            <a:off x="276442" y="1756993"/>
            <a:ext cx="4495187" cy="483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504017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9" indent="0" algn="ctr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None/>
              <a:defRPr sz="110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04017" indent="0" algn="ctr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None/>
              <a:defRPr sz="9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56026" indent="0" algn="ctr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None/>
              <a:defRPr sz="8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8035" indent="0" algn="ctr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None/>
              <a:defRPr sz="8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60043" indent="0" algn="ctr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None/>
              <a:defRPr sz="8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12052" indent="0" algn="ctr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None/>
              <a:defRPr sz="8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64060" indent="0" algn="ctr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None/>
              <a:defRPr sz="8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16069" indent="0" algn="ctr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None/>
              <a:defRPr sz="8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8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Autor 1, Autor 2, Autor 3, Autor 4, Autor 5 e Autor 6</a:t>
            </a:r>
          </a:p>
          <a:p>
            <a:r>
              <a:rPr lang="pt-BR" sz="8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Nomes das Instituições</a:t>
            </a:r>
          </a:p>
        </p:txBody>
      </p:sp>
      <p:sp>
        <p:nvSpPr>
          <p:cNvPr id="23" name="Título 1"/>
          <p:cNvSpPr txBox="1">
            <a:spLocks/>
          </p:cNvSpPr>
          <p:nvPr/>
        </p:nvSpPr>
        <p:spPr>
          <a:xfrm>
            <a:off x="1739295" y="7949937"/>
            <a:ext cx="1642681" cy="1885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51215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6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1600" b="1" dirty="0">
                <a:solidFill>
                  <a:schemeClr val="bg1"/>
                </a:solidFill>
                <a:latin typeface="Palanquin" panose="020B0004020203020204" pitchFamily="34" charset="0"/>
                <a:cs typeface="Palanquin" panose="020B0004020203020204" pitchFamily="34" charset="0"/>
              </a:rPr>
              <a:t>Referências </a:t>
            </a:r>
          </a:p>
        </p:txBody>
      </p:sp>
      <p:sp>
        <p:nvSpPr>
          <p:cNvPr id="24" name="Retângulo 23"/>
          <p:cNvSpPr/>
          <p:nvPr/>
        </p:nvSpPr>
        <p:spPr>
          <a:xfrm>
            <a:off x="137672" y="2850910"/>
            <a:ext cx="2339999" cy="1277273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ipsum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consectetuer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diam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nonummy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ut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dolore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aliquam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erat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volutpat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Ut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wisi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ad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minim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veniam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quis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nostrud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exerci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tation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5" name="Retângulo 24"/>
          <p:cNvSpPr/>
          <p:nvPr/>
        </p:nvSpPr>
        <p:spPr>
          <a:xfrm>
            <a:off x="2643605" y="2850910"/>
            <a:ext cx="2309853" cy="1277273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ipsum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consectetuer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diam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nonummy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ut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dolore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aliquam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erat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volutpat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Ut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wisi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ad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minim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veniam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quis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nostrud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exerci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tation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6" name="Retângulo 25"/>
          <p:cNvSpPr/>
          <p:nvPr/>
        </p:nvSpPr>
        <p:spPr>
          <a:xfrm>
            <a:off x="137672" y="4539525"/>
            <a:ext cx="2268000" cy="3308598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ipsum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consectetuer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diam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nonummy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ut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dolore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aliquam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erat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volutpat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Ut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wisi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ad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minim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veniam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quis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nostrud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exerci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tation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ipsum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consectetuer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diam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nonummy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ut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dolore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aliquam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erat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volutpat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Ut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wisi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ad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minim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veniam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quis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nostrud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exerci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tation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dolore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aliquam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erat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volutpat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Ut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wisi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ad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minim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veniam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quis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nostrud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exerci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tation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dolore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aliquam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erat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volutpat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endParaRPr lang="pt-BR" sz="1100" dirty="0">
              <a:solidFill>
                <a:schemeClr val="tx2">
                  <a:lumMod val="90000"/>
                  <a:lumOff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Retângulo 26"/>
          <p:cNvSpPr/>
          <p:nvPr/>
        </p:nvSpPr>
        <p:spPr>
          <a:xfrm>
            <a:off x="2550052" y="4539525"/>
            <a:ext cx="2320821" cy="2970044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ipsum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consectetuer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diam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nonummy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ut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dolore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aliquam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erat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volutpat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Ut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wisi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ad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minim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veniam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quis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nostrud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exerci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tation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ipsum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consectetuer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diam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nonummy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ut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dolore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aliquam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erat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volutpat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Ut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wisi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ad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minim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veniam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quis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nostrud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exerci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tation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dolore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aliquam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erat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volutpat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Ut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wisi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ad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minim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veniam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quis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nostrud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exerci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tation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dolore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aliquam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erat </a:t>
            </a:r>
            <a:r>
              <a:rPr lang="pt-BR" sz="11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volutpat</a:t>
            </a:r>
            <a:r>
              <a:rPr lang="pt-BR" sz="11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28" name="Retângulo 27"/>
          <p:cNvSpPr/>
          <p:nvPr/>
        </p:nvSpPr>
        <p:spPr>
          <a:xfrm>
            <a:off x="137672" y="8138473"/>
            <a:ext cx="4733199" cy="461665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pt-BR" sz="8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BR" sz="8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ipsum </a:t>
            </a:r>
            <a:r>
              <a:rPr lang="pt-BR" sz="8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8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8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BR" sz="8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8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BR" sz="8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8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consectetuer</a:t>
            </a:r>
            <a:r>
              <a:rPr lang="pt-BR" sz="8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8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pt-BR" sz="8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8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pt-BR" sz="8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8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pt-BR" sz="8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8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diam</a:t>
            </a:r>
            <a:r>
              <a:rPr lang="pt-BR" sz="8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8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nonummy</a:t>
            </a:r>
            <a:r>
              <a:rPr lang="pt-BR" sz="8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8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pt-BR" sz="8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8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pt-BR" sz="8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8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pt-BR" sz="8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ut </a:t>
            </a:r>
            <a:r>
              <a:rPr lang="pt-BR" sz="8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pt-BR" sz="8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8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dolore</a:t>
            </a:r>
            <a:r>
              <a:rPr lang="pt-BR" sz="8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pt-BR" sz="8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aliquam</a:t>
            </a:r>
            <a:r>
              <a:rPr lang="pt-BR" sz="8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pt-BR" sz="8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volutpat</a:t>
            </a:r>
            <a:r>
              <a:rPr lang="pt-BR" sz="8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Ut </a:t>
            </a:r>
            <a:r>
              <a:rPr lang="pt-BR" sz="8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wisi</a:t>
            </a:r>
            <a:r>
              <a:rPr lang="pt-BR" sz="8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8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pt-BR" sz="8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ad </a:t>
            </a:r>
            <a:r>
              <a:rPr lang="pt-BR" sz="8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minim</a:t>
            </a:r>
            <a:r>
              <a:rPr lang="pt-BR" sz="8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8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veniam</a:t>
            </a:r>
            <a:r>
              <a:rPr lang="pt-BR" sz="8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quis </a:t>
            </a:r>
            <a:r>
              <a:rPr lang="pt-BR" sz="8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nostrud</a:t>
            </a:r>
            <a:r>
              <a:rPr lang="pt-BR" sz="8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exerci </a:t>
            </a:r>
            <a:r>
              <a:rPr lang="pt-BR" sz="8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tation</a:t>
            </a:r>
            <a:r>
              <a:rPr lang="pt-BR" sz="8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pt-BR" sz="8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ipsum </a:t>
            </a:r>
            <a:r>
              <a:rPr lang="pt-BR" sz="8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8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8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BR" sz="8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8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BR" sz="8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8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consectetuer</a:t>
            </a:r>
            <a:r>
              <a:rPr lang="pt-BR" sz="8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8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pt-BR" sz="8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8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pt-BR" sz="8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800" dirty="0" err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endParaRPr lang="pt-BR" sz="800" dirty="0">
              <a:solidFill>
                <a:schemeClr val="tx2">
                  <a:lumMod val="90000"/>
                  <a:lumOff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Retângulo: Cantos Arredondados 28">
            <a:extLst>
              <a:ext uri="{FF2B5EF4-FFF2-40B4-BE49-F238E27FC236}">
                <a16:creationId xmlns:a16="http://schemas.microsoft.com/office/drawing/2014/main" id="{E51717D2-258C-B529-A3E0-A13D7A599162}"/>
              </a:ext>
            </a:extLst>
          </p:cNvPr>
          <p:cNvSpPr/>
          <p:nvPr/>
        </p:nvSpPr>
        <p:spPr>
          <a:xfrm>
            <a:off x="137672" y="2372070"/>
            <a:ext cx="2268000" cy="324000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Introdução</a:t>
            </a:r>
          </a:p>
        </p:txBody>
      </p:sp>
      <p:sp>
        <p:nvSpPr>
          <p:cNvPr id="30" name="Retângulo: Cantos Arredondados 29">
            <a:extLst>
              <a:ext uri="{FF2B5EF4-FFF2-40B4-BE49-F238E27FC236}">
                <a16:creationId xmlns:a16="http://schemas.microsoft.com/office/drawing/2014/main" id="{76766006-24B8-B889-9EE2-D58AAD3328F9}"/>
              </a:ext>
            </a:extLst>
          </p:cNvPr>
          <p:cNvSpPr/>
          <p:nvPr/>
        </p:nvSpPr>
        <p:spPr>
          <a:xfrm>
            <a:off x="2613458" y="2371504"/>
            <a:ext cx="2268000" cy="324000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Discussão</a:t>
            </a:r>
          </a:p>
        </p:txBody>
      </p:sp>
      <p:sp>
        <p:nvSpPr>
          <p:cNvPr id="31" name="Retângulo: Cantos Arredondados 30">
            <a:extLst>
              <a:ext uri="{FF2B5EF4-FFF2-40B4-BE49-F238E27FC236}">
                <a16:creationId xmlns:a16="http://schemas.microsoft.com/office/drawing/2014/main" id="{8A968616-EA05-0599-13C1-42DB5DF4C55B}"/>
              </a:ext>
            </a:extLst>
          </p:cNvPr>
          <p:cNvSpPr/>
          <p:nvPr/>
        </p:nvSpPr>
        <p:spPr>
          <a:xfrm>
            <a:off x="137672" y="4154523"/>
            <a:ext cx="2268000" cy="324000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Desenvolvimento</a:t>
            </a:r>
          </a:p>
        </p:txBody>
      </p:sp>
      <p:sp>
        <p:nvSpPr>
          <p:cNvPr id="32" name="Retângulo: Cantos Arredondados 31">
            <a:extLst>
              <a:ext uri="{FF2B5EF4-FFF2-40B4-BE49-F238E27FC236}">
                <a16:creationId xmlns:a16="http://schemas.microsoft.com/office/drawing/2014/main" id="{91A67A4C-FE37-2C39-689D-E7AF391DF0BB}"/>
              </a:ext>
            </a:extLst>
          </p:cNvPr>
          <p:cNvSpPr/>
          <p:nvPr/>
        </p:nvSpPr>
        <p:spPr>
          <a:xfrm>
            <a:off x="2613458" y="4163063"/>
            <a:ext cx="2268000" cy="324000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Conclusão</a:t>
            </a:r>
          </a:p>
        </p:txBody>
      </p:sp>
      <p:sp>
        <p:nvSpPr>
          <p:cNvPr id="33" name="Retângulo: Cantos Arredondados 32">
            <a:extLst>
              <a:ext uri="{FF2B5EF4-FFF2-40B4-BE49-F238E27FC236}">
                <a16:creationId xmlns:a16="http://schemas.microsoft.com/office/drawing/2014/main" id="{47D76543-8317-D59E-F2DE-E9828B979951}"/>
              </a:ext>
            </a:extLst>
          </p:cNvPr>
          <p:cNvSpPr/>
          <p:nvPr/>
        </p:nvSpPr>
        <p:spPr>
          <a:xfrm>
            <a:off x="183697" y="7739566"/>
            <a:ext cx="4687175" cy="324000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Referências</a:t>
            </a:r>
          </a:p>
        </p:txBody>
      </p:sp>
    </p:spTree>
    <p:extLst>
      <p:ext uri="{BB962C8B-B14F-4D97-AF65-F5344CB8AC3E}">
        <p14:creationId xmlns:p14="http://schemas.microsoft.com/office/powerpoint/2010/main" val="34617921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o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</TotalTime>
  <Words>328</Words>
  <Application>Microsoft Office PowerPoint</Application>
  <PresentationFormat>Personalizar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Aptos</vt:lpstr>
      <vt:lpstr>Arial</vt:lpstr>
      <vt:lpstr>Palanquin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Juliana Monteiro</dc:creator>
  <cp:lastModifiedBy>Rodrigo Coelho</cp:lastModifiedBy>
  <cp:revision>4</cp:revision>
  <dcterms:created xsi:type="dcterms:W3CDTF">2025-05-29T14:06:50Z</dcterms:created>
  <dcterms:modified xsi:type="dcterms:W3CDTF">2026-04-28T13:35:31Z</dcterms:modified>
</cp:coreProperties>
</file>