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43200625" cx="32399275"/>
  <p:notesSz cx="6858000" cy="9144000"/>
  <p:embeddedFontLst>
    <p:embeddedFont>
      <p:font typeface="Play"/>
      <p:regular r:id="rId6"/>
      <p:bold r:id="rId7"/>
    </p:embeddedFont>
    <p:embeddedFont>
      <p:font typeface="Open Sans ExtraBold"/>
      <p:bold r:id="rId8"/>
      <p:boldItalic r:id="rId9"/>
    </p:embeddedFont>
    <p:embeddedFont>
      <p:font typeface="Open Sans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helgaile8Z0WPJFVcKXMKqd3hw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bold.fntdata"/><Relationship Id="rId10" Type="http://schemas.openxmlformats.org/officeDocument/2006/relationships/font" Target="fonts/OpenSans-regular.fntdata"/><Relationship Id="rId13" Type="http://schemas.openxmlformats.org/officeDocument/2006/relationships/font" Target="fonts/OpenSans-boldItalic.fntdata"/><Relationship Id="rId12" Type="http://schemas.openxmlformats.org/officeDocument/2006/relationships/font" Target="fonts/OpenSans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OpenSansExtraBold-boldItalic.fntdata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schemas.openxmlformats.org/officeDocument/2006/relationships/font" Target="fonts/OpenSansExtra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body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ctrTitle"/>
          </p:nvPr>
        </p:nvSpPr>
        <p:spPr>
          <a:xfrm>
            <a:off x="2429947" y="7070108"/>
            <a:ext cx="27539395" cy="150402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259"/>
              <a:buFont typeface="Play"/>
              <a:buNone/>
              <a:defRPr sz="2125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4049911" y="22690338"/>
            <a:ext cx="24299466" cy="104301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/>
            </a:lvl1pPr>
            <a:lvl2pPr lvl="1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sz="7086"/>
            </a:lvl2pPr>
            <a:lvl3pPr lvl="2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sz="6378"/>
            </a:lvl3pPr>
            <a:lvl4pPr lvl="3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4pPr>
            <a:lvl5pPr lvl="4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5pPr>
            <a:lvl6pPr lvl="5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6pPr>
            <a:lvl7pPr lvl="6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7pPr>
            <a:lvl8pPr lvl="7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8pPr>
            <a:lvl9pPr lvl="8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2210578" y="10770172"/>
            <a:ext cx="27944386" cy="17970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259"/>
              <a:buFont typeface="Play"/>
              <a:buNone/>
              <a:defRPr sz="2125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2210578" y="28910440"/>
            <a:ext cx="27944386" cy="94501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rgbClr val="757575"/>
              </a:buClr>
              <a:buSzPts val="8504"/>
              <a:buNone/>
              <a:defRPr sz="8504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757575"/>
              </a:buClr>
              <a:buSzPts val="7086"/>
              <a:buNone/>
              <a:defRPr sz="7086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757575"/>
              </a:buClr>
              <a:buSzPts val="6378"/>
              <a:buNone/>
              <a:defRPr sz="6378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757575"/>
              </a:buClr>
              <a:buSzPts val="5669"/>
              <a:buNone/>
              <a:defRPr sz="5669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757575"/>
              </a:buClr>
              <a:buSzPts val="5669"/>
              <a:buNone/>
              <a:defRPr sz="5669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757575"/>
              </a:buClr>
              <a:buSzPts val="5669"/>
              <a:buNone/>
              <a:defRPr sz="5669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757575"/>
              </a:buClr>
              <a:buSzPts val="5669"/>
              <a:buNone/>
              <a:defRPr sz="5669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757575"/>
              </a:buClr>
              <a:buSzPts val="5669"/>
              <a:buNone/>
              <a:defRPr sz="5669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757575"/>
              </a:buClr>
              <a:buSzPts val="5669"/>
              <a:buNone/>
              <a:defRPr sz="5669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2227451" y="11500170"/>
            <a:ext cx="13769697" cy="27410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16402140" y="11500170"/>
            <a:ext cx="13769697" cy="27410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223167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2231675" y="10590160"/>
            <a:ext cx="13706415" cy="519007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b="1" sz="8504"/>
            </a:lvl1pPr>
            <a:lvl2pPr indent="-2286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b="1" sz="7086"/>
            </a:lvl2pPr>
            <a:lvl3pPr indent="-2286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b="1" sz="6378"/>
            </a:lvl3pPr>
            <a:lvl4pPr indent="-2286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4pPr>
            <a:lvl5pPr indent="-2286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5pPr>
            <a:lvl6pPr indent="-2286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6pPr>
            <a:lvl7pPr indent="-2286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7pPr>
            <a:lvl8pPr indent="-2286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8pPr>
            <a:lvl9pPr indent="-2286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2231675" y="15780233"/>
            <a:ext cx="13706415" cy="23210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16402142" y="10590160"/>
            <a:ext cx="13773917" cy="519007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b="1" sz="8504"/>
            </a:lvl1pPr>
            <a:lvl2pPr indent="-2286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b="1" sz="7086"/>
            </a:lvl2pPr>
            <a:lvl3pPr indent="-2286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b="1" sz="6378"/>
            </a:lvl3pPr>
            <a:lvl4pPr indent="-2286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4pPr>
            <a:lvl5pPr indent="-2286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5pPr>
            <a:lvl6pPr indent="-2286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6pPr>
            <a:lvl7pPr indent="-2286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7pPr>
            <a:lvl8pPr indent="-2286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8pPr>
            <a:lvl9pPr indent="-2286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16402142" y="15780233"/>
            <a:ext cx="13773917" cy="23210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2231671" y="2880042"/>
            <a:ext cx="10449614" cy="100801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338"/>
              <a:buFont typeface="Play"/>
              <a:buNone/>
              <a:defRPr sz="1133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13773917" y="6220102"/>
            <a:ext cx="16402140" cy="307004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948563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1338"/>
              <a:buChar char="•"/>
              <a:defRPr sz="11338"/>
            </a:lvl1pPr>
            <a:lvl2pPr indent="-858583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9921"/>
              <a:buChar char="•"/>
              <a:defRPr sz="9921"/>
            </a:lvl2pPr>
            <a:lvl3pPr indent="-768604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8504"/>
              <a:buChar char="•"/>
              <a:defRPr sz="8504"/>
            </a:lvl3pPr>
            <a:lvl4pPr indent="-678561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4pPr>
            <a:lvl5pPr indent="-678561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5pPr>
            <a:lvl6pPr indent="-67856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6pPr>
            <a:lvl7pPr indent="-67856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7pPr>
            <a:lvl8pPr indent="-67856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8pPr>
            <a:lvl9pPr indent="-67856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2231671" y="12960191"/>
            <a:ext cx="10449614" cy="240103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1pPr>
            <a:lvl2pPr indent="-2286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960"/>
              <a:buNone/>
              <a:defRPr sz="4960"/>
            </a:lvl2pPr>
            <a:lvl3pPr indent="-2286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3pPr>
            <a:lvl4pPr indent="-2286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4pPr>
            <a:lvl5pPr indent="-2286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5pPr>
            <a:lvl6pPr indent="-2286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6pPr>
            <a:lvl7pPr indent="-2286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7pPr>
            <a:lvl8pPr indent="-2286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8pPr>
            <a:lvl9pPr indent="-2286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2231671" y="2880042"/>
            <a:ext cx="10449614" cy="100801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338"/>
              <a:buFont typeface="Play"/>
              <a:buNone/>
              <a:defRPr sz="1133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3773917" y="6220102"/>
            <a:ext cx="16402140" cy="30700453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2231671" y="12960191"/>
            <a:ext cx="10449614" cy="240103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1pPr>
            <a:lvl2pPr indent="-2286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960"/>
              <a:buNone/>
              <a:defRPr sz="4960"/>
            </a:lvl2pPr>
            <a:lvl3pPr indent="-2286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3pPr>
            <a:lvl4pPr indent="-2286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4pPr>
            <a:lvl5pPr indent="-2286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5pPr>
            <a:lvl6pPr indent="-2286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6pPr>
            <a:lvl7pPr indent="-2286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7pPr>
            <a:lvl8pPr indent="-2286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8pPr>
            <a:lvl9pPr indent="-2286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494440" y="11233181"/>
            <a:ext cx="27410408" cy="279443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8373518" y="17112258"/>
            <a:ext cx="36610544" cy="69860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5801170" y="10328657"/>
            <a:ext cx="36610544" cy="205532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90"/>
              <a:buFont typeface="Play"/>
              <a:buNone/>
              <a:defRPr b="0" i="0" sz="15589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858583" lvl="0" marL="457200" marR="0" rtl="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9921"/>
              <a:buFont typeface="Arial"/>
              <a:buChar char="•"/>
              <a:defRPr b="0" i="0" sz="992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768604" lvl="1" marL="914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8504"/>
              <a:buFont typeface="Arial"/>
              <a:buChar char="•"/>
              <a:defRPr b="0" i="0" sz="850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678561" lvl="2" marL="1371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Font typeface="Arial"/>
              <a:buChar char="•"/>
              <a:defRPr b="0" i="0" sz="708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633603" lvl="3" marL="1828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633603" lvl="4" marL="22860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633603" lvl="5" marL="27432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633603" lvl="6" marL="3200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633603" lvl="7" marL="3657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633603" lvl="8" marL="4114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5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5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425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425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425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425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425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425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425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425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425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32399273" cy="651782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1309686" y="87073"/>
            <a:ext cx="8055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6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[Código do trabalho]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309675" y="6690703"/>
            <a:ext cx="297798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8000">
                <a:solidFill>
                  <a:srgbClr val="020B16"/>
                </a:solidFill>
                <a:latin typeface="Open Sans"/>
                <a:ea typeface="Open Sans"/>
                <a:cs typeface="Open Sans"/>
                <a:sym typeface="Open Sans"/>
              </a:rPr>
              <a:t>Título do tema livre</a:t>
            </a:r>
            <a:endParaRPr b="1" sz="8000">
              <a:solidFill>
                <a:srgbClr val="020B1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2351314" y="13355989"/>
            <a:ext cx="7323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>
                <a:solidFill>
                  <a:srgbClr val="1C315E"/>
                </a:solidFill>
                <a:latin typeface="Open Sans"/>
                <a:ea typeface="Open Sans"/>
                <a:cs typeface="Open Sans"/>
                <a:sym typeface="Open Sans"/>
              </a:rPr>
              <a:t>Insira aqui</a:t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12538085" y="13355989"/>
            <a:ext cx="7323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>
                <a:solidFill>
                  <a:srgbClr val="1C315E"/>
                </a:solidFill>
                <a:latin typeface="Open Sans"/>
                <a:ea typeface="Open Sans"/>
                <a:cs typeface="Open Sans"/>
                <a:sym typeface="Open Sans"/>
              </a:rPr>
              <a:t>Insira aqui</a:t>
            </a:r>
            <a:endParaRPr/>
          </a:p>
        </p:txBody>
      </p:sp>
      <p:sp>
        <p:nvSpPr>
          <p:cNvPr id="89" name="Google Shape;89;p1"/>
          <p:cNvSpPr/>
          <p:nvPr/>
        </p:nvSpPr>
        <p:spPr>
          <a:xfrm>
            <a:off x="1426775" y="9017575"/>
            <a:ext cx="29662800" cy="2138700"/>
          </a:xfrm>
          <a:prstGeom prst="roundRect">
            <a:avLst>
              <a:gd fmla="val 442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720000" spcFirstLastPara="1" rIns="3600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pt-BR" sz="3500">
                <a:solidFill>
                  <a:srgbClr val="1C315C"/>
                </a:solidFill>
                <a:latin typeface="Open Sans"/>
                <a:ea typeface="Open Sans"/>
                <a:cs typeface="Open Sans"/>
                <a:sym typeface="Open Sans"/>
              </a:rPr>
              <a:t>Autor¹; Autor¹; Autor¹; Autor¹; Autor¹; Autor².</a:t>
            </a:r>
            <a:endParaRPr sz="3500">
              <a:solidFill>
                <a:srgbClr val="1C315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pt-BR" sz="3500">
                <a:solidFill>
                  <a:srgbClr val="1C315C"/>
                </a:solidFill>
                <a:latin typeface="Open Sans"/>
                <a:ea typeface="Open Sans"/>
                <a:cs typeface="Open Sans"/>
                <a:sym typeface="Open Sans"/>
              </a:rPr>
              <a:t>¹Instituição X, Cidade – UF.  ²Instituição  Y, Cidade – UF.</a:t>
            </a:r>
            <a:endParaRPr sz="3500">
              <a:solidFill>
                <a:srgbClr val="1C315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315C"/>
              </a:buClr>
              <a:buSzPts val="4000"/>
              <a:buFont typeface="Open Sans"/>
              <a:buNone/>
            </a:pPr>
            <a:r>
              <a:rPr lang="pt-BR" sz="3500">
                <a:solidFill>
                  <a:srgbClr val="1C315C"/>
                </a:solidFill>
                <a:latin typeface="Open Sans"/>
                <a:ea typeface="Open Sans"/>
                <a:cs typeface="Open Sans"/>
                <a:sym typeface="Open Sans"/>
              </a:rPr>
              <a:t>E-mail para contato: </a:t>
            </a:r>
            <a:r>
              <a:rPr lang="pt-BR" sz="3500" u="sng">
                <a:solidFill>
                  <a:srgbClr val="1C315C"/>
                </a:solidFill>
                <a:latin typeface="Open Sans"/>
                <a:ea typeface="Open Sans"/>
                <a:cs typeface="Open Sans"/>
                <a:sym typeface="Open Sans"/>
              </a:rPr>
              <a:t>x@email.com</a:t>
            </a:r>
            <a:endParaRPr sz="3500">
              <a:solidFill>
                <a:srgbClr val="1C315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426775" y="12992551"/>
            <a:ext cx="9258300" cy="1618500"/>
          </a:xfrm>
          <a:prstGeom prst="roundRect">
            <a:avLst>
              <a:gd fmla="val 4558" name="adj"/>
            </a:avLst>
          </a:prstGeom>
          <a:solidFill>
            <a:srgbClr val="AF772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45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Insira aqui</a:t>
            </a:r>
            <a:endParaRPr sz="45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11570493" y="12992551"/>
            <a:ext cx="9258300" cy="1618500"/>
          </a:xfrm>
          <a:prstGeom prst="roundRect">
            <a:avLst>
              <a:gd fmla="val 3674" name="adj"/>
            </a:avLst>
          </a:prstGeom>
          <a:solidFill>
            <a:srgbClr val="AF772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5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Insira aqui</a:t>
            </a:r>
            <a:endParaRPr sz="45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1714224" y="12992551"/>
            <a:ext cx="9258300" cy="1618500"/>
          </a:xfrm>
          <a:prstGeom prst="roundRect">
            <a:avLst>
              <a:gd fmla="val 4083" name="adj"/>
            </a:avLst>
          </a:prstGeom>
          <a:solidFill>
            <a:srgbClr val="AF772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5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Insira aqui</a:t>
            </a:r>
            <a:br>
              <a:rPr lang="pt-BR" sz="45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pt-BR" sz="45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(caso tenha)</a:t>
            </a:r>
            <a:endParaRPr sz="45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3524625" y="11875875"/>
            <a:ext cx="49764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500">
                <a:solidFill>
                  <a:srgbClr val="020B1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CATEGORIA</a:t>
            </a:r>
            <a:endParaRPr sz="4500">
              <a:solidFill>
                <a:srgbClr val="020B16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13600875" y="11875875"/>
            <a:ext cx="49764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500">
                <a:solidFill>
                  <a:srgbClr val="020B1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ÁREA</a:t>
            </a:r>
            <a:endParaRPr sz="4500">
              <a:solidFill>
                <a:srgbClr val="020B16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23898150" y="11875875"/>
            <a:ext cx="49764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500">
                <a:solidFill>
                  <a:srgbClr val="020B1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APOIO</a:t>
            </a:r>
            <a:endParaRPr sz="4500">
              <a:solidFill>
                <a:srgbClr val="020B16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1426775" y="15185775"/>
            <a:ext cx="29662800" cy="27051600"/>
          </a:xfrm>
          <a:prstGeom prst="roundRect">
            <a:avLst>
              <a:gd fmla="val 72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t" bIns="720000" lIns="720000" spcFirstLastPara="1" rIns="720000" wrap="square" tIns="720000">
            <a:noAutofit/>
          </a:bodyPr>
          <a:lstStyle/>
          <a:p>
            <a:pPr indent="-514350" lvl="0" marL="457200" rtl="0" algn="l">
              <a:spcBef>
                <a:spcPts val="0"/>
              </a:spcBef>
              <a:spcAft>
                <a:spcPts val="0"/>
              </a:spcAft>
              <a:buClr>
                <a:srgbClr val="020B16"/>
              </a:buClr>
              <a:buSzPts val="4500"/>
              <a:buFont typeface="Open Sans"/>
              <a:buChar char="●"/>
            </a:pPr>
            <a:r>
              <a:rPr b="1" lang="pt-BR" sz="4500">
                <a:solidFill>
                  <a:srgbClr val="020B16"/>
                </a:solidFill>
                <a:latin typeface="Open Sans"/>
                <a:ea typeface="Open Sans"/>
                <a:cs typeface="Open Sans"/>
                <a:sym typeface="Open Sans"/>
              </a:rPr>
              <a:t>Nesse espaço, o autor deve contemplar as informações do resumo aceito para apresentação no evento.</a:t>
            </a:r>
            <a:endParaRPr b="1" sz="4500">
              <a:solidFill>
                <a:srgbClr val="020B1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>
              <a:solidFill>
                <a:srgbClr val="020B1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514350" lvl="0" marL="457200" rtl="0" algn="l">
              <a:spcBef>
                <a:spcPts val="0"/>
              </a:spcBef>
              <a:spcAft>
                <a:spcPts val="0"/>
              </a:spcAft>
              <a:buClr>
                <a:srgbClr val="020B16"/>
              </a:buClr>
              <a:buSzPts val="4500"/>
              <a:buFont typeface="Open Sans"/>
              <a:buChar char="●"/>
            </a:pPr>
            <a:r>
              <a:rPr b="1" lang="pt-BR" sz="4500">
                <a:solidFill>
                  <a:srgbClr val="020B16"/>
                </a:solidFill>
                <a:latin typeface="Open Sans"/>
                <a:ea typeface="Open Sans"/>
                <a:cs typeface="Open Sans"/>
                <a:sym typeface="Open Sans"/>
              </a:rPr>
              <a:t>Os autores podem inserir texto, figuras, gráficos e esquemas para apresentação das informações contidas no resumo enviado.</a:t>
            </a:r>
            <a:endParaRPr b="1" sz="4500">
              <a:solidFill>
                <a:srgbClr val="020B1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2024-02-28T19:27:27Z</dcterms:created>
  <dc:creator>Gustavo Figueiredo</dc:creator>
</cp:coreProperties>
</file>