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  <p:sldMasterId id="2147483650" r:id="rId2"/>
    <p:sldMasterId id="2147483652" r:id="rId3"/>
    <p:sldMasterId id="2147483653" r:id="rId4"/>
  </p:sldMasterIdLst>
  <p:notesMasterIdLst>
    <p:notesMasterId r:id="rId9"/>
  </p:notesMasterIdLst>
  <p:sldIdLst>
    <p:sldId id="280" r:id="rId5"/>
    <p:sldId id="285" r:id="rId6"/>
    <p:sldId id="284" r:id="rId7"/>
    <p:sldId id="283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i8MZetdCvSqnoeI5t6arHFW2qU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972B"/>
    <a:srgbClr val="233E65"/>
    <a:srgbClr val="004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268616-D998-449B-964F-33B4BCF62EC4}">
  <a:tblStyle styleId="{32268616-D998-449B-964F-33B4BCF62E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41" autoAdjust="0"/>
    <p:restoredTop sz="94687" autoAdjust="0"/>
  </p:normalViewPr>
  <p:slideViewPr>
    <p:cSldViewPr snapToGrid="0">
      <p:cViewPr varScale="1">
        <p:scale>
          <a:sx n="71" d="100"/>
          <a:sy n="71" d="100"/>
        </p:scale>
        <p:origin x="50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34563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Capa</a:t>
            </a:r>
            <a:endParaRPr dirty="0"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6162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2412105e7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233E65"/>
                </a:solidFill>
              </a:rPr>
              <a:t>Slide de </a:t>
            </a:r>
            <a:r>
              <a:rPr lang="en-US" sz="1100" b="0" dirty="0" err="1">
                <a:solidFill>
                  <a:srgbClr val="233E65"/>
                </a:solidFill>
              </a:rPr>
              <a:t>conflito</a:t>
            </a:r>
            <a:r>
              <a:rPr lang="en-US" sz="1100" b="0" dirty="0">
                <a:solidFill>
                  <a:srgbClr val="233E65"/>
                </a:solidFill>
              </a:rPr>
              <a:t> (</a:t>
            </a:r>
            <a:r>
              <a:rPr lang="pt-BR" dirty="0"/>
              <a:t>opção</a:t>
            </a:r>
            <a:r>
              <a:rPr lang="pt-BR" baseline="0" dirty="0"/>
              <a:t> 2)</a:t>
            </a:r>
            <a:endParaRPr dirty="0"/>
          </a:p>
        </p:txBody>
      </p:sp>
      <p:sp>
        <p:nvSpPr>
          <p:cNvPr id="110" name="Google Shape;110;g2e2412105e7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497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2412105e7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Desenvolvimento (opção</a:t>
            </a:r>
            <a:r>
              <a:rPr lang="pt-BR" baseline="0" dirty="0"/>
              <a:t> 2)</a:t>
            </a:r>
            <a:endParaRPr dirty="0"/>
          </a:p>
        </p:txBody>
      </p:sp>
      <p:sp>
        <p:nvSpPr>
          <p:cNvPr id="110" name="Google Shape;110;g2e2412105e7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896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2412105e7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Mensagens finais (opção</a:t>
            </a:r>
            <a:r>
              <a:rPr lang="pt-BR" baseline="0" dirty="0"/>
              <a:t> 2)</a:t>
            </a:r>
            <a:endParaRPr dirty="0"/>
          </a:p>
        </p:txBody>
      </p:sp>
      <p:sp>
        <p:nvSpPr>
          <p:cNvPr id="110" name="Google Shape;110;g2e2412105e7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55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621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39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139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650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736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12;g2e2412105e7_1_15"/>
          <p:cNvSpPr txBox="1"/>
          <p:nvPr userDrawn="1"/>
        </p:nvSpPr>
        <p:spPr>
          <a:xfrm>
            <a:off x="713375" y="106697"/>
            <a:ext cx="11215800" cy="6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 err="1">
                <a:solidFill>
                  <a:srgbClr val="233E65"/>
                </a:solidFill>
              </a:rPr>
              <a:t>Título</a:t>
            </a:r>
            <a:endParaRPr sz="3500" b="1" dirty="0">
              <a:solidFill>
                <a:srgbClr val="233E65"/>
              </a:solidFill>
            </a:endParaRPr>
          </a:p>
        </p:txBody>
      </p:sp>
      <p:sp>
        <p:nvSpPr>
          <p:cNvPr id="11" name="Google Shape;113;g2e2412105e7_1_15"/>
          <p:cNvSpPr txBox="1"/>
          <p:nvPr userDrawn="1"/>
        </p:nvSpPr>
        <p:spPr>
          <a:xfrm>
            <a:off x="666575" y="914051"/>
            <a:ext cx="11262600" cy="4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</a:rPr>
              <a:t>Sugestão</a:t>
            </a:r>
            <a:r>
              <a:rPr lang="en-US" sz="2000" dirty="0">
                <a:solidFill>
                  <a:schemeClr val="dk1"/>
                </a:solidFill>
              </a:rPr>
              <a:t> de </a:t>
            </a:r>
            <a:r>
              <a:rPr lang="en-US" sz="2000" dirty="0" err="1">
                <a:solidFill>
                  <a:schemeClr val="dk1"/>
                </a:solidFill>
              </a:rPr>
              <a:t>espaço</a:t>
            </a:r>
            <a:r>
              <a:rPr lang="en-US" sz="2000" dirty="0">
                <a:solidFill>
                  <a:schemeClr val="dk1"/>
                </a:solidFill>
              </a:rPr>
              <a:t> para </a:t>
            </a:r>
            <a:r>
              <a:rPr lang="en-US" sz="2000" dirty="0" err="1">
                <a:solidFill>
                  <a:schemeClr val="dk1"/>
                </a:solidFill>
              </a:rPr>
              <a:t>desenvolvimento</a:t>
            </a:r>
            <a:r>
              <a:rPr lang="en-US" sz="2000" dirty="0">
                <a:solidFill>
                  <a:schemeClr val="dk1"/>
                </a:solidFill>
              </a:rPr>
              <a:t> do </a:t>
            </a:r>
            <a:r>
              <a:rPr lang="en-US" sz="2000" dirty="0" err="1">
                <a:solidFill>
                  <a:schemeClr val="dk1"/>
                </a:solidFill>
              </a:rPr>
              <a:t>conteúdo</a:t>
            </a:r>
            <a:br>
              <a:rPr lang="en-US" sz="2000" dirty="0">
                <a:solidFill>
                  <a:schemeClr val="dk1"/>
                </a:solidFill>
              </a:rPr>
            </a:br>
            <a:endParaRPr sz="2000" dirty="0">
              <a:solidFill>
                <a:schemeClr val="dk1"/>
              </a:solidFill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3BDDBBB1-EB96-49F0-B557-9E2335721B3E}"/>
              </a:ext>
            </a:extLst>
          </p:cNvPr>
          <p:cNvCxnSpPr/>
          <p:nvPr userDrawn="1"/>
        </p:nvCxnSpPr>
        <p:spPr>
          <a:xfrm>
            <a:off x="713375" y="818866"/>
            <a:ext cx="11297481" cy="0"/>
          </a:xfrm>
          <a:prstGeom prst="line">
            <a:avLst/>
          </a:prstGeom>
          <a:ln w="12700">
            <a:solidFill>
              <a:srgbClr val="D09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93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3"/>
          <p:cNvGraphicFramePr/>
          <p:nvPr userDrawn="1">
            <p:extLst>
              <p:ext uri="{D42A27DB-BD31-4B8C-83A1-F6EECF244321}">
                <p14:modId xmlns:p14="http://schemas.microsoft.com/office/powerpoint/2010/main" val="386600833"/>
              </p:ext>
            </p:extLst>
          </p:nvPr>
        </p:nvGraphicFramePr>
        <p:xfrm>
          <a:off x="717150" y="2525486"/>
          <a:ext cx="11293706" cy="3254424"/>
        </p:xfrm>
        <a:graphic>
          <a:graphicData uri="http://schemas.openxmlformats.org/drawingml/2006/table">
            <a:tbl>
              <a:tblPr firstRow="1" bandRow="1"/>
              <a:tblGrid>
                <a:gridCol w="3975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22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Afiliação</a:t>
                      </a:r>
                      <a:r>
                        <a:rPr sz="1600" b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sz="1600" b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Relação</a:t>
                      </a:r>
                      <a:r>
                        <a:rPr sz="1600" b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b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Financeira</a:t>
                      </a:r>
                      <a:endParaRPr sz="1600" b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 u="sng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Company</a:t>
                      </a: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Subvenção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Apoio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à 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Pesquisa</a:t>
                      </a: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Honorários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Honorários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de 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Consultoria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e/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ou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Palestras 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Acionista/Patrimônio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Receita de Royalties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Propriedade/Fundador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Direito de propriedade intelectual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Outro benefício financeiro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</a:t>
                      </a:r>
                      <a:r>
                        <a:rPr sz="1400" dirty="0" err="1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Empresa</a:t>
                      </a:r>
                      <a:r>
                        <a:rPr sz="1400" dirty="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CaixaDeTexto 5"/>
          <p:cNvSpPr txBox="1"/>
          <p:nvPr userDrawn="1"/>
        </p:nvSpPr>
        <p:spPr>
          <a:xfrm>
            <a:off x="689869" y="917508"/>
            <a:ext cx="11251193" cy="142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lnSpc>
                <a:spcPct val="150000"/>
              </a:lnSpc>
            </a:pPr>
            <a:r>
              <a:rPr dirty="0"/>
              <a:t>De </a:t>
            </a:r>
            <a:r>
              <a:rPr dirty="0" err="1"/>
              <a:t>acordo</a:t>
            </a:r>
            <a:r>
              <a:rPr dirty="0"/>
              <a:t> com a Norma 1595/2000 do </a:t>
            </a:r>
            <a:r>
              <a:rPr dirty="0" err="1"/>
              <a:t>Conselho</a:t>
            </a:r>
            <a:r>
              <a:rPr dirty="0"/>
              <a:t> Federal de </a:t>
            </a:r>
            <a:r>
              <a:rPr dirty="0" err="1"/>
              <a:t>Medicina</a:t>
            </a:r>
            <a:r>
              <a:rPr dirty="0"/>
              <a:t> e a </a:t>
            </a:r>
            <a:r>
              <a:rPr dirty="0" err="1"/>
              <a:t>Resolução</a:t>
            </a:r>
            <a:r>
              <a:rPr dirty="0"/>
              <a:t> RDC 96/2008 da </a:t>
            </a:r>
            <a:r>
              <a:rPr dirty="0" err="1"/>
              <a:t>Agência</a:t>
            </a:r>
            <a:r>
              <a:rPr dirty="0"/>
              <a:t> Nacional de </a:t>
            </a:r>
            <a:r>
              <a:rPr dirty="0" err="1"/>
              <a:t>Vigilância</a:t>
            </a:r>
            <a:r>
              <a:rPr dirty="0"/>
              <a:t> </a:t>
            </a:r>
            <a:r>
              <a:rPr dirty="0" err="1"/>
              <a:t>Sanitária</a:t>
            </a:r>
            <a:r>
              <a:rPr dirty="0"/>
              <a:t>, </a:t>
            </a:r>
            <a:r>
              <a:rPr dirty="0" err="1"/>
              <a:t>declaro</a:t>
            </a:r>
            <a:r>
              <a:rPr dirty="0"/>
              <a:t> que </a:t>
            </a:r>
            <a:r>
              <a:rPr dirty="0" err="1"/>
              <a:t>nos</a:t>
            </a:r>
            <a:r>
              <a:rPr dirty="0"/>
              <a:t> </a:t>
            </a:r>
            <a:r>
              <a:rPr dirty="0" err="1"/>
              <a:t>últimos</a:t>
            </a:r>
            <a:r>
              <a:rPr dirty="0"/>
              <a:t> 12 </a:t>
            </a:r>
            <a:r>
              <a:rPr dirty="0" err="1"/>
              <a:t>meses</a:t>
            </a:r>
            <a:r>
              <a:rPr dirty="0"/>
              <a:t>,  </a:t>
            </a:r>
            <a:r>
              <a:rPr dirty="0" err="1"/>
              <a:t>apresentei</a:t>
            </a:r>
            <a:r>
              <a:rPr dirty="0"/>
              <a:t> </a:t>
            </a:r>
            <a:r>
              <a:rPr dirty="0" err="1"/>
              <a:t>interesse</a:t>
            </a:r>
            <a:r>
              <a:rPr dirty="0"/>
              <a:t>/</a:t>
            </a:r>
            <a:r>
              <a:rPr dirty="0" err="1"/>
              <a:t>acordo</a:t>
            </a:r>
            <a:r>
              <a:rPr dirty="0"/>
              <a:t> </a:t>
            </a:r>
            <a:r>
              <a:rPr dirty="0" err="1"/>
              <a:t>financeiro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afiliação</a:t>
            </a:r>
            <a:r>
              <a:rPr dirty="0"/>
              <a:t> com a(s) </a:t>
            </a:r>
            <a:r>
              <a:rPr dirty="0" err="1"/>
              <a:t>organização</a:t>
            </a:r>
            <a:r>
              <a:rPr dirty="0"/>
              <a:t>(</a:t>
            </a:r>
            <a:r>
              <a:rPr dirty="0" err="1"/>
              <a:t>ões</a:t>
            </a:r>
            <a:r>
              <a:rPr dirty="0"/>
              <a:t>) </a:t>
            </a:r>
            <a:r>
              <a:rPr dirty="0" err="1"/>
              <a:t>listada</a:t>
            </a:r>
            <a:r>
              <a:rPr dirty="0"/>
              <a:t>(s) </a:t>
            </a:r>
            <a:r>
              <a:rPr dirty="0" err="1"/>
              <a:t>abaixo</a:t>
            </a:r>
            <a:r>
              <a:rPr dirty="0"/>
              <a:t>:</a:t>
            </a:r>
          </a:p>
        </p:txBody>
      </p:sp>
      <p:sp>
        <p:nvSpPr>
          <p:cNvPr id="9" name="Google Shape;112;g2e2412105e7_1_15"/>
          <p:cNvSpPr txBox="1"/>
          <p:nvPr userDrawn="1"/>
        </p:nvSpPr>
        <p:spPr>
          <a:xfrm>
            <a:off x="713375" y="106697"/>
            <a:ext cx="11215800" cy="6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500" b="1" dirty="0">
                <a:solidFill>
                  <a:srgbClr val="233E65"/>
                </a:solidFill>
              </a:rPr>
              <a:t>Slide de </a:t>
            </a:r>
            <a:r>
              <a:rPr lang="en-US" sz="3500" b="1" dirty="0" err="1">
                <a:solidFill>
                  <a:srgbClr val="233E65"/>
                </a:solidFill>
              </a:rPr>
              <a:t>conflito</a:t>
            </a:r>
            <a:endParaRPr sz="3500" b="1" dirty="0">
              <a:solidFill>
                <a:srgbClr val="233E65"/>
              </a:solidFill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3BDDBBB1-EB96-49F0-B557-9E2335721B3E}"/>
              </a:ext>
            </a:extLst>
          </p:cNvPr>
          <p:cNvCxnSpPr/>
          <p:nvPr userDrawn="1"/>
        </p:nvCxnSpPr>
        <p:spPr>
          <a:xfrm>
            <a:off x="713375" y="818866"/>
            <a:ext cx="11297481" cy="0"/>
          </a:xfrm>
          <a:prstGeom prst="line">
            <a:avLst/>
          </a:prstGeom>
          <a:ln w="12700">
            <a:solidFill>
              <a:srgbClr val="D09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4834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1;g2e2412105e7_1_38"/>
          <p:cNvSpPr txBox="1"/>
          <p:nvPr userDrawn="1"/>
        </p:nvSpPr>
        <p:spPr>
          <a:xfrm>
            <a:off x="701812" y="-40988"/>
            <a:ext cx="6227358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500" b="1" dirty="0" err="1">
                <a:solidFill>
                  <a:srgbClr val="233E65"/>
                </a:solidFill>
              </a:rPr>
              <a:t>Mensagens</a:t>
            </a:r>
            <a:r>
              <a:rPr lang="en-US" sz="3500" b="1" dirty="0">
                <a:solidFill>
                  <a:srgbClr val="233E65"/>
                </a:solidFill>
              </a:rPr>
              <a:t> </a:t>
            </a:r>
            <a:r>
              <a:rPr lang="en-US" sz="3500" b="1" dirty="0" err="1">
                <a:solidFill>
                  <a:srgbClr val="233E65"/>
                </a:solidFill>
              </a:rPr>
              <a:t>finais</a:t>
            </a:r>
            <a:endParaRPr sz="3500" b="1" dirty="0">
              <a:solidFill>
                <a:srgbClr val="233E65"/>
              </a:solidFill>
            </a:endParaRPr>
          </a:p>
        </p:txBody>
      </p:sp>
      <p:sp>
        <p:nvSpPr>
          <p:cNvPr id="8" name="Google Shape;113;g2e2412105e7_1_15"/>
          <p:cNvSpPr txBox="1"/>
          <p:nvPr userDrawn="1"/>
        </p:nvSpPr>
        <p:spPr>
          <a:xfrm>
            <a:off x="678462" y="914051"/>
            <a:ext cx="11262600" cy="4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pt-BR" sz="2000" dirty="0">
                <a:solidFill>
                  <a:schemeClr val="dk1"/>
                </a:solidFill>
              </a:rPr>
              <a:t>Sugestão de espaço para desenvolvimento de conclusão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3BDDBBB1-EB96-49F0-B557-9E2335721B3E}"/>
              </a:ext>
            </a:extLst>
          </p:cNvPr>
          <p:cNvCxnSpPr/>
          <p:nvPr userDrawn="1"/>
        </p:nvCxnSpPr>
        <p:spPr>
          <a:xfrm>
            <a:off x="713375" y="818866"/>
            <a:ext cx="11297481" cy="0"/>
          </a:xfrm>
          <a:prstGeom prst="line">
            <a:avLst/>
          </a:prstGeom>
          <a:ln w="12700">
            <a:solidFill>
              <a:srgbClr val="D09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17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1933956" y="4301485"/>
            <a:ext cx="5759100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 err="1">
                <a:solidFill>
                  <a:srgbClr val="233E65"/>
                </a:solidFill>
              </a:rPr>
              <a:t>Título</a:t>
            </a:r>
            <a:r>
              <a:rPr lang="en-US" sz="3500" b="1" dirty="0">
                <a:solidFill>
                  <a:srgbClr val="233E65"/>
                </a:solidFill>
              </a:rPr>
              <a:t> da palestra</a:t>
            </a:r>
            <a:endParaRPr sz="3500" b="1" dirty="0">
              <a:solidFill>
                <a:srgbClr val="233E65"/>
              </a:solidFill>
            </a:endParaRPr>
          </a:p>
        </p:txBody>
      </p:sp>
      <p:sp>
        <p:nvSpPr>
          <p:cNvPr id="5" name="Google Shape;90;p1"/>
          <p:cNvSpPr txBox="1"/>
          <p:nvPr/>
        </p:nvSpPr>
        <p:spPr>
          <a:xfrm>
            <a:off x="1933956" y="4932387"/>
            <a:ext cx="88773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233E65"/>
                </a:solidFill>
              </a:rPr>
              <a:t>Nome</a:t>
            </a:r>
            <a:endParaRPr sz="2400" dirty="0">
              <a:solidFill>
                <a:srgbClr val="233E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5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1;g2e2412105e7_1_38"/>
          <p:cNvSpPr txBox="1"/>
          <p:nvPr/>
        </p:nvSpPr>
        <p:spPr>
          <a:xfrm>
            <a:off x="701812" y="296599"/>
            <a:ext cx="6227358" cy="818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500" b="1" dirty="0">
                <a:solidFill>
                  <a:srgbClr val="233E65"/>
                </a:solidFill>
              </a:rPr>
              <a:t>Slide de </a:t>
            </a:r>
            <a:r>
              <a:rPr lang="en-US" sz="3500" b="1" dirty="0" err="1">
                <a:solidFill>
                  <a:srgbClr val="233E65"/>
                </a:solidFill>
              </a:rPr>
              <a:t>conflito</a:t>
            </a:r>
            <a:endParaRPr lang="en-US" sz="3500" b="1" dirty="0">
              <a:solidFill>
                <a:srgbClr val="233E65"/>
              </a:solidFill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BDDBBB1-EB96-49F0-B557-9E2335721B3E}"/>
              </a:ext>
            </a:extLst>
          </p:cNvPr>
          <p:cNvCxnSpPr/>
          <p:nvPr/>
        </p:nvCxnSpPr>
        <p:spPr>
          <a:xfrm>
            <a:off x="689869" y="1213224"/>
            <a:ext cx="11297481" cy="0"/>
          </a:xfrm>
          <a:prstGeom prst="line">
            <a:avLst/>
          </a:prstGeom>
          <a:ln w="12700">
            <a:solidFill>
              <a:srgbClr val="D09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3"/>
          <p:cNvGraphicFramePr/>
          <p:nvPr>
            <p:extLst>
              <p:ext uri="{D42A27DB-BD31-4B8C-83A1-F6EECF244321}">
                <p14:modId xmlns:p14="http://schemas.microsoft.com/office/powerpoint/2010/main" val="506393908"/>
              </p:ext>
            </p:extLst>
          </p:nvPr>
        </p:nvGraphicFramePr>
        <p:xfrm>
          <a:off x="717150" y="3021596"/>
          <a:ext cx="11293706" cy="3254424"/>
        </p:xfrm>
        <a:graphic>
          <a:graphicData uri="http://schemas.openxmlformats.org/drawingml/2006/table">
            <a:tbl>
              <a:tblPr firstRow="1" bandRow="1"/>
              <a:tblGrid>
                <a:gridCol w="3975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22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Afiliação</a:t>
                      </a:r>
                      <a:r>
                        <a:rPr sz="1600" b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sz="1600" b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Relação</a:t>
                      </a:r>
                      <a:r>
                        <a:rPr sz="1600" b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b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Financeira</a:t>
                      </a:r>
                      <a:endParaRPr sz="1600" b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 u="sng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Company</a:t>
                      </a: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Subvenção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Apoio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à 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Pesquisa</a:t>
                      </a: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Honorários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Honorários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de 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Consultoria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e/</a:t>
                      </a:r>
                      <a:r>
                        <a:rPr sz="16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ou</a:t>
                      </a:r>
                      <a:r>
                        <a:rPr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Palestras 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Acionista/Patrimônio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Receita de Royalties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Propriedade/Fundador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Direito de propriedade intelectual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Empresa(s)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Outro benefício financeiro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i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Nome(s) da(s) </a:t>
                      </a:r>
                      <a:r>
                        <a:rPr sz="1400" dirty="0" err="1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Empresa</a:t>
                      </a:r>
                      <a:r>
                        <a:rPr sz="1400" dirty="0">
                          <a:solidFill>
                            <a:schemeClr val="accent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(s)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CaixaDeTexto 5"/>
          <p:cNvSpPr txBox="1"/>
          <p:nvPr/>
        </p:nvSpPr>
        <p:spPr>
          <a:xfrm>
            <a:off x="689869" y="1448454"/>
            <a:ext cx="11251193" cy="142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lnSpc>
                <a:spcPct val="150000"/>
              </a:lnSpc>
            </a:pPr>
            <a:r>
              <a:rPr dirty="0"/>
              <a:t>De </a:t>
            </a:r>
            <a:r>
              <a:rPr dirty="0" err="1"/>
              <a:t>acordo</a:t>
            </a:r>
            <a:r>
              <a:rPr dirty="0"/>
              <a:t> com a Norma 1595/2000 do </a:t>
            </a:r>
            <a:r>
              <a:rPr dirty="0" err="1"/>
              <a:t>Conselho</a:t>
            </a:r>
            <a:r>
              <a:rPr dirty="0"/>
              <a:t> Federal de </a:t>
            </a:r>
            <a:r>
              <a:rPr dirty="0" err="1"/>
              <a:t>Medicina</a:t>
            </a:r>
            <a:r>
              <a:rPr dirty="0"/>
              <a:t> e a </a:t>
            </a:r>
            <a:r>
              <a:rPr dirty="0" err="1"/>
              <a:t>Resolução</a:t>
            </a:r>
            <a:r>
              <a:rPr dirty="0"/>
              <a:t> RDC 96/2008 da </a:t>
            </a:r>
            <a:r>
              <a:rPr dirty="0" err="1"/>
              <a:t>Agência</a:t>
            </a:r>
            <a:r>
              <a:rPr dirty="0"/>
              <a:t> Nacional de </a:t>
            </a:r>
            <a:r>
              <a:rPr dirty="0" err="1"/>
              <a:t>Vigilância</a:t>
            </a:r>
            <a:r>
              <a:rPr dirty="0"/>
              <a:t> </a:t>
            </a:r>
            <a:r>
              <a:rPr dirty="0" err="1"/>
              <a:t>Sanitária</a:t>
            </a:r>
            <a:r>
              <a:rPr dirty="0"/>
              <a:t>, </a:t>
            </a:r>
            <a:r>
              <a:rPr dirty="0" err="1"/>
              <a:t>declaro</a:t>
            </a:r>
            <a:r>
              <a:rPr dirty="0"/>
              <a:t> que </a:t>
            </a:r>
            <a:r>
              <a:rPr dirty="0" err="1"/>
              <a:t>nos</a:t>
            </a:r>
            <a:r>
              <a:rPr dirty="0"/>
              <a:t> </a:t>
            </a:r>
            <a:r>
              <a:rPr dirty="0" err="1"/>
              <a:t>últimos</a:t>
            </a:r>
            <a:r>
              <a:rPr dirty="0"/>
              <a:t> 12 </a:t>
            </a:r>
            <a:r>
              <a:rPr dirty="0" err="1"/>
              <a:t>meses</a:t>
            </a:r>
            <a:r>
              <a:rPr dirty="0"/>
              <a:t>,  </a:t>
            </a:r>
            <a:r>
              <a:rPr dirty="0" err="1"/>
              <a:t>apresentei</a:t>
            </a:r>
            <a:r>
              <a:rPr dirty="0"/>
              <a:t> </a:t>
            </a:r>
            <a:r>
              <a:rPr dirty="0" err="1"/>
              <a:t>interesse</a:t>
            </a:r>
            <a:r>
              <a:rPr dirty="0"/>
              <a:t>/</a:t>
            </a:r>
            <a:r>
              <a:rPr dirty="0" err="1"/>
              <a:t>acordo</a:t>
            </a:r>
            <a:r>
              <a:rPr dirty="0"/>
              <a:t> </a:t>
            </a:r>
            <a:r>
              <a:rPr dirty="0" err="1"/>
              <a:t>financeiro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afiliação</a:t>
            </a:r>
            <a:r>
              <a:rPr dirty="0"/>
              <a:t> com a(s) </a:t>
            </a:r>
            <a:r>
              <a:rPr dirty="0" err="1"/>
              <a:t>organização</a:t>
            </a:r>
            <a:r>
              <a:rPr dirty="0"/>
              <a:t>(</a:t>
            </a:r>
            <a:r>
              <a:rPr dirty="0" err="1"/>
              <a:t>ões</a:t>
            </a:r>
            <a:r>
              <a:rPr dirty="0"/>
              <a:t>) </a:t>
            </a:r>
            <a:r>
              <a:rPr dirty="0" err="1"/>
              <a:t>listada</a:t>
            </a:r>
            <a:r>
              <a:rPr dirty="0"/>
              <a:t>(s) </a:t>
            </a:r>
            <a:r>
              <a:rPr dirty="0" err="1"/>
              <a:t>abaixo</a:t>
            </a:r>
            <a:r>
              <a:rPr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31608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1;g2e2412105e7_1_38"/>
          <p:cNvSpPr txBox="1"/>
          <p:nvPr/>
        </p:nvSpPr>
        <p:spPr>
          <a:xfrm>
            <a:off x="701812" y="296599"/>
            <a:ext cx="6227358" cy="818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3500" b="1" dirty="0">
                <a:solidFill>
                  <a:srgbClr val="233E65"/>
                </a:solidFill>
              </a:rPr>
              <a:t>Texto</a:t>
            </a:r>
          </a:p>
        </p:txBody>
      </p:sp>
      <p:sp>
        <p:nvSpPr>
          <p:cNvPr id="8" name="CaixaDeTexto 5"/>
          <p:cNvSpPr txBox="1"/>
          <p:nvPr/>
        </p:nvSpPr>
        <p:spPr>
          <a:xfrm>
            <a:off x="701812" y="1310984"/>
            <a:ext cx="1069149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dirty="0"/>
              <a:t>Sugestão de espaço para desenvolvimento de conclusão</a:t>
            </a:r>
            <a:endParaRPr dirty="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BDDBBB1-EB96-49F0-B557-9E2335721B3E}"/>
              </a:ext>
            </a:extLst>
          </p:cNvPr>
          <p:cNvCxnSpPr/>
          <p:nvPr/>
        </p:nvCxnSpPr>
        <p:spPr>
          <a:xfrm>
            <a:off x="689869" y="1213224"/>
            <a:ext cx="11297481" cy="0"/>
          </a:xfrm>
          <a:prstGeom prst="line">
            <a:avLst/>
          </a:prstGeom>
          <a:ln w="12700">
            <a:solidFill>
              <a:srgbClr val="D09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11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1;g2e2412105e7_1_38"/>
          <p:cNvSpPr txBox="1"/>
          <p:nvPr/>
        </p:nvSpPr>
        <p:spPr>
          <a:xfrm>
            <a:off x="701812" y="296599"/>
            <a:ext cx="6227358" cy="818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500" b="1" dirty="0" err="1">
                <a:solidFill>
                  <a:srgbClr val="233E65"/>
                </a:solidFill>
              </a:rPr>
              <a:t>Mensagens</a:t>
            </a:r>
            <a:r>
              <a:rPr lang="en-US" sz="3500" b="1" dirty="0">
                <a:solidFill>
                  <a:srgbClr val="233E65"/>
                </a:solidFill>
              </a:rPr>
              <a:t> </a:t>
            </a:r>
            <a:r>
              <a:rPr lang="en-US" sz="3500" b="1" dirty="0" err="1">
                <a:solidFill>
                  <a:srgbClr val="233E65"/>
                </a:solidFill>
              </a:rPr>
              <a:t>finais</a:t>
            </a:r>
            <a:endParaRPr sz="3500" b="1" dirty="0">
              <a:solidFill>
                <a:srgbClr val="233E65"/>
              </a:solidFill>
            </a:endParaRPr>
          </a:p>
        </p:txBody>
      </p:sp>
      <p:sp>
        <p:nvSpPr>
          <p:cNvPr id="8" name="CaixaDeTexto 5"/>
          <p:cNvSpPr txBox="1"/>
          <p:nvPr/>
        </p:nvSpPr>
        <p:spPr>
          <a:xfrm>
            <a:off x="701812" y="1310984"/>
            <a:ext cx="1069149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dirty="0"/>
              <a:t>Sugestão de espaço para desenvolvimento de conclusão</a:t>
            </a:r>
            <a:endParaRPr dirty="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BDDBBB1-EB96-49F0-B557-9E2335721B3E}"/>
              </a:ext>
            </a:extLst>
          </p:cNvPr>
          <p:cNvCxnSpPr/>
          <p:nvPr/>
        </p:nvCxnSpPr>
        <p:spPr>
          <a:xfrm>
            <a:off x="689869" y="1213224"/>
            <a:ext cx="11297481" cy="0"/>
          </a:xfrm>
          <a:prstGeom prst="line">
            <a:avLst/>
          </a:prstGeom>
          <a:ln w="12700">
            <a:solidFill>
              <a:srgbClr val="D09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202450"/>
      </p:ext>
    </p:extLst>
  </p:cSld>
  <p:clrMapOvr>
    <a:masterClrMapping/>
  </p:clrMapOvr>
</p:sld>
</file>

<file path=ppt/theme/theme1.xml><?xml version="1.0" encoding="utf-8"?>
<a:theme xmlns:a="http://schemas.openxmlformats.org/drawingml/2006/main" name="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214</Words>
  <Application>Microsoft Office PowerPoint</Application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3_Personalizar design</vt:lpstr>
      <vt:lpstr>Personalizar design</vt:lpstr>
      <vt:lpstr>1_Personalizar design</vt:lpstr>
      <vt:lpstr>2_Personalizar design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Orientações para edição deste template Apague este slide assim que a apresentação estiver pronta</dc:title>
  <dc:creator>Tatiana Damianni</dc:creator>
  <cp:lastModifiedBy>Pedro Rique Nepomuceno</cp:lastModifiedBy>
  <cp:revision>36</cp:revision>
  <dcterms:created xsi:type="dcterms:W3CDTF">2024-01-05T13:31:52Z</dcterms:created>
  <dcterms:modified xsi:type="dcterms:W3CDTF">2024-07-04T21:31:03Z</dcterms:modified>
</cp:coreProperties>
</file>