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Intro Rust" charset="1" panose="000005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https://www.canva.com/design/DAGPnajF1iw/LsLKaOmJP6_aDJEN29Sh4w/edit?utm_content=DAGPnajF1iw&amp;utm_campaign=designshare&amp;utm_medium=link2&amp;utm_source=sharebutton" TargetMode="External" Type="http://schemas.openxmlformats.org/officeDocument/2006/relationships/hyperlink"/><Relationship Id="rId5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4532977" cy="1710435"/>
          </a:xfrm>
          <a:custGeom>
            <a:avLst/>
            <a:gdLst/>
            <a:ahLst/>
            <a:cxnLst/>
            <a:rect r="r" b="b" t="t" l="l"/>
            <a:pathLst>
              <a:path h="1710435" w="14532977">
                <a:moveTo>
                  <a:pt x="0" y="0"/>
                </a:moveTo>
                <a:lnTo>
                  <a:pt x="14532977" y="0"/>
                </a:lnTo>
                <a:lnTo>
                  <a:pt x="14532977" y="1710435"/>
                </a:lnTo>
                <a:lnTo>
                  <a:pt x="0" y="17104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501425"/>
            </a:stretch>
          </a:blipFill>
        </p:spPr>
      </p:sp>
      <p:sp>
        <p:nvSpPr>
          <p:cNvPr name="Freeform 3" id="3">
            <a:hlinkClick r:id="rId4" tooltip="https://www.canva.com/design/DAGPnajF1iw/LsLKaOmJP6_aDJEN29Sh4w/edit?utm_content=DAGPnajF1iw&amp;utm_campaign=designshare&amp;utm_medium=link2&amp;utm_source=sharebutton"/>
          </p:cNvPr>
          <p:cNvSpPr/>
          <p:nvPr/>
        </p:nvSpPr>
        <p:spPr>
          <a:xfrm flipH="false" flipV="false" rot="0">
            <a:off x="0" y="-2657950"/>
            <a:ext cx="18288000" cy="12944950"/>
          </a:xfrm>
          <a:custGeom>
            <a:avLst/>
            <a:gdLst/>
            <a:ahLst/>
            <a:cxnLst/>
            <a:rect r="r" b="b" t="t" l="l"/>
            <a:pathLst>
              <a:path h="12944950" w="18288000">
                <a:moveTo>
                  <a:pt x="0" y="0"/>
                </a:moveTo>
                <a:lnTo>
                  <a:pt x="18288000" y="0"/>
                </a:lnTo>
                <a:lnTo>
                  <a:pt x="18288000" y="12944950"/>
                </a:lnTo>
                <a:lnTo>
                  <a:pt x="0" y="129449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818591">
            <a:off x="-4705168" y="1584363"/>
            <a:ext cx="17033499" cy="9986826"/>
          </a:xfrm>
          <a:custGeom>
            <a:avLst/>
            <a:gdLst/>
            <a:ahLst/>
            <a:cxnLst/>
            <a:rect r="r" b="b" t="t" l="l"/>
            <a:pathLst>
              <a:path h="9986826" w="17033499">
                <a:moveTo>
                  <a:pt x="0" y="0"/>
                </a:moveTo>
                <a:lnTo>
                  <a:pt x="17033499" y="0"/>
                </a:lnTo>
                <a:lnTo>
                  <a:pt x="17033499" y="9986827"/>
                </a:lnTo>
                <a:lnTo>
                  <a:pt x="0" y="99868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575" t="0" r="-18549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144000" y="1083499"/>
            <a:ext cx="4032525" cy="1503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42"/>
              </a:lnSpc>
            </a:pPr>
            <a:r>
              <a:rPr lang="en-US" sz="8815">
                <a:solidFill>
                  <a:srgbClr val="FEFEFE"/>
                </a:solidFill>
                <a:latin typeface="Intro Rust"/>
                <a:ea typeface="Intro Rust"/>
                <a:cs typeface="Intro Rust"/>
                <a:sym typeface="Intro Rust"/>
              </a:rPr>
              <a:t>Título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4840793"/>
            <a:ext cx="18288000" cy="5446207"/>
          </a:xfrm>
          <a:custGeom>
            <a:avLst/>
            <a:gdLst/>
            <a:ahLst/>
            <a:cxnLst/>
            <a:rect r="r" b="b" t="t" l="l"/>
            <a:pathLst>
              <a:path h="5446207" w="18288000">
                <a:moveTo>
                  <a:pt x="0" y="0"/>
                </a:moveTo>
                <a:lnTo>
                  <a:pt x="18288000" y="0"/>
                </a:lnTo>
                <a:lnTo>
                  <a:pt x="18288000" y="5446207"/>
                </a:lnTo>
                <a:lnTo>
                  <a:pt x="0" y="54462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4532977" cy="1710435"/>
          </a:xfrm>
          <a:custGeom>
            <a:avLst/>
            <a:gdLst/>
            <a:ahLst/>
            <a:cxnLst/>
            <a:rect r="r" b="b" t="t" l="l"/>
            <a:pathLst>
              <a:path h="1710435" w="14532977">
                <a:moveTo>
                  <a:pt x="0" y="0"/>
                </a:moveTo>
                <a:lnTo>
                  <a:pt x="14532977" y="0"/>
                </a:lnTo>
                <a:lnTo>
                  <a:pt x="14532977" y="1710435"/>
                </a:lnTo>
                <a:lnTo>
                  <a:pt x="0" y="17104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501425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91948" y="721867"/>
            <a:ext cx="6019651" cy="1160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21"/>
              </a:lnSpc>
            </a:pPr>
            <a:r>
              <a:rPr lang="en-US" sz="6800">
                <a:solidFill>
                  <a:srgbClr val="14456F"/>
                </a:solidFill>
                <a:latin typeface="Intro Rust"/>
                <a:ea typeface="Intro Rust"/>
                <a:cs typeface="Intro Rust"/>
                <a:sym typeface="Intro Rust"/>
              </a:rPr>
              <a:t>Introdução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4840793"/>
            <a:ext cx="18288000" cy="5446207"/>
          </a:xfrm>
          <a:custGeom>
            <a:avLst/>
            <a:gdLst/>
            <a:ahLst/>
            <a:cxnLst/>
            <a:rect r="r" b="b" t="t" l="l"/>
            <a:pathLst>
              <a:path h="5446207" w="18288000">
                <a:moveTo>
                  <a:pt x="0" y="0"/>
                </a:moveTo>
                <a:lnTo>
                  <a:pt x="18288000" y="0"/>
                </a:lnTo>
                <a:lnTo>
                  <a:pt x="18288000" y="5446207"/>
                </a:lnTo>
                <a:lnTo>
                  <a:pt x="0" y="54462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4532977" cy="1710435"/>
          </a:xfrm>
          <a:custGeom>
            <a:avLst/>
            <a:gdLst/>
            <a:ahLst/>
            <a:cxnLst/>
            <a:rect r="r" b="b" t="t" l="l"/>
            <a:pathLst>
              <a:path h="1710435" w="14532977">
                <a:moveTo>
                  <a:pt x="0" y="0"/>
                </a:moveTo>
                <a:lnTo>
                  <a:pt x="14532977" y="0"/>
                </a:lnTo>
                <a:lnTo>
                  <a:pt x="14532977" y="1710435"/>
                </a:lnTo>
                <a:lnTo>
                  <a:pt x="0" y="17104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501425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51869" y="721867"/>
            <a:ext cx="4997053" cy="1160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21"/>
              </a:lnSpc>
            </a:pPr>
            <a:r>
              <a:rPr lang="en-US" sz="6800">
                <a:solidFill>
                  <a:srgbClr val="14456F"/>
                </a:solidFill>
                <a:latin typeface="Intro Rust"/>
                <a:ea typeface="Intro Rust"/>
                <a:cs typeface="Intro Rust"/>
                <a:sym typeface="Intro Rust"/>
              </a:rPr>
              <a:t>Objetivos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4840793"/>
            <a:ext cx="18288000" cy="5446207"/>
          </a:xfrm>
          <a:custGeom>
            <a:avLst/>
            <a:gdLst/>
            <a:ahLst/>
            <a:cxnLst/>
            <a:rect r="r" b="b" t="t" l="l"/>
            <a:pathLst>
              <a:path h="5446207" w="18288000">
                <a:moveTo>
                  <a:pt x="0" y="0"/>
                </a:moveTo>
                <a:lnTo>
                  <a:pt x="18288000" y="0"/>
                </a:lnTo>
                <a:lnTo>
                  <a:pt x="18288000" y="5446207"/>
                </a:lnTo>
                <a:lnTo>
                  <a:pt x="0" y="54462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4532977" cy="1710435"/>
          </a:xfrm>
          <a:custGeom>
            <a:avLst/>
            <a:gdLst/>
            <a:ahLst/>
            <a:cxnLst/>
            <a:rect r="r" b="b" t="t" l="l"/>
            <a:pathLst>
              <a:path h="1710435" w="14532977">
                <a:moveTo>
                  <a:pt x="0" y="0"/>
                </a:moveTo>
                <a:lnTo>
                  <a:pt x="14532977" y="0"/>
                </a:lnTo>
                <a:lnTo>
                  <a:pt x="14532977" y="1710435"/>
                </a:lnTo>
                <a:lnTo>
                  <a:pt x="0" y="17104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501425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82886" y="721867"/>
            <a:ext cx="4263777" cy="1160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21"/>
              </a:lnSpc>
            </a:pPr>
            <a:r>
              <a:rPr lang="en-US" sz="6800">
                <a:solidFill>
                  <a:srgbClr val="14456F"/>
                </a:solidFill>
                <a:latin typeface="Intro Rust"/>
                <a:ea typeface="Intro Rust"/>
                <a:cs typeface="Intro Rust"/>
                <a:sym typeface="Intro Rust"/>
              </a:rPr>
              <a:t>métodos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4840793"/>
            <a:ext cx="18288000" cy="5446207"/>
          </a:xfrm>
          <a:custGeom>
            <a:avLst/>
            <a:gdLst/>
            <a:ahLst/>
            <a:cxnLst/>
            <a:rect r="r" b="b" t="t" l="l"/>
            <a:pathLst>
              <a:path h="5446207" w="18288000">
                <a:moveTo>
                  <a:pt x="0" y="0"/>
                </a:moveTo>
                <a:lnTo>
                  <a:pt x="18288000" y="0"/>
                </a:lnTo>
                <a:lnTo>
                  <a:pt x="18288000" y="5446207"/>
                </a:lnTo>
                <a:lnTo>
                  <a:pt x="0" y="54462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4532977" cy="1710435"/>
          </a:xfrm>
          <a:custGeom>
            <a:avLst/>
            <a:gdLst/>
            <a:ahLst/>
            <a:cxnLst/>
            <a:rect r="r" b="b" t="t" l="l"/>
            <a:pathLst>
              <a:path h="1710435" w="14532977">
                <a:moveTo>
                  <a:pt x="0" y="0"/>
                </a:moveTo>
                <a:lnTo>
                  <a:pt x="14532977" y="0"/>
                </a:lnTo>
                <a:lnTo>
                  <a:pt x="14532977" y="1710435"/>
                </a:lnTo>
                <a:lnTo>
                  <a:pt x="0" y="17104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501425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721867"/>
            <a:ext cx="13238546" cy="1160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21"/>
              </a:lnSpc>
            </a:pPr>
            <a:r>
              <a:rPr lang="en-US" sz="6800">
                <a:solidFill>
                  <a:srgbClr val="14456F"/>
                </a:solidFill>
                <a:latin typeface="Intro Rust"/>
                <a:ea typeface="Intro Rust"/>
                <a:cs typeface="Intro Rust"/>
                <a:sym typeface="Intro Rust"/>
              </a:rPr>
              <a:t>Resultados/discussão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4840793"/>
            <a:ext cx="18288000" cy="5446207"/>
          </a:xfrm>
          <a:custGeom>
            <a:avLst/>
            <a:gdLst/>
            <a:ahLst/>
            <a:cxnLst/>
            <a:rect r="r" b="b" t="t" l="l"/>
            <a:pathLst>
              <a:path h="5446207" w="18288000">
                <a:moveTo>
                  <a:pt x="0" y="0"/>
                </a:moveTo>
                <a:lnTo>
                  <a:pt x="18288000" y="0"/>
                </a:lnTo>
                <a:lnTo>
                  <a:pt x="18288000" y="5446207"/>
                </a:lnTo>
                <a:lnTo>
                  <a:pt x="0" y="54462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4532977" cy="1710435"/>
          </a:xfrm>
          <a:custGeom>
            <a:avLst/>
            <a:gdLst/>
            <a:ahLst/>
            <a:cxnLst/>
            <a:rect r="r" b="b" t="t" l="l"/>
            <a:pathLst>
              <a:path h="1710435" w="14532977">
                <a:moveTo>
                  <a:pt x="0" y="0"/>
                </a:moveTo>
                <a:lnTo>
                  <a:pt x="14532977" y="0"/>
                </a:lnTo>
                <a:lnTo>
                  <a:pt x="14532977" y="1710435"/>
                </a:lnTo>
                <a:lnTo>
                  <a:pt x="0" y="17104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501425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721867"/>
            <a:ext cx="8372034" cy="1160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21"/>
              </a:lnSpc>
            </a:pPr>
            <a:r>
              <a:rPr lang="en-US" sz="6800">
                <a:solidFill>
                  <a:srgbClr val="14456F"/>
                </a:solidFill>
                <a:latin typeface="Intro Rust"/>
                <a:ea typeface="Intro Rust"/>
                <a:cs typeface="Intro Rust"/>
                <a:sym typeface="Intro Rust"/>
              </a:rPr>
              <a:t>conclusão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4840793"/>
            <a:ext cx="18288000" cy="5446207"/>
          </a:xfrm>
          <a:custGeom>
            <a:avLst/>
            <a:gdLst/>
            <a:ahLst/>
            <a:cxnLst/>
            <a:rect r="r" b="b" t="t" l="l"/>
            <a:pathLst>
              <a:path h="5446207" w="18288000">
                <a:moveTo>
                  <a:pt x="0" y="0"/>
                </a:moveTo>
                <a:lnTo>
                  <a:pt x="18288000" y="0"/>
                </a:lnTo>
                <a:lnTo>
                  <a:pt x="18288000" y="5446207"/>
                </a:lnTo>
                <a:lnTo>
                  <a:pt x="0" y="54462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4532977" cy="1710435"/>
          </a:xfrm>
          <a:custGeom>
            <a:avLst/>
            <a:gdLst/>
            <a:ahLst/>
            <a:cxnLst/>
            <a:rect r="r" b="b" t="t" l="l"/>
            <a:pathLst>
              <a:path h="1710435" w="14532977">
                <a:moveTo>
                  <a:pt x="0" y="0"/>
                </a:moveTo>
                <a:lnTo>
                  <a:pt x="14532977" y="0"/>
                </a:lnTo>
                <a:lnTo>
                  <a:pt x="14532977" y="1710435"/>
                </a:lnTo>
                <a:lnTo>
                  <a:pt x="0" y="17104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501425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721867"/>
            <a:ext cx="8372034" cy="1160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21"/>
              </a:lnSpc>
            </a:pPr>
            <a:r>
              <a:rPr lang="en-US" sz="6800">
                <a:solidFill>
                  <a:srgbClr val="14456F"/>
                </a:solidFill>
                <a:latin typeface="Intro Rust"/>
                <a:ea typeface="Intro Rust"/>
                <a:cs typeface="Intro Rust"/>
                <a:sym typeface="Intro Rust"/>
              </a:rPr>
              <a:t>referências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DAGPnajF1iw</dc:identifier>
  <dcterms:modified xsi:type="dcterms:W3CDTF">2011-08-01T06:04:30Z</dcterms:modified>
  <cp:revision>1</cp:revision>
  <dc:title>Slides presentação</dc:title>
</cp:coreProperties>
</file>