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Lst>
  <p:sldSz cx="10287000" cy="18288000"/>
  <p:notesSz cx="6858000" cy="9144000"/>
  <p:embeddedFontLst>
    <p:embeddedFont>
      <p:font typeface="Archivo Black" panose="020B0604020202020204" charset="0"/>
      <p:regular r:id="rId4"/>
    </p:embeddedFont>
    <p:embeddedFont>
      <p:font typeface="Arial Bold" panose="020B0604020202020204" charset="0"/>
      <p:regular r:id="rId5"/>
    </p:embeddedFont>
    <p:embeddedFont>
      <p:font typeface="Open Sans" panose="020B0606030504020204" pitchFamily="34" charset="0"/>
      <p:regular r:id="rId6"/>
    </p:embeddedFont>
    <p:embeddedFont>
      <p:font typeface="Open Sans Bold" panose="020B0806030504020204" charset="0"/>
      <p:regular r:id="rId7"/>
    </p:embeddedFont>
    <p:embeddedFont>
      <p:font typeface="Tahoma Bold" panose="020B0604020202020204" charset="0"/>
      <p:regular r:id="rId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0" d="100"/>
          <a:sy n="30" d="100"/>
        </p:scale>
        <p:origin x="2856"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theme" Target="theme/theme1.xml"/><Relationship Id="rId5" Type="http://schemas.openxmlformats.org/officeDocument/2006/relationships/font" Target="fonts/font2.fntdata"/><Relationship Id="rId10" Type="http://schemas.openxmlformats.org/officeDocument/2006/relationships/viewProps" Target="viewProps.xml"/><Relationship Id="rId4" Type="http://schemas.openxmlformats.org/officeDocument/2006/relationships/font" Target="fonts/font1.fntdata"/><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V="1">
            <a:off x="0" y="226598"/>
            <a:ext cx="10287000" cy="2744912"/>
          </a:xfrm>
          <a:custGeom>
            <a:avLst/>
            <a:gdLst/>
            <a:ahLst/>
            <a:cxnLst/>
            <a:rect l="l" t="t" r="r" b="b"/>
            <a:pathLst>
              <a:path w="10287000" h="2744912">
                <a:moveTo>
                  <a:pt x="0" y="2744912"/>
                </a:moveTo>
                <a:lnTo>
                  <a:pt x="10287000" y="2744912"/>
                </a:lnTo>
                <a:lnTo>
                  <a:pt x="10287000" y="0"/>
                </a:lnTo>
                <a:lnTo>
                  <a:pt x="0" y="0"/>
                </a:lnTo>
                <a:lnTo>
                  <a:pt x="0" y="2744912"/>
                </a:lnTo>
                <a:close/>
              </a:path>
            </a:pathLst>
          </a:custGeom>
          <a:blipFill>
            <a:blip r:embed="rId2"/>
            <a:stretch>
              <a:fillRect t="-141432" b="-8255"/>
            </a:stretch>
          </a:blipFill>
        </p:spPr>
        <p:txBody>
          <a:bodyPr/>
          <a:lstStyle/>
          <a:p>
            <a:endParaRPr lang="pt-BR"/>
          </a:p>
        </p:txBody>
      </p:sp>
      <p:grpSp>
        <p:nvGrpSpPr>
          <p:cNvPr id="3" name="Group 3"/>
          <p:cNvGrpSpPr/>
          <p:nvPr/>
        </p:nvGrpSpPr>
        <p:grpSpPr>
          <a:xfrm>
            <a:off x="0" y="2941435"/>
            <a:ext cx="10298588" cy="1731362"/>
            <a:chOff x="0" y="0"/>
            <a:chExt cx="13655887" cy="2110740"/>
          </a:xfrm>
        </p:grpSpPr>
        <p:sp>
          <p:nvSpPr>
            <p:cNvPr id="4" name="Freeform 4"/>
            <p:cNvSpPr/>
            <p:nvPr/>
          </p:nvSpPr>
          <p:spPr>
            <a:xfrm>
              <a:off x="0" y="0"/>
              <a:ext cx="13655167" cy="2110486"/>
            </a:xfrm>
            <a:custGeom>
              <a:avLst/>
              <a:gdLst/>
              <a:ahLst/>
              <a:cxnLst/>
              <a:rect l="l" t="t" r="r" b="b"/>
              <a:pathLst>
                <a:path w="13655167" h="2110486">
                  <a:moveTo>
                    <a:pt x="0" y="0"/>
                  </a:moveTo>
                  <a:lnTo>
                    <a:pt x="13655167" y="0"/>
                  </a:lnTo>
                  <a:lnTo>
                    <a:pt x="13655167" y="2110486"/>
                  </a:lnTo>
                  <a:lnTo>
                    <a:pt x="0" y="2110486"/>
                  </a:lnTo>
                  <a:lnTo>
                    <a:pt x="0" y="0"/>
                  </a:lnTo>
                  <a:close/>
                </a:path>
              </a:pathLst>
            </a:custGeom>
            <a:gradFill rotWithShape="1">
              <a:gsLst>
                <a:gs pos="0">
                  <a:srgbClr val="FF3131">
                    <a:alpha val="100000"/>
                  </a:srgbClr>
                </a:gs>
                <a:gs pos="100000">
                  <a:srgbClr val="FF914D">
                    <a:alpha val="100000"/>
                  </a:srgbClr>
                </a:gs>
              </a:gsLst>
              <a:lin ang="0"/>
            </a:gradFill>
          </p:spPr>
          <p:txBody>
            <a:bodyPr/>
            <a:lstStyle/>
            <a:p>
              <a:endParaRPr lang="pt-BR"/>
            </a:p>
          </p:txBody>
        </p:sp>
      </p:grpSp>
      <p:grpSp>
        <p:nvGrpSpPr>
          <p:cNvPr id="5" name="Group 5"/>
          <p:cNvGrpSpPr/>
          <p:nvPr/>
        </p:nvGrpSpPr>
        <p:grpSpPr>
          <a:xfrm>
            <a:off x="477370" y="4825469"/>
            <a:ext cx="9332259" cy="12536387"/>
            <a:chOff x="0" y="0"/>
            <a:chExt cx="2457879" cy="3301765"/>
          </a:xfrm>
        </p:grpSpPr>
        <p:sp>
          <p:nvSpPr>
            <p:cNvPr id="6" name="Freeform 6"/>
            <p:cNvSpPr/>
            <p:nvPr/>
          </p:nvSpPr>
          <p:spPr>
            <a:xfrm>
              <a:off x="0" y="0"/>
              <a:ext cx="2457879" cy="3301764"/>
            </a:xfrm>
            <a:custGeom>
              <a:avLst/>
              <a:gdLst/>
              <a:ahLst/>
              <a:cxnLst/>
              <a:rect l="l" t="t" r="r" b="b"/>
              <a:pathLst>
                <a:path w="2457879" h="3301764">
                  <a:moveTo>
                    <a:pt x="9955" y="0"/>
                  </a:moveTo>
                  <a:lnTo>
                    <a:pt x="2447924" y="0"/>
                  </a:lnTo>
                  <a:cubicBezTo>
                    <a:pt x="2450564" y="0"/>
                    <a:pt x="2453096" y="1049"/>
                    <a:pt x="2454963" y="2916"/>
                  </a:cubicBezTo>
                  <a:cubicBezTo>
                    <a:pt x="2456830" y="4783"/>
                    <a:pt x="2457879" y="7315"/>
                    <a:pt x="2457879" y="9955"/>
                  </a:cubicBezTo>
                  <a:lnTo>
                    <a:pt x="2457879" y="3291809"/>
                  </a:lnTo>
                  <a:cubicBezTo>
                    <a:pt x="2457879" y="3297307"/>
                    <a:pt x="2453422" y="3301764"/>
                    <a:pt x="2447924" y="3301764"/>
                  </a:cubicBezTo>
                  <a:lnTo>
                    <a:pt x="9955" y="3301764"/>
                  </a:lnTo>
                  <a:cubicBezTo>
                    <a:pt x="7315" y="3301764"/>
                    <a:pt x="4783" y="3300716"/>
                    <a:pt x="2916" y="3298849"/>
                  </a:cubicBezTo>
                  <a:cubicBezTo>
                    <a:pt x="1049" y="3296982"/>
                    <a:pt x="0" y="3294450"/>
                    <a:pt x="0" y="3291809"/>
                  </a:cubicBezTo>
                  <a:lnTo>
                    <a:pt x="0" y="9955"/>
                  </a:lnTo>
                  <a:cubicBezTo>
                    <a:pt x="0" y="7315"/>
                    <a:pt x="1049" y="4783"/>
                    <a:pt x="2916" y="2916"/>
                  </a:cubicBezTo>
                  <a:cubicBezTo>
                    <a:pt x="4783" y="1049"/>
                    <a:pt x="7315" y="0"/>
                    <a:pt x="9955" y="0"/>
                  </a:cubicBezTo>
                  <a:close/>
                </a:path>
              </a:pathLst>
            </a:custGeom>
            <a:solidFill>
              <a:srgbClr val="000000">
                <a:alpha val="0"/>
              </a:srgbClr>
            </a:solidFill>
            <a:ln w="38100" cap="sq">
              <a:solidFill>
                <a:srgbClr val="000000"/>
              </a:solidFill>
              <a:prstDash val="solid"/>
              <a:miter/>
            </a:ln>
          </p:spPr>
          <p:txBody>
            <a:bodyPr/>
            <a:lstStyle/>
            <a:p>
              <a:endParaRPr lang="pt-BR"/>
            </a:p>
          </p:txBody>
        </p:sp>
        <p:sp>
          <p:nvSpPr>
            <p:cNvPr id="7" name="TextBox 7"/>
            <p:cNvSpPr txBox="1"/>
            <p:nvPr/>
          </p:nvSpPr>
          <p:spPr>
            <a:xfrm>
              <a:off x="0" y="-38100"/>
              <a:ext cx="2457879" cy="333986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6791112" y="12958312"/>
            <a:ext cx="2852625" cy="4183425"/>
            <a:chOff x="0" y="0"/>
            <a:chExt cx="3803500" cy="5577900"/>
          </a:xfrm>
        </p:grpSpPr>
        <p:sp>
          <p:nvSpPr>
            <p:cNvPr id="9" name="Freeform 9"/>
            <p:cNvSpPr/>
            <p:nvPr/>
          </p:nvSpPr>
          <p:spPr>
            <a:xfrm>
              <a:off x="-2772664" y="0"/>
              <a:ext cx="6576187" cy="5590540"/>
            </a:xfrm>
            <a:custGeom>
              <a:avLst/>
              <a:gdLst/>
              <a:ahLst/>
              <a:cxnLst/>
              <a:rect l="l" t="t" r="r" b="b"/>
              <a:pathLst>
                <a:path w="6576187" h="5590540">
                  <a:moveTo>
                    <a:pt x="2804414" y="0"/>
                  </a:moveTo>
                  <a:lnTo>
                    <a:pt x="2817114" y="0"/>
                  </a:lnTo>
                  <a:lnTo>
                    <a:pt x="2817114" y="12700"/>
                  </a:lnTo>
                  <a:lnTo>
                    <a:pt x="2804414" y="12700"/>
                  </a:lnTo>
                  <a:close/>
                  <a:moveTo>
                    <a:pt x="2829814" y="12700"/>
                  </a:moveTo>
                  <a:lnTo>
                    <a:pt x="2842514" y="12700"/>
                  </a:lnTo>
                  <a:lnTo>
                    <a:pt x="2829814" y="12700"/>
                  </a:lnTo>
                  <a:close/>
                  <a:moveTo>
                    <a:pt x="2855214" y="12700"/>
                  </a:moveTo>
                  <a:lnTo>
                    <a:pt x="2867914" y="12700"/>
                  </a:lnTo>
                  <a:lnTo>
                    <a:pt x="2855214" y="12700"/>
                  </a:lnTo>
                  <a:close/>
                  <a:moveTo>
                    <a:pt x="2880614" y="12700"/>
                  </a:moveTo>
                  <a:lnTo>
                    <a:pt x="2893314" y="12700"/>
                  </a:lnTo>
                  <a:lnTo>
                    <a:pt x="2880614" y="12700"/>
                  </a:lnTo>
                  <a:close/>
                  <a:moveTo>
                    <a:pt x="2906014" y="12700"/>
                  </a:moveTo>
                  <a:lnTo>
                    <a:pt x="2918714" y="12700"/>
                  </a:lnTo>
                  <a:lnTo>
                    <a:pt x="2906014" y="12700"/>
                  </a:lnTo>
                  <a:close/>
                  <a:moveTo>
                    <a:pt x="2931414" y="12700"/>
                  </a:moveTo>
                  <a:lnTo>
                    <a:pt x="2944114" y="12700"/>
                  </a:lnTo>
                  <a:lnTo>
                    <a:pt x="2931414" y="12700"/>
                  </a:lnTo>
                  <a:close/>
                  <a:moveTo>
                    <a:pt x="2956814" y="12700"/>
                  </a:moveTo>
                  <a:lnTo>
                    <a:pt x="2969514" y="12700"/>
                  </a:lnTo>
                  <a:lnTo>
                    <a:pt x="2956814" y="12700"/>
                  </a:lnTo>
                  <a:close/>
                  <a:moveTo>
                    <a:pt x="2982214" y="12700"/>
                  </a:moveTo>
                  <a:lnTo>
                    <a:pt x="2994914" y="12700"/>
                  </a:lnTo>
                  <a:lnTo>
                    <a:pt x="2982214" y="12700"/>
                  </a:lnTo>
                  <a:close/>
                  <a:moveTo>
                    <a:pt x="3007614" y="12700"/>
                  </a:moveTo>
                  <a:lnTo>
                    <a:pt x="3020314" y="12700"/>
                  </a:lnTo>
                  <a:lnTo>
                    <a:pt x="3007614" y="12700"/>
                  </a:lnTo>
                  <a:close/>
                  <a:moveTo>
                    <a:pt x="3033014" y="12700"/>
                  </a:moveTo>
                  <a:lnTo>
                    <a:pt x="3045714" y="12700"/>
                  </a:lnTo>
                  <a:lnTo>
                    <a:pt x="3033014" y="12700"/>
                  </a:lnTo>
                  <a:close/>
                  <a:moveTo>
                    <a:pt x="3058414" y="12700"/>
                  </a:moveTo>
                  <a:lnTo>
                    <a:pt x="3071114" y="12700"/>
                  </a:lnTo>
                  <a:lnTo>
                    <a:pt x="3058414" y="12700"/>
                  </a:lnTo>
                  <a:close/>
                  <a:moveTo>
                    <a:pt x="3083814" y="12700"/>
                  </a:moveTo>
                  <a:lnTo>
                    <a:pt x="3096514" y="12700"/>
                  </a:lnTo>
                  <a:lnTo>
                    <a:pt x="3083814" y="12700"/>
                  </a:lnTo>
                  <a:close/>
                  <a:moveTo>
                    <a:pt x="3109214" y="12700"/>
                  </a:moveTo>
                  <a:lnTo>
                    <a:pt x="3121914" y="12700"/>
                  </a:lnTo>
                  <a:lnTo>
                    <a:pt x="3109214" y="12700"/>
                  </a:lnTo>
                  <a:close/>
                  <a:moveTo>
                    <a:pt x="3134614" y="12700"/>
                  </a:moveTo>
                  <a:lnTo>
                    <a:pt x="3147314" y="12700"/>
                  </a:lnTo>
                  <a:lnTo>
                    <a:pt x="3134614" y="12700"/>
                  </a:lnTo>
                  <a:close/>
                  <a:moveTo>
                    <a:pt x="3160014" y="12700"/>
                  </a:moveTo>
                  <a:lnTo>
                    <a:pt x="3172714" y="12700"/>
                  </a:lnTo>
                  <a:lnTo>
                    <a:pt x="3160014" y="12700"/>
                  </a:lnTo>
                  <a:close/>
                  <a:moveTo>
                    <a:pt x="3185414" y="12700"/>
                  </a:moveTo>
                  <a:lnTo>
                    <a:pt x="3198114" y="12700"/>
                  </a:lnTo>
                  <a:lnTo>
                    <a:pt x="3185414" y="12700"/>
                  </a:lnTo>
                  <a:close/>
                  <a:moveTo>
                    <a:pt x="3210814" y="12700"/>
                  </a:moveTo>
                  <a:lnTo>
                    <a:pt x="3223514" y="12700"/>
                  </a:lnTo>
                  <a:lnTo>
                    <a:pt x="3210814" y="12700"/>
                  </a:lnTo>
                  <a:close/>
                  <a:moveTo>
                    <a:pt x="3236214" y="12700"/>
                  </a:moveTo>
                  <a:lnTo>
                    <a:pt x="3248914" y="12700"/>
                  </a:lnTo>
                  <a:lnTo>
                    <a:pt x="3236214" y="12700"/>
                  </a:lnTo>
                  <a:close/>
                  <a:moveTo>
                    <a:pt x="3261614" y="12700"/>
                  </a:moveTo>
                  <a:lnTo>
                    <a:pt x="3274314" y="12700"/>
                  </a:lnTo>
                  <a:lnTo>
                    <a:pt x="3261614" y="12700"/>
                  </a:lnTo>
                  <a:close/>
                  <a:moveTo>
                    <a:pt x="3287014" y="12700"/>
                  </a:moveTo>
                  <a:lnTo>
                    <a:pt x="3299714" y="12700"/>
                  </a:lnTo>
                  <a:lnTo>
                    <a:pt x="3287014" y="12700"/>
                  </a:lnTo>
                  <a:close/>
                  <a:moveTo>
                    <a:pt x="3312414" y="12700"/>
                  </a:moveTo>
                  <a:lnTo>
                    <a:pt x="3325114" y="12700"/>
                  </a:lnTo>
                  <a:lnTo>
                    <a:pt x="3312414" y="12700"/>
                  </a:lnTo>
                  <a:close/>
                  <a:moveTo>
                    <a:pt x="3337814" y="12700"/>
                  </a:moveTo>
                  <a:lnTo>
                    <a:pt x="3350514" y="12700"/>
                  </a:lnTo>
                  <a:lnTo>
                    <a:pt x="3337814" y="12700"/>
                  </a:lnTo>
                  <a:close/>
                  <a:moveTo>
                    <a:pt x="3363214" y="12700"/>
                  </a:moveTo>
                  <a:lnTo>
                    <a:pt x="3375914" y="12700"/>
                  </a:lnTo>
                  <a:lnTo>
                    <a:pt x="3363214" y="12700"/>
                  </a:lnTo>
                  <a:close/>
                  <a:moveTo>
                    <a:pt x="3388614" y="12700"/>
                  </a:moveTo>
                  <a:lnTo>
                    <a:pt x="3401314" y="12700"/>
                  </a:lnTo>
                  <a:lnTo>
                    <a:pt x="3388614" y="12700"/>
                  </a:lnTo>
                  <a:close/>
                  <a:moveTo>
                    <a:pt x="3414014" y="12700"/>
                  </a:moveTo>
                  <a:lnTo>
                    <a:pt x="3426714" y="12700"/>
                  </a:lnTo>
                  <a:lnTo>
                    <a:pt x="3414014" y="12700"/>
                  </a:lnTo>
                  <a:close/>
                  <a:moveTo>
                    <a:pt x="3439414" y="12700"/>
                  </a:moveTo>
                  <a:lnTo>
                    <a:pt x="3452114" y="12700"/>
                  </a:lnTo>
                  <a:lnTo>
                    <a:pt x="3439414" y="12700"/>
                  </a:lnTo>
                  <a:close/>
                  <a:moveTo>
                    <a:pt x="3464814" y="12700"/>
                  </a:moveTo>
                  <a:lnTo>
                    <a:pt x="3477514" y="12700"/>
                  </a:lnTo>
                  <a:lnTo>
                    <a:pt x="3464814" y="12700"/>
                  </a:lnTo>
                  <a:close/>
                  <a:moveTo>
                    <a:pt x="3490214" y="12700"/>
                  </a:moveTo>
                  <a:lnTo>
                    <a:pt x="3502914" y="12700"/>
                  </a:lnTo>
                  <a:lnTo>
                    <a:pt x="3490214" y="12700"/>
                  </a:lnTo>
                  <a:close/>
                  <a:moveTo>
                    <a:pt x="3515614" y="12700"/>
                  </a:moveTo>
                  <a:lnTo>
                    <a:pt x="3528314" y="12700"/>
                  </a:lnTo>
                  <a:lnTo>
                    <a:pt x="3515614" y="12700"/>
                  </a:lnTo>
                  <a:close/>
                  <a:moveTo>
                    <a:pt x="3541014" y="12700"/>
                  </a:moveTo>
                  <a:lnTo>
                    <a:pt x="3553714" y="12700"/>
                  </a:lnTo>
                  <a:lnTo>
                    <a:pt x="3541014" y="12700"/>
                  </a:lnTo>
                  <a:close/>
                  <a:moveTo>
                    <a:pt x="3566414" y="12700"/>
                  </a:moveTo>
                  <a:lnTo>
                    <a:pt x="3579114" y="12700"/>
                  </a:lnTo>
                  <a:lnTo>
                    <a:pt x="3566414" y="12700"/>
                  </a:lnTo>
                  <a:close/>
                  <a:moveTo>
                    <a:pt x="3591814" y="12700"/>
                  </a:moveTo>
                  <a:lnTo>
                    <a:pt x="3604514" y="12700"/>
                  </a:lnTo>
                  <a:lnTo>
                    <a:pt x="3591814" y="12700"/>
                  </a:lnTo>
                  <a:close/>
                  <a:moveTo>
                    <a:pt x="3617214" y="12700"/>
                  </a:moveTo>
                  <a:lnTo>
                    <a:pt x="3629914" y="12700"/>
                  </a:lnTo>
                  <a:lnTo>
                    <a:pt x="3617214" y="12700"/>
                  </a:lnTo>
                  <a:close/>
                  <a:moveTo>
                    <a:pt x="3642614" y="12700"/>
                  </a:moveTo>
                  <a:lnTo>
                    <a:pt x="3655314" y="12700"/>
                  </a:lnTo>
                  <a:lnTo>
                    <a:pt x="3642614" y="12700"/>
                  </a:lnTo>
                  <a:close/>
                  <a:moveTo>
                    <a:pt x="3668014" y="12700"/>
                  </a:moveTo>
                  <a:lnTo>
                    <a:pt x="3680714" y="12700"/>
                  </a:lnTo>
                  <a:lnTo>
                    <a:pt x="3668014" y="12700"/>
                  </a:lnTo>
                  <a:close/>
                  <a:moveTo>
                    <a:pt x="3693414" y="12700"/>
                  </a:moveTo>
                  <a:lnTo>
                    <a:pt x="3706114" y="12700"/>
                  </a:lnTo>
                  <a:lnTo>
                    <a:pt x="3693414" y="12700"/>
                  </a:lnTo>
                  <a:close/>
                  <a:moveTo>
                    <a:pt x="3718814" y="12700"/>
                  </a:moveTo>
                  <a:lnTo>
                    <a:pt x="3731514" y="12700"/>
                  </a:lnTo>
                  <a:lnTo>
                    <a:pt x="3718814" y="12700"/>
                  </a:lnTo>
                  <a:close/>
                  <a:moveTo>
                    <a:pt x="3744214" y="12700"/>
                  </a:moveTo>
                  <a:lnTo>
                    <a:pt x="3756914" y="12700"/>
                  </a:lnTo>
                  <a:lnTo>
                    <a:pt x="3744214" y="12700"/>
                  </a:lnTo>
                  <a:close/>
                  <a:moveTo>
                    <a:pt x="3769614" y="12700"/>
                  </a:moveTo>
                  <a:lnTo>
                    <a:pt x="3782314" y="12700"/>
                  </a:lnTo>
                  <a:lnTo>
                    <a:pt x="3769614" y="12700"/>
                  </a:lnTo>
                  <a:close/>
                  <a:moveTo>
                    <a:pt x="3795014" y="12700"/>
                  </a:moveTo>
                  <a:lnTo>
                    <a:pt x="3807714" y="12700"/>
                  </a:lnTo>
                  <a:lnTo>
                    <a:pt x="3795014" y="12700"/>
                  </a:lnTo>
                  <a:close/>
                  <a:moveTo>
                    <a:pt x="3820414" y="12700"/>
                  </a:moveTo>
                  <a:lnTo>
                    <a:pt x="3833114" y="12700"/>
                  </a:lnTo>
                  <a:lnTo>
                    <a:pt x="3820414" y="12700"/>
                  </a:lnTo>
                  <a:close/>
                  <a:moveTo>
                    <a:pt x="3845814" y="12700"/>
                  </a:moveTo>
                  <a:lnTo>
                    <a:pt x="3858514" y="12700"/>
                  </a:lnTo>
                  <a:lnTo>
                    <a:pt x="3845814" y="12700"/>
                  </a:lnTo>
                  <a:close/>
                  <a:moveTo>
                    <a:pt x="3871214" y="12700"/>
                  </a:moveTo>
                  <a:lnTo>
                    <a:pt x="3883914" y="12700"/>
                  </a:lnTo>
                  <a:lnTo>
                    <a:pt x="3871214" y="12700"/>
                  </a:lnTo>
                  <a:close/>
                  <a:moveTo>
                    <a:pt x="3896614" y="12700"/>
                  </a:moveTo>
                  <a:lnTo>
                    <a:pt x="3909314" y="12700"/>
                  </a:lnTo>
                  <a:lnTo>
                    <a:pt x="3896614" y="12700"/>
                  </a:lnTo>
                  <a:close/>
                  <a:moveTo>
                    <a:pt x="3922014" y="12700"/>
                  </a:moveTo>
                  <a:lnTo>
                    <a:pt x="3934714" y="12700"/>
                  </a:lnTo>
                  <a:lnTo>
                    <a:pt x="3922014" y="12700"/>
                  </a:lnTo>
                  <a:close/>
                  <a:moveTo>
                    <a:pt x="3947414" y="12700"/>
                  </a:moveTo>
                  <a:lnTo>
                    <a:pt x="3960114" y="12700"/>
                  </a:lnTo>
                  <a:lnTo>
                    <a:pt x="3947414" y="12700"/>
                  </a:lnTo>
                  <a:close/>
                  <a:moveTo>
                    <a:pt x="3972814" y="12700"/>
                  </a:moveTo>
                  <a:lnTo>
                    <a:pt x="3985514" y="12700"/>
                  </a:lnTo>
                  <a:lnTo>
                    <a:pt x="3972814" y="12700"/>
                  </a:lnTo>
                  <a:close/>
                  <a:moveTo>
                    <a:pt x="3998214" y="12700"/>
                  </a:moveTo>
                  <a:lnTo>
                    <a:pt x="4010914" y="12700"/>
                  </a:lnTo>
                  <a:lnTo>
                    <a:pt x="3998214" y="12700"/>
                  </a:lnTo>
                  <a:close/>
                  <a:moveTo>
                    <a:pt x="4023614" y="12700"/>
                  </a:moveTo>
                  <a:lnTo>
                    <a:pt x="4036314" y="12700"/>
                  </a:lnTo>
                  <a:lnTo>
                    <a:pt x="4023614" y="12700"/>
                  </a:lnTo>
                  <a:close/>
                  <a:moveTo>
                    <a:pt x="4049014" y="12700"/>
                  </a:moveTo>
                  <a:lnTo>
                    <a:pt x="4061714" y="12700"/>
                  </a:lnTo>
                  <a:lnTo>
                    <a:pt x="4049014" y="12700"/>
                  </a:lnTo>
                  <a:close/>
                  <a:moveTo>
                    <a:pt x="4074414" y="12700"/>
                  </a:moveTo>
                  <a:lnTo>
                    <a:pt x="4087114" y="12700"/>
                  </a:lnTo>
                  <a:lnTo>
                    <a:pt x="4074414" y="12700"/>
                  </a:lnTo>
                  <a:close/>
                  <a:moveTo>
                    <a:pt x="4099814" y="12700"/>
                  </a:moveTo>
                  <a:lnTo>
                    <a:pt x="4112514" y="12700"/>
                  </a:lnTo>
                  <a:lnTo>
                    <a:pt x="4099814" y="12700"/>
                  </a:lnTo>
                  <a:close/>
                  <a:moveTo>
                    <a:pt x="4125214" y="12700"/>
                  </a:moveTo>
                  <a:lnTo>
                    <a:pt x="4137914" y="12700"/>
                  </a:lnTo>
                  <a:lnTo>
                    <a:pt x="4125214" y="12700"/>
                  </a:lnTo>
                  <a:close/>
                  <a:moveTo>
                    <a:pt x="4150614" y="12700"/>
                  </a:moveTo>
                  <a:lnTo>
                    <a:pt x="4163314" y="12700"/>
                  </a:lnTo>
                  <a:lnTo>
                    <a:pt x="4150614" y="12700"/>
                  </a:lnTo>
                  <a:close/>
                  <a:moveTo>
                    <a:pt x="4176014" y="12700"/>
                  </a:moveTo>
                  <a:lnTo>
                    <a:pt x="4188714" y="12700"/>
                  </a:lnTo>
                  <a:lnTo>
                    <a:pt x="4176014" y="12700"/>
                  </a:lnTo>
                  <a:close/>
                  <a:moveTo>
                    <a:pt x="4201414" y="12700"/>
                  </a:moveTo>
                  <a:lnTo>
                    <a:pt x="4214114" y="12700"/>
                  </a:lnTo>
                  <a:lnTo>
                    <a:pt x="4201414" y="12700"/>
                  </a:lnTo>
                  <a:close/>
                  <a:moveTo>
                    <a:pt x="4226814" y="12700"/>
                  </a:moveTo>
                  <a:lnTo>
                    <a:pt x="4239514" y="12700"/>
                  </a:lnTo>
                  <a:lnTo>
                    <a:pt x="4226814" y="12700"/>
                  </a:lnTo>
                  <a:close/>
                  <a:moveTo>
                    <a:pt x="4252214" y="12700"/>
                  </a:moveTo>
                  <a:lnTo>
                    <a:pt x="4264914" y="12700"/>
                  </a:lnTo>
                  <a:lnTo>
                    <a:pt x="4252214" y="12700"/>
                  </a:lnTo>
                  <a:close/>
                  <a:moveTo>
                    <a:pt x="4277614" y="12700"/>
                  </a:moveTo>
                  <a:lnTo>
                    <a:pt x="4290314" y="12700"/>
                  </a:lnTo>
                  <a:lnTo>
                    <a:pt x="4277614" y="12700"/>
                  </a:lnTo>
                  <a:close/>
                  <a:moveTo>
                    <a:pt x="4303014" y="12700"/>
                  </a:moveTo>
                  <a:lnTo>
                    <a:pt x="4315714" y="12700"/>
                  </a:lnTo>
                  <a:lnTo>
                    <a:pt x="4303014" y="12700"/>
                  </a:lnTo>
                  <a:close/>
                  <a:moveTo>
                    <a:pt x="4328414" y="12700"/>
                  </a:moveTo>
                  <a:lnTo>
                    <a:pt x="4341114" y="12700"/>
                  </a:lnTo>
                  <a:lnTo>
                    <a:pt x="4328414" y="12700"/>
                  </a:lnTo>
                  <a:close/>
                  <a:moveTo>
                    <a:pt x="4353814" y="12700"/>
                  </a:moveTo>
                  <a:lnTo>
                    <a:pt x="4366514" y="12700"/>
                  </a:lnTo>
                  <a:lnTo>
                    <a:pt x="4353814" y="12700"/>
                  </a:lnTo>
                  <a:close/>
                  <a:moveTo>
                    <a:pt x="4379214" y="12700"/>
                  </a:moveTo>
                  <a:lnTo>
                    <a:pt x="4391914" y="12700"/>
                  </a:lnTo>
                  <a:lnTo>
                    <a:pt x="4379214" y="12700"/>
                  </a:lnTo>
                  <a:close/>
                  <a:moveTo>
                    <a:pt x="4404614" y="12700"/>
                  </a:moveTo>
                  <a:lnTo>
                    <a:pt x="4417314" y="12700"/>
                  </a:lnTo>
                  <a:lnTo>
                    <a:pt x="4404614" y="12700"/>
                  </a:lnTo>
                  <a:close/>
                  <a:moveTo>
                    <a:pt x="4430014" y="12700"/>
                  </a:moveTo>
                  <a:lnTo>
                    <a:pt x="4442714" y="12700"/>
                  </a:lnTo>
                  <a:lnTo>
                    <a:pt x="4430014" y="12700"/>
                  </a:lnTo>
                  <a:close/>
                  <a:moveTo>
                    <a:pt x="4455414" y="12700"/>
                  </a:moveTo>
                  <a:lnTo>
                    <a:pt x="4468114" y="12700"/>
                  </a:lnTo>
                  <a:lnTo>
                    <a:pt x="4455414" y="12700"/>
                  </a:lnTo>
                  <a:close/>
                  <a:moveTo>
                    <a:pt x="4480814" y="12700"/>
                  </a:moveTo>
                  <a:lnTo>
                    <a:pt x="4493514" y="12700"/>
                  </a:lnTo>
                  <a:lnTo>
                    <a:pt x="4480814" y="12700"/>
                  </a:lnTo>
                  <a:close/>
                  <a:moveTo>
                    <a:pt x="4506214" y="12700"/>
                  </a:moveTo>
                  <a:lnTo>
                    <a:pt x="4518914" y="12700"/>
                  </a:lnTo>
                  <a:lnTo>
                    <a:pt x="4506214" y="12700"/>
                  </a:lnTo>
                  <a:close/>
                  <a:moveTo>
                    <a:pt x="4531614" y="12700"/>
                  </a:moveTo>
                  <a:lnTo>
                    <a:pt x="4544314" y="12700"/>
                  </a:lnTo>
                  <a:lnTo>
                    <a:pt x="4531614" y="12700"/>
                  </a:lnTo>
                  <a:close/>
                  <a:moveTo>
                    <a:pt x="4557014" y="12700"/>
                  </a:moveTo>
                  <a:lnTo>
                    <a:pt x="4569714" y="12700"/>
                  </a:lnTo>
                  <a:lnTo>
                    <a:pt x="4557014" y="12700"/>
                  </a:lnTo>
                  <a:close/>
                  <a:moveTo>
                    <a:pt x="4582414" y="12700"/>
                  </a:moveTo>
                  <a:lnTo>
                    <a:pt x="4595114" y="12700"/>
                  </a:lnTo>
                  <a:lnTo>
                    <a:pt x="4582414" y="12700"/>
                  </a:lnTo>
                  <a:close/>
                  <a:moveTo>
                    <a:pt x="4607814" y="12700"/>
                  </a:moveTo>
                  <a:lnTo>
                    <a:pt x="4620514" y="12700"/>
                  </a:lnTo>
                  <a:lnTo>
                    <a:pt x="4607814" y="12700"/>
                  </a:lnTo>
                  <a:close/>
                  <a:moveTo>
                    <a:pt x="4633214" y="12700"/>
                  </a:moveTo>
                  <a:lnTo>
                    <a:pt x="4645914" y="12700"/>
                  </a:lnTo>
                  <a:lnTo>
                    <a:pt x="4633214" y="12700"/>
                  </a:lnTo>
                  <a:close/>
                  <a:moveTo>
                    <a:pt x="4658614" y="12700"/>
                  </a:moveTo>
                  <a:lnTo>
                    <a:pt x="4671314" y="12700"/>
                  </a:lnTo>
                  <a:lnTo>
                    <a:pt x="4658614" y="12700"/>
                  </a:lnTo>
                  <a:close/>
                  <a:moveTo>
                    <a:pt x="4684014" y="12700"/>
                  </a:moveTo>
                  <a:lnTo>
                    <a:pt x="4696714" y="12700"/>
                  </a:lnTo>
                  <a:lnTo>
                    <a:pt x="4684014" y="12700"/>
                  </a:lnTo>
                  <a:close/>
                  <a:moveTo>
                    <a:pt x="4709414" y="12700"/>
                  </a:moveTo>
                  <a:lnTo>
                    <a:pt x="4722114" y="12700"/>
                  </a:lnTo>
                  <a:lnTo>
                    <a:pt x="4709414" y="12700"/>
                  </a:lnTo>
                  <a:close/>
                  <a:moveTo>
                    <a:pt x="4734814" y="12700"/>
                  </a:moveTo>
                  <a:lnTo>
                    <a:pt x="4747514" y="12700"/>
                  </a:lnTo>
                  <a:lnTo>
                    <a:pt x="4734814" y="12700"/>
                  </a:lnTo>
                  <a:close/>
                  <a:moveTo>
                    <a:pt x="4760214" y="12700"/>
                  </a:moveTo>
                  <a:lnTo>
                    <a:pt x="4772914" y="12700"/>
                  </a:lnTo>
                  <a:lnTo>
                    <a:pt x="4760214" y="12700"/>
                  </a:lnTo>
                  <a:close/>
                  <a:moveTo>
                    <a:pt x="4785614" y="12700"/>
                  </a:moveTo>
                  <a:lnTo>
                    <a:pt x="4798314" y="12700"/>
                  </a:lnTo>
                  <a:lnTo>
                    <a:pt x="4785614" y="12700"/>
                  </a:lnTo>
                  <a:close/>
                  <a:moveTo>
                    <a:pt x="4811014" y="12700"/>
                  </a:moveTo>
                  <a:lnTo>
                    <a:pt x="4823714" y="12700"/>
                  </a:lnTo>
                  <a:lnTo>
                    <a:pt x="4811014" y="12700"/>
                  </a:lnTo>
                  <a:close/>
                  <a:moveTo>
                    <a:pt x="4836414" y="12700"/>
                  </a:moveTo>
                  <a:lnTo>
                    <a:pt x="4849114" y="12700"/>
                  </a:lnTo>
                  <a:lnTo>
                    <a:pt x="4836414" y="12700"/>
                  </a:lnTo>
                  <a:close/>
                  <a:moveTo>
                    <a:pt x="4861814" y="12700"/>
                  </a:moveTo>
                  <a:lnTo>
                    <a:pt x="4874514" y="12700"/>
                  </a:lnTo>
                  <a:lnTo>
                    <a:pt x="4861814" y="12700"/>
                  </a:lnTo>
                  <a:close/>
                  <a:moveTo>
                    <a:pt x="4887214" y="12700"/>
                  </a:moveTo>
                  <a:lnTo>
                    <a:pt x="4899914" y="12700"/>
                  </a:lnTo>
                  <a:lnTo>
                    <a:pt x="4887214" y="12700"/>
                  </a:lnTo>
                  <a:close/>
                  <a:moveTo>
                    <a:pt x="4912614" y="12700"/>
                  </a:moveTo>
                  <a:lnTo>
                    <a:pt x="4925314" y="12700"/>
                  </a:lnTo>
                  <a:lnTo>
                    <a:pt x="4912614" y="12700"/>
                  </a:lnTo>
                  <a:close/>
                  <a:moveTo>
                    <a:pt x="4938014" y="12700"/>
                  </a:moveTo>
                  <a:lnTo>
                    <a:pt x="4950714" y="12700"/>
                  </a:lnTo>
                  <a:lnTo>
                    <a:pt x="4938014" y="12700"/>
                  </a:lnTo>
                  <a:close/>
                  <a:moveTo>
                    <a:pt x="4963414" y="12700"/>
                  </a:moveTo>
                  <a:lnTo>
                    <a:pt x="4976114" y="12700"/>
                  </a:lnTo>
                  <a:lnTo>
                    <a:pt x="4963414" y="12700"/>
                  </a:lnTo>
                  <a:close/>
                  <a:moveTo>
                    <a:pt x="4988814" y="12700"/>
                  </a:moveTo>
                  <a:lnTo>
                    <a:pt x="5001514" y="12700"/>
                  </a:lnTo>
                  <a:lnTo>
                    <a:pt x="4988814" y="12700"/>
                  </a:lnTo>
                  <a:close/>
                  <a:moveTo>
                    <a:pt x="5014214" y="12700"/>
                  </a:moveTo>
                  <a:lnTo>
                    <a:pt x="5026914" y="12700"/>
                  </a:lnTo>
                  <a:lnTo>
                    <a:pt x="5014214" y="12700"/>
                  </a:lnTo>
                  <a:close/>
                  <a:moveTo>
                    <a:pt x="5039614" y="12700"/>
                  </a:moveTo>
                  <a:lnTo>
                    <a:pt x="5052314" y="12700"/>
                  </a:lnTo>
                  <a:lnTo>
                    <a:pt x="5039614" y="12700"/>
                  </a:lnTo>
                  <a:close/>
                  <a:moveTo>
                    <a:pt x="5065014" y="12700"/>
                  </a:moveTo>
                  <a:lnTo>
                    <a:pt x="5077714" y="12700"/>
                  </a:lnTo>
                  <a:lnTo>
                    <a:pt x="5065014" y="12700"/>
                  </a:lnTo>
                  <a:close/>
                  <a:moveTo>
                    <a:pt x="5090414" y="12700"/>
                  </a:moveTo>
                  <a:lnTo>
                    <a:pt x="5103114" y="12700"/>
                  </a:lnTo>
                  <a:lnTo>
                    <a:pt x="5090414" y="12700"/>
                  </a:lnTo>
                  <a:close/>
                  <a:moveTo>
                    <a:pt x="5115814" y="12700"/>
                  </a:moveTo>
                  <a:lnTo>
                    <a:pt x="5128514" y="12700"/>
                  </a:lnTo>
                  <a:lnTo>
                    <a:pt x="5115814" y="12700"/>
                  </a:lnTo>
                  <a:close/>
                  <a:moveTo>
                    <a:pt x="5141214" y="12700"/>
                  </a:moveTo>
                  <a:lnTo>
                    <a:pt x="5153914" y="12700"/>
                  </a:lnTo>
                  <a:lnTo>
                    <a:pt x="5141214" y="12700"/>
                  </a:lnTo>
                  <a:close/>
                  <a:moveTo>
                    <a:pt x="5166614" y="12700"/>
                  </a:moveTo>
                  <a:lnTo>
                    <a:pt x="5179314" y="12700"/>
                  </a:lnTo>
                  <a:lnTo>
                    <a:pt x="5166614" y="12700"/>
                  </a:lnTo>
                  <a:close/>
                  <a:moveTo>
                    <a:pt x="5192014" y="12700"/>
                  </a:moveTo>
                  <a:lnTo>
                    <a:pt x="5204714" y="12700"/>
                  </a:lnTo>
                  <a:lnTo>
                    <a:pt x="5192014" y="12700"/>
                  </a:lnTo>
                  <a:close/>
                  <a:moveTo>
                    <a:pt x="5217414" y="12700"/>
                  </a:moveTo>
                  <a:lnTo>
                    <a:pt x="5230114" y="12700"/>
                  </a:lnTo>
                  <a:lnTo>
                    <a:pt x="5217414" y="12700"/>
                  </a:lnTo>
                  <a:close/>
                  <a:moveTo>
                    <a:pt x="5242814" y="12700"/>
                  </a:moveTo>
                  <a:lnTo>
                    <a:pt x="5255514" y="12700"/>
                  </a:lnTo>
                  <a:lnTo>
                    <a:pt x="5242814" y="12700"/>
                  </a:lnTo>
                  <a:close/>
                  <a:moveTo>
                    <a:pt x="5268214" y="12700"/>
                  </a:moveTo>
                  <a:lnTo>
                    <a:pt x="5280914" y="12700"/>
                  </a:lnTo>
                  <a:lnTo>
                    <a:pt x="5268214" y="12700"/>
                  </a:lnTo>
                  <a:close/>
                  <a:moveTo>
                    <a:pt x="5293614" y="12700"/>
                  </a:moveTo>
                  <a:lnTo>
                    <a:pt x="5306314" y="12700"/>
                  </a:lnTo>
                  <a:lnTo>
                    <a:pt x="5293614" y="12700"/>
                  </a:lnTo>
                  <a:close/>
                  <a:moveTo>
                    <a:pt x="5319014" y="12700"/>
                  </a:moveTo>
                  <a:lnTo>
                    <a:pt x="5331714" y="12700"/>
                  </a:lnTo>
                  <a:lnTo>
                    <a:pt x="5319014" y="12700"/>
                  </a:lnTo>
                  <a:close/>
                  <a:moveTo>
                    <a:pt x="5344414" y="12700"/>
                  </a:moveTo>
                  <a:lnTo>
                    <a:pt x="5357114" y="12700"/>
                  </a:lnTo>
                  <a:lnTo>
                    <a:pt x="5344414" y="12700"/>
                  </a:lnTo>
                  <a:close/>
                  <a:moveTo>
                    <a:pt x="5369814" y="12700"/>
                  </a:moveTo>
                  <a:lnTo>
                    <a:pt x="5382514" y="12700"/>
                  </a:lnTo>
                  <a:lnTo>
                    <a:pt x="5369814" y="12700"/>
                  </a:lnTo>
                  <a:close/>
                  <a:moveTo>
                    <a:pt x="5395214" y="12700"/>
                  </a:moveTo>
                  <a:lnTo>
                    <a:pt x="5407914" y="12700"/>
                  </a:lnTo>
                  <a:lnTo>
                    <a:pt x="5395214" y="12700"/>
                  </a:lnTo>
                  <a:close/>
                  <a:moveTo>
                    <a:pt x="5420614" y="12700"/>
                  </a:moveTo>
                  <a:lnTo>
                    <a:pt x="5433314" y="12700"/>
                  </a:lnTo>
                  <a:lnTo>
                    <a:pt x="5420614" y="12700"/>
                  </a:lnTo>
                  <a:close/>
                  <a:moveTo>
                    <a:pt x="5446014" y="12700"/>
                  </a:moveTo>
                  <a:lnTo>
                    <a:pt x="5458714" y="12700"/>
                  </a:lnTo>
                  <a:lnTo>
                    <a:pt x="5446014" y="12700"/>
                  </a:lnTo>
                  <a:close/>
                  <a:moveTo>
                    <a:pt x="5471414" y="12700"/>
                  </a:moveTo>
                  <a:lnTo>
                    <a:pt x="5484114" y="12700"/>
                  </a:lnTo>
                  <a:lnTo>
                    <a:pt x="5471414" y="12700"/>
                  </a:lnTo>
                  <a:close/>
                  <a:moveTo>
                    <a:pt x="5496814" y="12700"/>
                  </a:moveTo>
                  <a:lnTo>
                    <a:pt x="5509514" y="12700"/>
                  </a:lnTo>
                  <a:lnTo>
                    <a:pt x="5496814" y="12700"/>
                  </a:lnTo>
                  <a:close/>
                  <a:moveTo>
                    <a:pt x="5522214" y="12700"/>
                  </a:moveTo>
                  <a:lnTo>
                    <a:pt x="5534914" y="12700"/>
                  </a:lnTo>
                  <a:lnTo>
                    <a:pt x="5522214" y="12700"/>
                  </a:lnTo>
                  <a:close/>
                  <a:moveTo>
                    <a:pt x="5547614" y="12700"/>
                  </a:moveTo>
                  <a:lnTo>
                    <a:pt x="5560314" y="12700"/>
                  </a:lnTo>
                  <a:lnTo>
                    <a:pt x="5547614" y="12700"/>
                  </a:lnTo>
                  <a:close/>
                  <a:moveTo>
                    <a:pt x="5573014" y="12700"/>
                  </a:moveTo>
                  <a:lnTo>
                    <a:pt x="5585714" y="12700"/>
                  </a:lnTo>
                  <a:lnTo>
                    <a:pt x="5573014" y="12700"/>
                  </a:lnTo>
                  <a:close/>
                  <a:moveTo>
                    <a:pt x="5598414" y="12700"/>
                  </a:moveTo>
                  <a:lnTo>
                    <a:pt x="5611114" y="12700"/>
                  </a:lnTo>
                  <a:lnTo>
                    <a:pt x="5598414" y="12700"/>
                  </a:lnTo>
                  <a:close/>
                  <a:moveTo>
                    <a:pt x="5623814" y="12700"/>
                  </a:moveTo>
                  <a:lnTo>
                    <a:pt x="5636514" y="12700"/>
                  </a:lnTo>
                  <a:lnTo>
                    <a:pt x="5623814" y="12700"/>
                  </a:lnTo>
                  <a:close/>
                  <a:moveTo>
                    <a:pt x="5649214" y="12700"/>
                  </a:moveTo>
                  <a:lnTo>
                    <a:pt x="5661914" y="12700"/>
                  </a:lnTo>
                  <a:lnTo>
                    <a:pt x="5649214" y="12700"/>
                  </a:lnTo>
                  <a:close/>
                  <a:moveTo>
                    <a:pt x="5674614" y="12700"/>
                  </a:moveTo>
                  <a:lnTo>
                    <a:pt x="5687314" y="12700"/>
                  </a:lnTo>
                  <a:lnTo>
                    <a:pt x="5674614" y="12700"/>
                  </a:lnTo>
                  <a:close/>
                  <a:moveTo>
                    <a:pt x="5700014" y="12700"/>
                  </a:moveTo>
                  <a:lnTo>
                    <a:pt x="5712714" y="12700"/>
                  </a:lnTo>
                  <a:lnTo>
                    <a:pt x="5700014" y="12700"/>
                  </a:lnTo>
                  <a:close/>
                  <a:moveTo>
                    <a:pt x="5725414" y="12700"/>
                  </a:moveTo>
                  <a:lnTo>
                    <a:pt x="5738114" y="12700"/>
                  </a:lnTo>
                  <a:lnTo>
                    <a:pt x="5725414" y="12700"/>
                  </a:lnTo>
                  <a:close/>
                  <a:moveTo>
                    <a:pt x="5750814" y="12700"/>
                  </a:moveTo>
                  <a:lnTo>
                    <a:pt x="5763514" y="12700"/>
                  </a:lnTo>
                  <a:lnTo>
                    <a:pt x="5750814" y="12700"/>
                  </a:lnTo>
                  <a:close/>
                  <a:moveTo>
                    <a:pt x="5776214" y="12700"/>
                  </a:moveTo>
                  <a:lnTo>
                    <a:pt x="5788914" y="12700"/>
                  </a:lnTo>
                  <a:lnTo>
                    <a:pt x="5776214" y="12700"/>
                  </a:lnTo>
                  <a:close/>
                  <a:moveTo>
                    <a:pt x="5801614" y="12700"/>
                  </a:moveTo>
                  <a:lnTo>
                    <a:pt x="5814314" y="12700"/>
                  </a:lnTo>
                  <a:lnTo>
                    <a:pt x="5801614" y="12700"/>
                  </a:lnTo>
                  <a:close/>
                  <a:moveTo>
                    <a:pt x="5827014" y="12700"/>
                  </a:moveTo>
                  <a:lnTo>
                    <a:pt x="5839714" y="12700"/>
                  </a:lnTo>
                  <a:lnTo>
                    <a:pt x="5827014" y="12700"/>
                  </a:lnTo>
                  <a:close/>
                  <a:moveTo>
                    <a:pt x="5852414" y="12700"/>
                  </a:moveTo>
                  <a:lnTo>
                    <a:pt x="5865114" y="12700"/>
                  </a:lnTo>
                  <a:lnTo>
                    <a:pt x="5852414" y="12700"/>
                  </a:lnTo>
                  <a:close/>
                  <a:moveTo>
                    <a:pt x="5877814" y="12700"/>
                  </a:moveTo>
                  <a:lnTo>
                    <a:pt x="5890514" y="12700"/>
                  </a:lnTo>
                  <a:lnTo>
                    <a:pt x="5877814" y="12700"/>
                  </a:lnTo>
                  <a:close/>
                  <a:moveTo>
                    <a:pt x="5903214" y="12700"/>
                  </a:moveTo>
                  <a:lnTo>
                    <a:pt x="5915914" y="12700"/>
                  </a:lnTo>
                  <a:lnTo>
                    <a:pt x="5903214" y="12700"/>
                  </a:lnTo>
                  <a:close/>
                  <a:moveTo>
                    <a:pt x="5928614" y="12700"/>
                  </a:moveTo>
                  <a:lnTo>
                    <a:pt x="5941314" y="12700"/>
                  </a:lnTo>
                  <a:lnTo>
                    <a:pt x="5928614" y="12700"/>
                  </a:lnTo>
                  <a:close/>
                  <a:moveTo>
                    <a:pt x="5954014" y="12700"/>
                  </a:moveTo>
                  <a:lnTo>
                    <a:pt x="5966714" y="12700"/>
                  </a:lnTo>
                  <a:lnTo>
                    <a:pt x="5954014" y="12700"/>
                  </a:lnTo>
                  <a:close/>
                  <a:moveTo>
                    <a:pt x="5979414" y="12700"/>
                  </a:moveTo>
                  <a:lnTo>
                    <a:pt x="5992114" y="12700"/>
                  </a:lnTo>
                  <a:lnTo>
                    <a:pt x="5979414" y="12700"/>
                  </a:lnTo>
                  <a:close/>
                  <a:moveTo>
                    <a:pt x="6004814" y="12700"/>
                  </a:moveTo>
                  <a:lnTo>
                    <a:pt x="6017514" y="12700"/>
                  </a:lnTo>
                  <a:lnTo>
                    <a:pt x="6004814" y="12700"/>
                  </a:lnTo>
                  <a:close/>
                  <a:moveTo>
                    <a:pt x="6030214" y="12700"/>
                  </a:moveTo>
                  <a:lnTo>
                    <a:pt x="6042914" y="12700"/>
                  </a:lnTo>
                  <a:lnTo>
                    <a:pt x="6030214" y="12700"/>
                  </a:lnTo>
                  <a:close/>
                  <a:moveTo>
                    <a:pt x="6055614" y="12700"/>
                  </a:moveTo>
                  <a:lnTo>
                    <a:pt x="6068314" y="12700"/>
                  </a:lnTo>
                  <a:lnTo>
                    <a:pt x="6055614" y="12700"/>
                  </a:lnTo>
                  <a:close/>
                  <a:moveTo>
                    <a:pt x="6081014" y="12700"/>
                  </a:moveTo>
                  <a:lnTo>
                    <a:pt x="6093714" y="12700"/>
                  </a:lnTo>
                  <a:lnTo>
                    <a:pt x="6081014" y="12700"/>
                  </a:lnTo>
                  <a:close/>
                  <a:moveTo>
                    <a:pt x="6106414" y="12700"/>
                  </a:moveTo>
                  <a:lnTo>
                    <a:pt x="6119114" y="12700"/>
                  </a:lnTo>
                  <a:lnTo>
                    <a:pt x="6106414" y="12700"/>
                  </a:lnTo>
                  <a:close/>
                  <a:moveTo>
                    <a:pt x="6131814" y="12700"/>
                  </a:moveTo>
                  <a:lnTo>
                    <a:pt x="6144514" y="12700"/>
                  </a:lnTo>
                  <a:lnTo>
                    <a:pt x="6131814" y="12700"/>
                  </a:lnTo>
                  <a:close/>
                  <a:moveTo>
                    <a:pt x="6157214" y="12700"/>
                  </a:moveTo>
                  <a:lnTo>
                    <a:pt x="6169914" y="12700"/>
                  </a:lnTo>
                  <a:lnTo>
                    <a:pt x="6157214" y="12700"/>
                  </a:lnTo>
                  <a:close/>
                  <a:moveTo>
                    <a:pt x="6182614" y="12700"/>
                  </a:moveTo>
                  <a:lnTo>
                    <a:pt x="6195314" y="12700"/>
                  </a:lnTo>
                  <a:lnTo>
                    <a:pt x="6182614" y="12700"/>
                  </a:lnTo>
                  <a:close/>
                  <a:moveTo>
                    <a:pt x="6208014" y="12700"/>
                  </a:moveTo>
                  <a:lnTo>
                    <a:pt x="6220714" y="12700"/>
                  </a:lnTo>
                  <a:lnTo>
                    <a:pt x="6208014" y="12700"/>
                  </a:lnTo>
                  <a:close/>
                  <a:moveTo>
                    <a:pt x="6233414" y="12700"/>
                  </a:moveTo>
                  <a:lnTo>
                    <a:pt x="6246114" y="12700"/>
                  </a:lnTo>
                  <a:lnTo>
                    <a:pt x="6233414" y="12700"/>
                  </a:lnTo>
                  <a:close/>
                  <a:moveTo>
                    <a:pt x="6258814" y="12700"/>
                  </a:moveTo>
                  <a:lnTo>
                    <a:pt x="6271514" y="12700"/>
                  </a:lnTo>
                  <a:lnTo>
                    <a:pt x="6258814" y="12700"/>
                  </a:lnTo>
                  <a:close/>
                  <a:moveTo>
                    <a:pt x="6284214" y="12700"/>
                  </a:moveTo>
                  <a:lnTo>
                    <a:pt x="6296914" y="12700"/>
                  </a:lnTo>
                  <a:lnTo>
                    <a:pt x="6284214" y="12700"/>
                  </a:lnTo>
                  <a:close/>
                  <a:moveTo>
                    <a:pt x="6309614" y="12700"/>
                  </a:moveTo>
                  <a:lnTo>
                    <a:pt x="6322314" y="12700"/>
                  </a:lnTo>
                  <a:lnTo>
                    <a:pt x="6309614" y="12700"/>
                  </a:lnTo>
                  <a:close/>
                  <a:moveTo>
                    <a:pt x="6335014" y="12700"/>
                  </a:moveTo>
                  <a:lnTo>
                    <a:pt x="6347714" y="12700"/>
                  </a:lnTo>
                  <a:lnTo>
                    <a:pt x="6335014" y="12700"/>
                  </a:lnTo>
                  <a:close/>
                  <a:moveTo>
                    <a:pt x="6360414" y="12700"/>
                  </a:moveTo>
                  <a:lnTo>
                    <a:pt x="6373114" y="12700"/>
                  </a:lnTo>
                  <a:lnTo>
                    <a:pt x="6360414" y="12700"/>
                  </a:lnTo>
                  <a:close/>
                  <a:moveTo>
                    <a:pt x="6385814" y="12700"/>
                  </a:moveTo>
                  <a:lnTo>
                    <a:pt x="6398514" y="12700"/>
                  </a:lnTo>
                  <a:lnTo>
                    <a:pt x="6385814" y="12700"/>
                  </a:lnTo>
                  <a:close/>
                  <a:moveTo>
                    <a:pt x="6411214" y="12700"/>
                  </a:moveTo>
                  <a:lnTo>
                    <a:pt x="6423914" y="12700"/>
                  </a:lnTo>
                  <a:lnTo>
                    <a:pt x="6411214" y="12700"/>
                  </a:lnTo>
                  <a:close/>
                  <a:moveTo>
                    <a:pt x="6436614" y="12700"/>
                  </a:moveTo>
                  <a:lnTo>
                    <a:pt x="6449314" y="12700"/>
                  </a:lnTo>
                  <a:lnTo>
                    <a:pt x="6436614" y="12700"/>
                  </a:lnTo>
                  <a:close/>
                  <a:moveTo>
                    <a:pt x="6462014" y="12700"/>
                  </a:moveTo>
                  <a:lnTo>
                    <a:pt x="6474714" y="12700"/>
                  </a:lnTo>
                  <a:lnTo>
                    <a:pt x="6462014" y="12700"/>
                  </a:lnTo>
                  <a:close/>
                  <a:moveTo>
                    <a:pt x="6487414" y="12700"/>
                  </a:moveTo>
                  <a:lnTo>
                    <a:pt x="6500114" y="12700"/>
                  </a:lnTo>
                  <a:lnTo>
                    <a:pt x="6487414" y="12700"/>
                  </a:lnTo>
                  <a:close/>
                  <a:moveTo>
                    <a:pt x="6512814" y="12700"/>
                  </a:moveTo>
                  <a:lnTo>
                    <a:pt x="6525514" y="12700"/>
                  </a:lnTo>
                  <a:lnTo>
                    <a:pt x="6512814" y="12700"/>
                  </a:lnTo>
                  <a:close/>
                  <a:moveTo>
                    <a:pt x="6538214" y="12700"/>
                  </a:moveTo>
                  <a:lnTo>
                    <a:pt x="6550914" y="12700"/>
                  </a:lnTo>
                  <a:lnTo>
                    <a:pt x="6538214" y="12700"/>
                  </a:lnTo>
                  <a:close/>
                  <a:moveTo>
                    <a:pt x="6563614" y="12700"/>
                  </a:moveTo>
                  <a:lnTo>
                    <a:pt x="6569837" y="12700"/>
                  </a:lnTo>
                  <a:cubicBezTo>
                    <a:pt x="6573393" y="12700"/>
                    <a:pt x="6576187" y="15494"/>
                    <a:pt x="6576187" y="19050"/>
                  </a:cubicBezTo>
                  <a:lnTo>
                    <a:pt x="6576187" y="25527"/>
                  </a:lnTo>
                  <a:lnTo>
                    <a:pt x="6563487" y="25527"/>
                  </a:lnTo>
                  <a:lnTo>
                    <a:pt x="6563487" y="6350"/>
                  </a:lnTo>
                  <a:lnTo>
                    <a:pt x="6569837" y="6350"/>
                  </a:lnTo>
                  <a:lnTo>
                    <a:pt x="6569837" y="12700"/>
                  </a:lnTo>
                  <a:lnTo>
                    <a:pt x="6563614" y="12700"/>
                  </a:lnTo>
                  <a:close/>
                  <a:moveTo>
                    <a:pt x="6576187" y="38227"/>
                  </a:moveTo>
                  <a:lnTo>
                    <a:pt x="6576187" y="50927"/>
                  </a:lnTo>
                  <a:lnTo>
                    <a:pt x="6563487" y="50927"/>
                  </a:lnTo>
                  <a:lnTo>
                    <a:pt x="6563487" y="38227"/>
                  </a:lnTo>
                  <a:close/>
                  <a:moveTo>
                    <a:pt x="6563487" y="63627"/>
                  </a:moveTo>
                  <a:lnTo>
                    <a:pt x="6563487" y="76327"/>
                  </a:lnTo>
                  <a:lnTo>
                    <a:pt x="6550787" y="76327"/>
                  </a:lnTo>
                  <a:lnTo>
                    <a:pt x="6550787" y="63627"/>
                  </a:lnTo>
                  <a:close/>
                  <a:moveTo>
                    <a:pt x="6550787" y="89027"/>
                  </a:moveTo>
                  <a:lnTo>
                    <a:pt x="6550787" y="101727"/>
                  </a:lnTo>
                  <a:lnTo>
                    <a:pt x="6538087" y="101727"/>
                  </a:lnTo>
                  <a:lnTo>
                    <a:pt x="6538087" y="89027"/>
                  </a:lnTo>
                  <a:close/>
                  <a:moveTo>
                    <a:pt x="6538087" y="114427"/>
                  </a:moveTo>
                  <a:lnTo>
                    <a:pt x="6538087" y="127127"/>
                  </a:lnTo>
                  <a:lnTo>
                    <a:pt x="6525387" y="127127"/>
                  </a:lnTo>
                  <a:lnTo>
                    <a:pt x="6525387" y="114427"/>
                  </a:lnTo>
                  <a:close/>
                  <a:moveTo>
                    <a:pt x="6525387" y="139827"/>
                  </a:moveTo>
                  <a:lnTo>
                    <a:pt x="6525387" y="152527"/>
                  </a:lnTo>
                  <a:lnTo>
                    <a:pt x="6512687" y="152527"/>
                  </a:lnTo>
                  <a:lnTo>
                    <a:pt x="6512687" y="139827"/>
                  </a:lnTo>
                  <a:close/>
                  <a:moveTo>
                    <a:pt x="6512687" y="165227"/>
                  </a:moveTo>
                  <a:lnTo>
                    <a:pt x="6512687" y="177927"/>
                  </a:lnTo>
                  <a:lnTo>
                    <a:pt x="6499987" y="177927"/>
                  </a:lnTo>
                  <a:lnTo>
                    <a:pt x="6499987" y="165227"/>
                  </a:lnTo>
                  <a:close/>
                  <a:moveTo>
                    <a:pt x="6499987" y="190627"/>
                  </a:moveTo>
                  <a:lnTo>
                    <a:pt x="6499987" y="203327"/>
                  </a:lnTo>
                  <a:lnTo>
                    <a:pt x="6487287" y="203327"/>
                  </a:lnTo>
                  <a:lnTo>
                    <a:pt x="6487287" y="190627"/>
                  </a:lnTo>
                  <a:close/>
                  <a:moveTo>
                    <a:pt x="6487287" y="216027"/>
                  </a:moveTo>
                  <a:lnTo>
                    <a:pt x="6487287" y="228727"/>
                  </a:lnTo>
                  <a:lnTo>
                    <a:pt x="6474587" y="228727"/>
                  </a:lnTo>
                  <a:lnTo>
                    <a:pt x="6474587" y="216027"/>
                  </a:lnTo>
                  <a:close/>
                  <a:moveTo>
                    <a:pt x="6474587" y="241427"/>
                  </a:moveTo>
                  <a:lnTo>
                    <a:pt x="6474587" y="254127"/>
                  </a:lnTo>
                  <a:lnTo>
                    <a:pt x="6461887" y="254127"/>
                  </a:lnTo>
                  <a:lnTo>
                    <a:pt x="6461887" y="241427"/>
                  </a:lnTo>
                  <a:close/>
                  <a:moveTo>
                    <a:pt x="6461887" y="266827"/>
                  </a:moveTo>
                  <a:lnTo>
                    <a:pt x="6461887" y="279527"/>
                  </a:lnTo>
                  <a:lnTo>
                    <a:pt x="6449187" y="279527"/>
                  </a:lnTo>
                  <a:lnTo>
                    <a:pt x="6449187" y="266827"/>
                  </a:lnTo>
                  <a:close/>
                  <a:moveTo>
                    <a:pt x="6449187" y="292227"/>
                  </a:moveTo>
                  <a:lnTo>
                    <a:pt x="6449187" y="304927"/>
                  </a:lnTo>
                  <a:lnTo>
                    <a:pt x="6436487" y="304927"/>
                  </a:lnTo>
                  <a:lnTo>
                    <a:pt x="6436487" y="292227"/>
                  </a:lnTo>
                  <a:close/>
                  <a:moveTo>
                    <a:pt x="6436487" y="317627"/>
                  </a:moveTo>
                  <a:lnTo>
                    <a:pt x="6436487" y="330327"/>
                  </a:lnTo>
                  <a:lnTo>
                    <a:pt x="6423787" y="330327"/>
                  </a:lnTo>
                  <a:lnTo>
                    <a:pt x="6423787" y="317627"/>
                  </a:lnTo>
                  <a:close/>
                  <a:moveTo>
                    <a:pt x="6423787" y="343027"/>
                  </a:moveTo>
                  <a:lnTo>
                    <a:pt x="6423787" y="355727"/>
                  </a:lnTo>
                  <a:lnTo>
                    <a:pt x="6411087" y="355727"/>
                  </a:lnTo>
                  <a:lnTo>
                    <a:pt x="6411087" y="343027"/>
                  </a:lnTo>
                  <a:close/>
                  <a:moveTo>
                    <a:pt x="6411087" y="368427"/>
                  </a:moveTo>
                  <a:lnTo>
                    <a:pt x="6411087" y="381127"/>
                  </a:lnTo>
                  <a:lnTo>
                    <a:pt x="6398387" y="381127"/>
                  </a:lnTo>
                  <a:lnTo>
                    <a:pt x="6398387" y="368427"/>
                  </a:lnTo>
                  <a:close/>
                  <a:moveTo>
                    <a:pt x="6398387" y="393827"/>
                  </a:moveTo>
                  <a:lnTo>
                    <a:pt x="6398387" y="406527"/>
                  </a:lnTo>
                  <a:lnTo>
                    <a:pt x="6385687" y="406527"/>
                  </a:lnTo>
                  <a:lnTo>
                    <a:pt x="6385687" y="393827"/>
                  </a:lnTo>
                  <a:close/>
                  <a:moveTo>
                    <a:pt x="6385687" y="419227"/>
                  </a:moveTo>
                  <a:lnTo>
                    <a:pt x="6385687" y="431927"/>
                  </a:lnTo>
                  <a:lnTo>
                    <a:pt x="6372987" y="431927"/>
                  </a:lnTo>
                  <a:lnTo>
                    <a:pt x="6372987" y="419227"/>
                  </a:lnTo>
                  <a:close/>
                  <a:moveTo>
                    <a:pt x="6372987" y="444627"/>
                  </a:moveTo>
                  <a:lnTo>
                    <a:pt x="6372987" y="457327"/>
                  </a:lnTo>
                  <a:lnTo>
                    <a:pt x="6360287" y="457327"/>
                  </a:lnTo>
                  <a:lnTo>
                    <a:pt x="6360287" y="444627"/>
                  </a:lnTo>
                  <a:close/>
                  <a:moveTo>
                    <a:pt x="6360287" y="470027"/>
                  </a:moveTo>
                  <a:lnTo>
                    <a:pt x="6360287" y="482727"/>
                  </a:lnTo>
                  <a:lnTo>
                    <a:pt x="6347587" y="482727"/>
                  </a:lnTo>
                  <a:lnTo>
                    <a:pt x="6347587" y="470027"/>
                  </a:lnTo>
                  <a:close/>
                  <a:moveTo>
                    <a:pt x="6347587" y="495427"/>
                  </a:moveTo>
                  <a:lnTo>
                    <a:pt x="6347587" y="508127"/>
                  </a:lnTo>
                  <a:lnTo>
                    <a:pt x="6334887" y="508127"/>
                  </a:lnTo>
                  <a:lnTo>
                    <a:pt x="6334887" y="495427"/>
                  </a:lnTo>
                  <a:close/>
                  <a:moveTo>
                    <a:pt x="6334887" y="520827"/>
                  </a:moveTo>
                  <a:lnTo>
                    <a:pt x="6334887" y="533527"/>
                  </a:lnTo>
                  <a:lnTo>
                    <a:pt x="6322187" y="533527"/>
                  </a:lnTo>
                  <a:lnTo>
                    <a:pt x="6322187" y="520827"/>
                  </a:lnTo>
                  <a:close/>
                  <a:moveTo>
                    <a:pt x="6322187" y="546227"/>
                  </a:moveTo>
                  <a:lnTo>
                    <a:pt x="6322187" y="558927"/>
                  </a:lnTo>
                  <a:lnTo>
                    <a:pt x="6309487" y="558927"/>
                  </a:lnTo>
                  <a:lnTo>
                    <a:pt x="6309487" y="546227"/>
                  </a:lnTo>
                  <a:close/>
                  <a:moveTo>
                    <a:pt x="6309487" y="571627"/>
                  </a:moveTo>
                  <a:lnTo>
                    <a:pt x="6309487" y="584327"/>
                  </a:lnTo>
                  <a:lnTo>
                    <a:pt x="6296787" y="584327"/>
                  </a:lnTo>
                  <a:lnTo>
                    <a:pt x="6296787" y="571627"/>
                  </a:lnTo>
                  <a:close/>
                  <a:moveTo>
                    <a:pt x="6296787" y="597027"/>
                  </a:moveTo>
                  <a:lnTo>
                    <a:pt x="6296787" y="609727"/>
                  </a:lnTo>
                  <a:lnTo>
                    <a:pt x="6284087" y="609727"/>
                  </a:lnTo>
                  <a:lnTo>
                    <a:pt x="6284087" y="597027"/>
                  </a:lnTo>
                  <a:close/>
                  <a:moveTo>
                    <a:pt x="6284087" y="622427"/>
                  </a:moveTo>
                  <a:lnTo>
                    <a:pt x="6284087" y="635127"/>
                  </a:lnTo>
                  <a:lnTo>
                    <a:pt x="6271387" y="635127"/>
                  </a:lnTo>
                  <a:lnTo>
                    <a:pt x="6271387" y="622427"/>
                  </a:lnTo>
                  <a:close/>
                  <a:moveTo>
                    <a:pt x="6271387" y="647827"/>
                  </a:moveTo>
                  <a:lnTo>
                    <a:pt x="6271387" y="660527"/>
                  </a:lnTo>
                  <a:lnTo>
                    <a:pt x="6258687" y="660527"/>
                  </a:lnTo>
                  <a:lnTo>
                    <a:pt x="6258687" y="647827"/>
                  </a:lnTo>
                  <a:close/>
                  <a:moveTo>
                    <a:pt x="6258687" y="673227"/>
                  </a:moveTo>
                  <a:lnTo>
                    <a:pt x="6258687" y="685927"/>
                  </a:lnTo>
                  <a:lnTo>
                    <a:pt x="6245987" y="685927"/>
                  </a:lnTo>
                  <a:lnTo>
                    <a:pt x="6245987" y="673227"/>
                  </a:lnTo>
                  <a:close/>
                  <a:moveTo>
                    <a:pt x="6245987" y="698627"/>
                  </a:moveTo>
                  <a:lnTo>
                    <a:pt x="6245987" y="711327"/>
                  </a:lnTo>
                  <a:lnTo>
                    <a:pt x="6233287" y="711327"/>
                  </a:lnTo>
                  <a:lnTo>
                    <a:pt x="6233287" y="698627"/>
                  </a:lnTo>
                  <a:close/>
                  <a:moveTo>
                    <a:pt x="6233287" y="724027"/>
                  </a:moveTo>
                  <a:lnTo>
                    <a:pt x="6233287" y="736727"/>
                  </a:lnTo>
                  <a:lnTo>
                    <a:pt x="6220587" y="736727"/>
                  </a:lnTo>
                  <a:lnTo>
                    <a:pt x="6220587" y="724027"/>
                  </a:lnTo>
                  <a:close/>
                  <a:moveTo>
                    <a:pt x="6220587" y="749427"/>
                  </a:moveTo>
                  <a:lnTo>
                    <a:pt x="6220587" y="762127"/>
                  </a:lnTo>
                  <a:lnTo>
                    <a:pt x="6207887" y="762127"/>
                  </a:lnTo>
                  <a:lnTo>
                    <a:pt x="6207887" y="749427"/>
                  </a:lnTo>
                  <a:close/>
                  <a:moveTo>
                    <a:pt x="6207887" y="774827"/>
                  </a:moveTo>
                  <a:lnTo>
                    <a:pt x="6207887" y="787527"/>
                  </a:lnTo>
                  <a:lnTo>
                    <a:pt x="6195187" y="787527"/>
                  </a:lnTo>
                  <a:lnTo>
                    <a:pt x="6195187" y="774827"/>
                  </a:lnTo>
                  <a:close/>
                  <a:moveTo>
                    <a:pt x="6195187" y="800227"/>
                  </a:moveTo>
                  <a:lnTo>
                    <a:pt x="6195187" y="812927"/>
                  </a:lnTo>
                  <a:lnTo>
                    <a:pt x="6182487" y="812927"/>
                  </a:lnTo>
                  <a:lnTo>
                    <a:pt x="6182487" y="800227"/>
                  </a:lnTo>
                  <a:close/>
                  <a:moveTo>
                    <a:pt x="6182487" y="825627"/>
                  </a:moveTo>
                  <a:lnTo>
                    <a:pt x="6182487" y="838327"/>
                  </a:lnTo>
                  <a:lnTo>
                    <a:pt x="6169787" y="838327"/>
                  </a:lnTo>
                  <a:lnTo>
                    <a:pt x="6169787" y="825627"/>
                  </a:lnTo>
                  <a:close/>
                  <a:moveTo>
                    <a:pt x="6169787" y="851027"/>
                  </a:moveTo>
                  <a:lnTo>
                    <a:pt x="6169787" y="863727"/>
                  </a:lnTo>
                  <a:lnTo>
                    <a:pt x="6157087" y="863727"/>
                  </a:lnTo>
                  <a:lnTo>
                    <a:pt x="6157087" y="851027"/>
                  </a:lnTo>
                  <a:close/>
                  <a:moveTo>
                    <a:pt x="6157087" y="876427"/>
                  </a:moveTo>
                  <a:lnTo>
                    <a:pt x="6157087" y="889127"/>
                  </a:lnTo>
                  <a:lnTo>
                    <a:pt x="6144387" y="889127"/>
                  </a:lnTo>
                  <a:lnTo>
                    <a:pt x="6144387" y="876427"/>
                  </a:lnTo>
                  <a:close/>
                  <a:moveTo>
                    <a:pt x="6144387" y="901827"/>
                  </a:moveTo>
                  <a:lnTo>
                    <a:pt x="6144387" y="914527"/>
                  </a:lnTo>
                  <a:lnTo>
                    <a:pt x="6131687" y="914527"/>
                  </a:lnTo>
                  <a:lnTo>
                    <a:pt x="6131687" y="901827"/>
                  </a:lnTo>
                  <a:close/>
                  <a:moveTo>
                    <a:pt x="6131687" y="927227"/>
                  </a:moveTo>
                  <a:lnTo>
                    <a:pt x="6131687" y="939927"/>
                  </a:lnTo>
                  <a:lnTo>
                    <a:pt x="6118987" y="939927"/>
                  </a:lnTo>
                  <a:lnTo>
                    <a:pt x="6118987" y="927227"/>
                  </a:lnTo>
                  <a:close/>
                  <a:moveTo>
                    <a:pt x="6118987" y="952627"/>
                  </a:moveTo>
                  <a:lnTo>
                    <a:pt x="6118987" y="965327"/>
                  </a:lnTo>
                  <a:lnTo>
                    <a:pt x="6106287" y="965327"/>
                  </a:lnTo>
                  <a:lnTo>
                    <a:pt x="6106287" y="952627"/>
                  </a:lnTo>
                  <a:close/>
                  <a:moveTo>
                    <a:pt x="6106287" y="978027"/>
                  </a:moveTo>
                  <a:lnTo>
                    <a:pt x="6106287" y="990727"/>
                  </a:lnTo>
                  <a:lnTo>
                    <a:pt x="6093587" y="990727"/>
                  </a:lnTo>
                  <a:lnTo>
                    <a:pt x="6093587" y="978027"/>
                  </a:lnTo>
                  <a:close/>
                  <a:moveTo>
                    <a:pt x="6093587" y="1003427"/>
                  </a:moveTo>
                  <a:lnTo>
                    <a:pt x="6093587" y="1016127"/>
                  </a:lnTo>
                  <a:lnTo>
                    <a:pt x="6080887" y="1016127"/>
                  </a:lnTo>
                  <a:lnTo>
                    <a:pt x="6080887" y="1003427"/>
                  </a:lnTo>
                  <a:close/>
                  <a:moveTo>
                    <a:pt x="6080887" y="1028827"/>
                  </a:moveTo>
                  <a:lnTo>
                    <a:pt x="6080887" y="1041527"/>
                  </a:lnTo>
                  <a:lnTo>
                    <a:pt x="6068187" y="1041527"/>
                  </a:lnTo>
                  <a:lnTo>
                    <a:pt x="6068187" y="1028827"/>
                  </a:lnTo>
                  <a:close/>
                  <a:moveTo>
                    <a:pt x="6068187" y="1054227"/>
                  </a:moveTo>
                  <a:lnTo>
                    <a:pt x="6068187" y="1066927"/>
                  </a:lnTo>
                  <a:lnTo>
                    <a:pt x="6055487" y="1066927"/>
                  </a:lnTo>
                  <a:lnTo>
                    <a:pt x="6055487" y="1054227"/>
                  </a:lnTo>
                  <a:close/>
                  <a:moveTo>
                    <a:pt x="6055487" y="1079627"/>
                  </a:moveTo>
                  <a:lnTo>
                    <a:pt x="6055487" y="1092327"/>
                  </a:lnTo>
                  <a:lnTo>
                    <a:pt x="6042787" y="1092327"/>
                  </a:lnTo>
                  <a:lnTo>
                    <a:pt x="6042787" y="1079627"/>
                  </a:lnTo>
                  <a:close/>
                  <a:moveTo>
                    <a:pt x="6042787" y="1105027"/>
                  </a:moveTo>
                  <a:lnTo>
                    <a:pt x="6042787" y="1117727"/>
                  </a:lnTo>
                  <a:lnTo>
                    <a:pt x="6030087" y="1117727"/>
                  </a:lnTo>
                  <a:lnTo>
                    <a:pt x="6030087" y="1105027"/>
                  </a:lnTo>
                  <a:close/>
                  <a:moveTo>
                    <a:pt x="6030087" y="1130427"/>
                  </a:moveTo>
                  <a:lnTo>
                    <a:pt x="6030087" y="1143127"/>
                  </a:lnTo>
                  <a:lnTo>
                    <a:pt x="6017387" y="1143127"/>
                  </a:lnTo>
                  <a:lnTo>
                    <a:pt x="6017387" y="1130427"/>
                  </a:lnTo>
                  <a:close/>
                  <a:moveTo>
                    <a:pt x="6017387" y="1155827"/>
                  </a:moveTo>
                  <a:lnTo>
                    <a:pt x="6017387" y="1168527"/>
                  </a:lnTo>
                  <a:lnTo>
                    <a:pt x="6004687" y="1168527"/>
                  </a:lnTo>
                  <a:lnTo>
                    <a:pt x="6004687" y="1155827"/>
                  </a:lnTo>
                  <a:close/>
                  <a:moveTo>
                    <a:pt x="6004687" y="1181227"/>
                  </a:moveTo>
                  <a:lnTo>
                    <a:pt x="6004687" y="1193927"/>
                  </a:lnTo>
                  <a:lnTo>
                    <a:pt x="5991987" y="1193927"/>
                  </a:lnTo>
                  <a:lnTo>
                    <a:pt x="5991987" y="1181227"/>
                  </a:lnTo>
                  <a:close/>
                  <a:moveTo>
                    <a:pt x="5991987" y="1206627"/>
                  </a:moveTo>
                  <a:lnTo>
                    <a:pt x="5991987" y="1219327"/>
                  </a:lnTo>
                  <a:lnTo>
                    <a:pt x="5979287" y="1219327"/>
                  </a:lnTo>
                  <a:lnTo>
                    <a:pt x="5979287" y="1206627"/>
                  </a:lnTo>
                  <a:close/>
                  <a:moveTo>
                    <a:pt x="5979287" y="1232027"/>
                  </a:moveTo>
                  <a:lnTo>
                    <a:pt x="5979287" y="1244727"/>
                  </a:lnTo>
                  <a:lnTo>
                    <a:pt x="5966587" y="1244727"/>
                  </a:lnTo>
                  <a:lnTo>
                    <a:pt x="5966587" y="1232027"/>
                  </a:lnTo>
                  <a:close/>
                  <a:moveTo>
                    <a:pt x="5966587" y="1257427"/>
                  </a:moveTo>
                  <a:lnTo>
                    <a:pt x="5966587" y="1270127"/>
                  </a:lnTo>
                  <a:lnTo>
                    <a:pt x="5953887" y="1270127"/>
                  </a:lnTo>
                  <a:lnTo>
                    <a:pt x="5953887" y="1257427"/>
                  </a:lnTo>
                  <a:close/>
                  <a:moveTo>
                    <a:pt x="5953887" y="1282827"/>
                  </a:moveTo>
                  <a:lnTo>
                    <a:pt x="5953887" y="1295527"/>
                  </a:lnTo>
                  <a:lnTo>
                    <a:pt x="5941187" y="1295527"/>
                  </a:lnTo>
                  <a:lnTo>
                    <a:pt x="5941187" y="1282827"/>
                  </a:lnTo>
                  <a:close/>
                  <a:moveTo>
                    <a:pt x="5941187" y="1308227"/>
                  </a:moveTo>
                  <a:lnTo>
                    <a:pt x="5941187" y="1320927"/>
                  </a:lnTo>
                  <a:lnTo>
                    <a:pt x="5928487" y="1320927"/>
                  </a:lnTo>
                  <a:lnTo>
                    <a:pt x="5928487" y="1308227"/>
                  </a:lnTo>
                  <a:close/>
                  <a:moveTo>
                    <a:pt x="5928487" y="1333627"/>
                  </a:moveTo>
                  <a:lnTo>
                    <a:pt x="5928487" y="1346327"/>
                  </a:lnTo>
                  <a:lnTo>
                    <a:pt x="5915787" y="1346327"/>
                  </a:lnTo>
                  <a:lnTo>
                    <a:pt x="5915787" y="1333627"/>
                  </a:lnTo>
                  <a:close/>
                  <a:moveTo>
                    <a:pt x="5915787" y="1359027"/>
                  </a:moveTo>
                  <a:lnTo>
                    <a:pt x="5915787" y="1371727"/>
                  </a:lnTo>
                  <a:lnTo>
                    <a:pt x="5903087" y="1371727"/>
                  </a:lnTo>
                  <a:lnTo>
                    <a:pt x="5903087" y="1359027"/>
                  </a:lnTo>
                  <a:close/>
                  <a:moveTo>
                    <a:pt x="5903087" y="1384427"/>
                  </a:moveTo>
                  <a:lnTo>
                    <a:pt x="5903087" y="1397127"/>
                  </a:lnTo>
                  <a:lnTo>
                    <a:pt x="5890387" y="1397127"/>
                  </a:lnTo>
                  <a:lnTo>
                    <a:pt x="5890387" y="1384427"/>
                  </a:lnTo>
                  <a:close/>
                  <a:moveTo>
                    <a:pt x="5890387" y="1409827"/>
                  </a:moveTo>
                  <a:lnTo>
                    <a:pt x="5890387" y="1422527"/>
                  </a:lnTo>
                  <a:lnTo>
                    <a:pt x="5877687" y="1422527"/>
                  </a:lnTo>
                  <a:lnTo>
                    <a:pt x="5877687" y="1409827"/>
                  </a:lnTo>
                  <a:close/>
                  <a:moveTo>
                    <a:pt x="5877687" y="1435227"/>
                  </a:moveTo>
                  <a:lnTo>
                    <a:pt x="5877687" y="1447927"/>
                  </a:lnTo>
                  <a:lnTo>
                    <a:pt x="5864987" y="1447927"/>
                  </a:lnTo>
                  <a:lnTo>
                    <a:pt x="5864987" y="1435227"/>
                  </a:lnTo>
                  <a:close/>
                  <a:moveTo>
                    <a:pt x="5864987" y="1460627"/>
                  </a:moveTo>
                  <a:lnTo>
                    <a:pt x="5864987" y="1473327"/>
                  </a:lnTo>
                  <a:lnTo>
                    <a:pt x="5852287" y="1473327"/>
                  </a:lnTo>
                  <a:lnTo>
                    <a:pt x="5852287" y="1460627"/>
                  </a:lnTo>
                  <a:close/>
                  <a:moveTo>
                    <a:pt x="5852287" y="1486027"/>
                  </a:moveTo>
                  <a:lnTo>
                    <a:pt x="5852287" y="1498727"/>
                  </a:lnTo>
                  <a:lnTo>
                    <a:pt x="5839587" y="1498727"/>
                  </a:lnTo>
                  <a:lnTo>
                    <a:pt x="5839587" y="1486027"/>
                  </a:lnTo>
                  <a:close/>
                  <a:moveTo>
                    <a:pt x="5839587" y="1511427"/>
                  </a:moveTo>
                  <a:lnTo>
                    <a:pt x="5839587" y="1524127"/>
                  </a:lnTo>
                  <a:lnTo>
                    <a:pt x="5826887" y="1524127"/>
                  </a:lnTo>
                  <a:lnTo>
                    <a:pt x="5826887" y="1511427"/>
                  </a:lnTo>
                  <a:close/>
                  <a:moveTo>
                    <a:pt x="5826887" y="1536827"/>
                  </a:moveTo>
                  <a:lnTo>
                    <a:pt x="5826887" y="1549527"/>
                  </a:lnTo>
                  <a:lnTo>
                    <a:pt x="5814187" y="1549527"/>
                  </a:lnTo>
                  <a:lnTo>
                    <a:pt x="5814187" y="1536827"/>
                  </a:lnTo>
                  <a:close/>
                  <a:moveTo>
                    <a:pt x="5814187" y="1562227"/>
                  </a:moveTo>
                  <a:lnTo>
                    <a:pt x="5814187" y="1574927"/>
                  </a:lnTo>
                  <a:lnTo>
                    <a:pt x="5801487" y="1574927"/>
                  </a:lnTo>
                  <a:lnTo>
                    <a:pt x="5801487" y="1562227"/>
                  </a:lnTo>
                  <a:close/>
                  <a:moveTo>
                    <a:pt x="5801487" y="1587627"/>
                  </a:moveTo>
                  <a:lnTo>
                    <a:pt x="5801487" y="1600327"/>
                  </a:lnTo>
                  <a:lnTo>
                    <a:pt x="5788787" y="1600327"/>
                  </a:lnTo>
                  <a:lnTo>
                    <a:pt x="5788787" y="1587627"/>
                  </a:lnTo>
                  <a:close/>
                  <a:moveTo>
                    <a:pt x="5788787" y="1613027"/>
                  </a:moveTo>
                  <a:lnTo>
                    <a:pt x="5788787" y="1625727"/>
                  </a:lnTo>
                  <a:lnTo>
                    <a:pt x="5776087" y="1625727"/>
                  </a:lnTo>
                  <a:lnTo>
                    <a:pt x="5776087" y="1613027"/>
                  </a:lnTo>
                  <a:close/>
                  <a:moveTo>
                    <a:pt x="5776087" y="1638427"/>
                  </a:moveTo>
                  <a:lnTo>
                    <a:pt x="5776087" y="1651127"/>
                  </a:lnTo>
                  <a:lnTo>
                    <a:pt x="5763387" y="1651127"/>
                  </a:lnTo>
                  <a:lnTo>
                    <a:pt x="5763387" y="1638427"/>
                  </a:lnTo>
                  <a:close/>
                  <a:moveTo>
                    <a:pt x="5763387" y="1663827"/>
                  </a:moveTo>
                  <a:lnTo>
                    <a:pt x="5763387" y="1676527"/>
                  </a:lnTo>
                  <a:lnTo>
                    <a:pt x="5750687" y="1676527"/>
                  </a:lnTo>
                  <a:lnTo>
                    <a:pt x="5750687" y="1663827"/>
                  </a:lnTo>
                  <a:close/>
                  <a:moveTo>
                    <a:pt x="5750687" y="1689227"/>
                  </a:moveTo>
                  <a:lnTo>
                    <a:pt x="5750687" y="1701927"/>
                  </a:lnTo>
                  <a:lnTo>
                    <a:pt x="5737987" y="1701927"/>
                  </a:lnTo>
                  <a:lnTo>
                    <a:pt x="5737987" y="1689227"/>
                  </a:lnTo>
                  <a:close/>
                  <a:moveTo>
                    <a:pt x="5737987" y="1714627"/>
                  </a:moveTo>
                  <a:lnTo>
                    <a:pt x="5737987" y="1727327"/>
                  </a:lnTo>
                  <a:lnTo>
                    <a:pt x="5725287" y="1727327"/>
                  </a:lnTo>
                  <a:lnTo>
                    <a:pt x="5725287" y="1714627"/>
                  </a:lnTo>
                  <a:close/>
                  <a:moveTo>
                    <a:pt x="5725287" y="1740027"/>
                  </a:moveTo>
                  <a:lnTo>
                    <a:pt x="5725287" y="1752727"/>
                  </a:lnTo>
                  <a:lnTo>
                    <a:pt x="5712587" y="1752727"/>
                  </a:lnTo>
                  <a:lnTo>
                    <a:pt x="5712587" y="1740027"/>
                  </a:lnTo>
                  <a:close/>
                  <a:moveTo>
                    <a:pt x="5712587" y="1765427"/>
                  </a:moveTo>
                  <a:lnTo>
                    <a:pt x="5712587" y="1778127"/>
                  </a:lnTo>
                  <a:lnTo>
                    <a:pt x="5699887" y="1778127"/>
                  </a:lnTo>
                  <a:lnTo>
                    <a:pt x="5699887" y="1765427"/>
                  </a:lnTo>
                  <a:close/>
                  <a:moveTo>
                    <a:pt x="5699887" y="1790827"/>
                  </a:moveTo>
                  <a:lnTo>
                    <a:pt x="5699887" y="1803527"/>
                  </a:lnTo>
                  <a:lnTo>
                    <a:pt x="5687187" y="1803527"/>
                  </a:lnTo>
                  <a:lnTo>
                    <a:pt x="5687187" y="1790827"/>
                  </a:lnTo>
                  <a:close/>
                  <a:moveTo>
                    <a:pt x="5687187" y="1816227"/>
                  </a:moveTo>
                  <a:lnTo>
                    <a:pt x="5687187" y="1828927"/>
                  </a:lnTo>
                  <a:lnTo>
                    <a:pt x="5674487" y="1828927"/>
                  </a:lnTo>
                  <a:lnTo>
                    <a:pt x="5674487" y="1816227"/>
                  </a:lnTo>
                  <a:close/>
                  <a:moveTo>
                    <a:pt x="5674487" y="1841627"/>
                  </a:moveTo>
                  <a:lnTo>
                    <a:pt x="5674487" y="1854327"/>
                  </a:lnTo>
                  <a:lnTo>
                    <a:pt x="5661787" y="1854327"/>
                  </a:lnTo>
                  <a:lnTo>
                    <a:pt x="5661787" y="1841627"/>
                  </a:lnTo>
                  <a:close/>
                  <a:moveTo>
                    <a:pt x="5661787" y="1867027"/>
                  </a:moveTo>
                  <a:lnTo>
                    <a:pt x="5661787" y="1879727"/>
                  </a:lnTo>
                  <a:lnTo>
                    <a:pt x="5649087" y="1879727"/>
                  </a:lnTo>
                  <a:lnTo>
                    <a:pt x="5649087" y="1867027"/>
                  </a:lnTo>
                  <a:close/>
                  <a:moveTo>
                    <a:pt x="5649087" y="1892427"/>
                  </a:moveTo>
                  <a:lnTo>
                    <a:pt x="5649087" y="1905127"/>
                  </a:lnTo>
                  <a:lnTo>
                    <a:pt x="5636387" y="1905127"/>
                  </a:lnTo>
                  <a:lnTo>
                    <a:pt x="5636387" y="1892427"/>
                  </a:lnTo>
                  <a:close/>
                  <a:moveTo>
                    <a:pt x="5636387" y="1917827"/>
                  </a:moveTo>
                  <a:lnTo>
                    <a:pt x="5636387" y="1930527"/>
                  </a:lnTo>
                  <a:lnTo>
                    <a:pt x="5623687" y="1930527"/>
                  </a:lnTo>
                  <a:lnTo>
                    <a:pt x="5623687" y="1917827"/>
                  </a:lnTo>
                  <a:close/>
                  <a:moveTo>
                    <a:pt x="5623687" y="1943227"/>
                  </a:moveTo>
                  <a:lnTo>
                    <a:pt x="5623687" y="1955927"/>
                  </a:lnTo>
                  <a:lnTo>
                    <a:pt x="5610987" y="1955927"/>
                  </a:lnTo>
                  <a:lnTo>
                    <a:pt x="5610987" y="1943227"/>
                  </a:lnTo>
                  <a:close/>
                  <a:moveTo>
                    <a:pt x="5610987" y="1968627"/>
                  </a:moveTo>
                  <a:lnTo>
                    <a:pt x="5610987" y="1981327"/>
                  </a:lnTo>
                  <a:lnTo>
                    <a:pt x="5598287" y="1981327"/>
                  </a:lnTo>
                  <a:lnTo>
                    <a:pt x="5598287" y="1968627"/>
                  </a:lnTo>
                  <a:close/>
                  <a:moveTo>
                    <a:pt x="5598287" y="1994027"/>
                  </a:moveTo>
                  <a:lnTo>
                    <a:pt x="5598287" y="2006727"/>
                  </a:lnTo>
                  <a:lnTo>
                    <a:pt x="5585587" y="2006727"/>
                  </a:lnTo>
                  <a:lnTo>
                    <a:pt x="5585587" y="1994027"/>
                  </a:lnTo>
                  <a:close/>
                  <a:moveTo>
                    <a:pt x="5585587" y="2019427"/>
                  </a:moveTo>
                  <a:lnTo>
                    <a:pt x="5585587" y="2032127"/>
                  </a:lnTo>
                  <a:lnTo>
                    <a:pt x="5572887" y="2032127"/>
                  </a:lnTo>
                  <a:lnTo>
                    <a:pt x="5572887" y="2019427"/>
                  </a:lnTo>
                  <a:close/>
                  <a:moveTo>
                    <a:pt x="5572887" y="2044827"/>
                  </a:moveTo>
                  <a:lnTo>
                    <a:pt x="5572887" y="2057527"/>
                  </a:lnTo>
                  <a:lnTo>
                    <a:pt x="5560187" y="2057527"/>
                  </a:lnTo>
                  <a:lnTo>
                    <a:pt x="5560187" y="2044827"/>
                  </a:lnTo>
                  <a:close/>
                  <a:moveTo>
                    <a:pt x="5560187" y="2070227"/>
                  </a:moveTo>
                  <a:lnTo>
                    <a:pt x="5560187" y="2082927"/>
                  </a:lnTo>
                  <a:lnTo>
                    <a:pt x="5547487" y="2082927"/>
                  </a:lnTo>
                  <a:lnTo>
                    <a:pt x="5547487" y="2070227"/>
                  </a:lnTo>
                  <a:close/>
                  <a:moveTo>
                    <a:pt x="5547487" y="2095627"/>
                  </a:moveTo>
                  <a:lnTo>
                    <a:pt x="5547487" y="2108327"/>
                  </a:lnTo>
                  <a:lnTo>
                    <a:pt x="5534787" y="2108327"/>
                  </a:lnTo>
                  <a:lnTo>
                    <a:pt x="5534787" y="2095627"/>
                  </a:lnTo>
                  <a:close/>
                  <a:moveTo>
                    <a:pt x="5534787" y="2121027"/>
                  </a:moveTo>
                  <a:lnTo>
                    <a:pt x="5534787" y="2133727"/>
                  </a:lnTo>
                  <a:lnTo>
                    <a:pt x="5522087" y="2133727"/>
                  </a:lnTo>
                  <a:lnTo>
                    <a:pt x="5522087" y="2121027"/>
                  </a:lnTo>
                  <a:close/>
                  <a:moveTo>
                    <a:pt x="5522087" y="2146427"/>
                  </a:moveTo>
                  <a:lnTo>
                    <a:pt x="5522087" y="2159127"/>
                  </a:lnTo>
                  <a:lnTo>
                    <a:pt x="5509387" y="2159127"/>
                  </a:lnTo>
                  <a:lnTo>
                    <a:pt x="5509387" y="2146427"/>
                  </a:lnTo>
                  <a:close/>
                  <a:moveTo>
                    <a:pt x="5509387" y="2171827"/>
                  </a:moveTo>
                  <a:lnTo>
                    <a:pt x="5509387" y="2184527"/>
                  </a:lnTo>
                  <a:lnTo>
                    <a:pt x="5496687" y="2184527"/>
                  </a:lnTo>
                  <a:lnTo>
                    <a:pt x="5496687" y="2171827"/>
                  </a:lnTo>
                  <a:close/>
                  <a:moveTo>
                    <a:pt x="5496687" y="2197227"/>
                  </a:moveTo>
                  <a:lnTo>
                    <a:pt x="5496687" y="2209927"/>
                  </a:lnTo>
                  <a:lnTo>
                    <a:pt x="5483987" y="2209927"/>
                  </a:lnTo>
                  <a:lnTo>
                    <a:pt x="5483987" y="2197227"/>
                  </a:lnTo>
                  <a:close/>
                  <a:moveTo>
                    <a:pt x="5483987" y="2222627"/>
                  </a:moveTo>
                  <a:lnTo>
                    <a:pt x="5483987" y="2235327"/>
                  </a:lnTo>
                  <a:lnTo>
                    <a:pt x="5471287" y="2235327"/>
                  </a:lnTo>
                  <a:lnTo>
                    <a:pt x="5471287" y="2222627"/>
                  </a:lnTo>
                  <a:close/>
                  <a:moveTo>
                    <a:pt x="5471287" y="2248027"/>
                  </a:moveTo>
                  <a:lnTo>
                    <a:pt x="5471287" y="2260727"/>
                  </a:lnTo>
                  <a:lnTo>
                    <a:pt x="5458587" y="2260727"/>
                  </a:lnTo>
                  <a:lnTo>
                    <a:pt x="5458587" y="2248027"/>
                  </a:lnTo>
                  <a:close/>
                  <a:moveTo>
                    <a:pt x="5458587" y="2273427"/>
                  </a:moveTo>
                  <a:lnTo>
                    <a:pt x="5458587" y="2286127"/>
                  </a:lnTo>
                  <a:lnTo>
                    <a:pt x="5445887" y="2286127"/>
                  </a:lnTo>
                  <a:lnTo>
                    <a:pt x="5445887" y="2273427"/>
                  </a:lnTo>
                  <a:close/>
                  <a:moveTo>
                    <a:pt x="5445887" y="2298827"/>
                  </a:moveTo>
                  <a:lnTo>
                    <a:pt x="5445887" y="2311527"/>
                  </a:lnTo>
                  <a:lnTo>
                    <a:pt x="5433187" y="2311527"/>
                  </a:lnTo>
                  <a:lnTo>
                    <a:pt x="5433187" y="2298827"/>
                  </a:lnTo>
                  <a:close/>
                  <a:moveTo>
                    <a:pt x="5433187" y="2324227"/>
                  </a:moveTo>
                  <a:lnTo>
                    <a:pt x="5433187" y="2336927"/>
                  </a:lnTo>
                  <a:lnTo>
                    <a:pt x="5420487" y="2336927"/>
                  </a:lnTo>
                  <a:lnTo>
                    <a:pt x="5420487" y="2324227"/>
                  </a:lnTo>
                  <a:close/>
                  <a:moveTo>
                    <a:pt x="5420487" y="2349627"/>
                  </a:moveTo>
                  <a:lnTo>
                    <a:pt x="5420487" y="2362327"/>
                  </a:lnTo>
                  <a:lnTo>
                    <a:pt x="5407787" y="2362327"/>
                  </a:lnTo>
                  <a:lnTo>
                    <a:pt x="5407787" y="2349627"/>
                  </a:lnTo>
                  <a:close/>
                  <a:moveTo>
                    <a:pt x="5407787" y="2375027"/>
                  </a:moveTo>
                  <a:lnTo>
                    <a:pt x="5407787" y="2387727"/>
                  </a:lnTo>
                  <a:lnTo>
                    <a:pt x="5395087" y="2387727"/>
                  </a:lnTo>
                  <a:lnTo>
                    <a:pt x="5395087" y="2375027"/>
                  </a:lnTo>
                  <a:close/>
                  <a:moveTo>
                    <a:pt x="5395087" y="2400427"/>
                  </a:moveTo>
                  <a:lnTo>
                    <a:pt x="5395087" y="2413127"/>
                  </a:lnTo>
                  <a:lnTo>
                    <a:pt x="5382387" y="2413127"/>
                  </a:lnTo>
                  <a:lnTo>
                    <a:pt x="5382387" y="2400427"/>
                  </a:lnTo>
                  <a:close/>
                  <a:moveTo>
                    <a:pt x="5382387" y="2425827"/>
                  </a:moveTo>
                  <a:lnTo>
                    <a:pt x="5382387" y="2438527"/>
                  </a:lnTo>
                  <a:lnTo>
                    <a:pt x="5369687" y="2438527"/>
                  </a:lnTo>
                  <a:lnTo>
                    <a:pt x="5369687" y="2425827"/>
                  </a:lnTo>
                  <a:close/>
                  <a:moveTo>
                    <a:pt x="5369687" y="2451227"/>
                  </a:moveTo>
                  <a:lnTo>
                    <a:pt x="5369687" y="2463927"/>
                  </a:lnTo>
                  <a:lnTo>
                    <a:pt x="5356987" y="2463927"/>
                  </a:lnTo>
                  <a:lnTo>
                    <a:pt x="5356987" y="2451227"/>
                  </a:lnTo>
                  <a:close/>
                  <a:moveTo>
                    <a:pt x="5356987" y="2476627"/>
                  </a:moveTo>
                  <a:lnTo>
                    <a:pt x="5356987" y="2489327"/>
                  </a:lnTo>
                  <a:lnTo>
                    <a:pt x="5344287" y="2489327"/>
                  </a:lnTo>
                  <a:lnTo>
                    <a:pt x="5344287" y="2476627"/>
                  </a:lnTo>
                  <a:close/>
                  <a:moveTo>
                    <a:pt x="5344287" y="2502027"/>
                  </a:moveTo>
                  <a:lnTo>
                    <a:pt x="5344287" y="2514727"/>
                  </a:lnTo>
                  <a:lnTo>
                    <a:pt x="5331587" y="2514727"/>
                  </a:lnTo>
                  <a:lnTo>
                    <a:pt x="5331587" y="2502027"/>
                  </a:lnTo>
                  <a:close/>
                  <a:moveTo>
                    <a:pt x="5331587" y="2527427"/>
                  </a:moveTo>
                  <a:lnTo>
                    <a:pt x="5331587" y="2540127"/>
                  </a:lnTo>
                  <a:lnTo>
                    <a:pt x="5318887" y="2540127"/>
                  </a:lnTo>
                  <a:lnTo>
                    <a:pt x="5318887" y="2527427"/>
                  </a:lnTo>
                  <a:close/>
                  <a:moveTo>
                    <a:pt x="5318887" y="2552827"/>
                  </a:moveTo>
                  <a:lnTo>
                    <a:pt x="5318887" y="2565527"/>
                  </a:lnTo>
                  <a:lnTo>
                    <a:pt x="5306187" y="2565527"/>
                  </a:lnTo>
                  <a:lnTo>
                    <a:pt x="5306187" y="2552827"/>
                  </a:lnTo>
                  <a:close/>
                  <a:moveTo>
                    <a:pt x="5306187" y="2578227"/>
                  </a:moveTo>
                  <a:lnTo>
                    <a:pt x="5306187" y="2590927"/>
                  </a:lnTo>
                  <a:lnTo>
                    <a:pt x="5293487" y="2590927"/>
                  </a:lnTo>
                  <a:lnTo>
                    <a:pt x="5293487" y="2578227"/>
                  </a:lnTo>
                  <a:close/>
                  <a:moveTo>
                    <a:pt x="5293487" y="2603627"/>
                  </a:moveTo>
                  <a:lnTo>
                    <a:pt x="5293487" y="2616327"/>
                  </a:lnTo>
                  <a:lnTo>
                    <a:pt x="5280787" y="2616327"/>
                  </a:lnTo>
                  <a:lnTo>
                    <a:pt x="5280787" y="2603627"/>
                  </a:lnTo>
                  <a:close/>
                  <a:moveTo>
                    <a:pt x="5280787" y="2629027"/>
                  </a:moveTo>
                  <a:lnTo>
                    <a:pt x="5280787" y="2641727"/>
                  </a:lnTo>
                  <a:lnTo>
                    <a:pt x="5268087" y="2641727"/>
                  </a:lnTo>
                  <a:lnTo>
                    <a:pt x="5268087" y="2629027"/>
                  </a:lnTo>
                  <a:close/>
                  <a:moveTo>
                    <a:pt x="5268087" y="2654427"/>
                  </a:moveTo>
                  <a:lnTo>
                    <a:pt x="5268087" y="2667127"/>
                  </a:lnTo>
                  <a:lnTo>
                    <a:pt x="5255387" y="2667127"/>
                  </a:lnTo>
                  <a:lnTo>
                    <a:pt x="5255387" y="2654427"/>
                  </a:lnTo>
                  <a:close/>
                  <a:moveTo>
                    <a:pt x="5255387" y="2679827"/>
                  </a:moveTo>
                  <a:lnTo>
                    <a:pt x="5255387" y="2692527"/>
                  </a:lnTo>
                  <a:lnTo>
                    <a:pt x="5242687" y="2692527"/>
                  </a:lnTo>
                  <a:lnTo>
                    <a:pt x="5242687" y="2679827"/>
                  </a:lnTo>
                  <a:close/>
                  <a:moveTo>
                    <a:pt x="5242687" y="2705227"/>
                  </a:moveTo>
                  <a:lnTo>
                    <a:pt x="5242687" y="2717927"/>
                  </a:lnTo>
                  <a:lnTo>
                    <a:pt x="5229987" y="2717927"/>
                  </a:lnTo>
                  <a:lnTo>
                    <a:pt x="5229987" y="2705227"/>
                  </a:lnTo>
                  <a:close/>
                  <a:moveTo>
                    <a:pt x="5229987" y="2730627"/>
                  </a:moveTo>
                  <a:lnTo>
                    <a:pt x="5229987" y="2743327"/>
                  </a:lnTo>
                  <a:lnTo>
                    <a:pt x="5217287" y="2743327"/>
                  </a:lnTo>
                  <a:lnTo>
                    <a:pt x="5217287" y="2730627"/>
                  </a:lnTo>
                  <a:close/>
                  <a:moveTo>
                    <a:pt x="5217287" y="2756027"/>
                  </a:moveTo>
                  <a:lnTo>
                    <a:pt x="5217287" y="2768727"/>
                  </a:lnTo>
                  <a:lnTo>
                    <a:pt x="5204587" y="2768727"/>
                  </a:lnTo>
                  <a:lnTo>
                    <a:pt x="5204587" y="2756027"/>
                  </a:lnTo>
                  <a:close/>
                  <a:moveTo>
                    <a:pt x="5204587" y="2781427"/>
                  </a:moveTo>
                  <a:lnTo>
                    <a:pt x="5204587" y="2794127"/>
                  </a:lnTo>
                  <a:lnTo>
                    <a:pt x="5191887" y="2794127"/>
                  </a:lnTo>
                  <a:lnTo>
                    <a:pt x="5191887" y="2781427"/>
                  </a:lnTo>
                  <a:close/>
                  <a:moveTo>
                    <a:pt x="5191887" y="2806827"/>
                  </a:moveTo>
                  <a:lnTo>
                    <a:pt x="5191887" y="2819527"/>
                  </a:lnTo>
                  <a:lnTo>
                    <a:pt x="5179187" y="2819527"/>
                  </a:lnTo>
                  <a:lnTo>
                    <a:pt x="5179187" y="2806827"/>
                  </a:lnTo>
                  <a:close/>
                  <a:moveTo>
                    <a:pt x="5179187" y="2832227"/>
                  </a:moveTo>
                  <a:lnTo>
                    <a:pt x="5179187" y="2844927"/>
                  </a:lnTo>
                  <a:lnTo>
                    <a:pt x="5166487" y="2844927"/>
                  </a:lnTo>
                  <a:lnTo>
                    <a:pt x="5166487" y="2832227"/>
                  </a:lnTo>
                  <a:close/>
                  <a:moveTo>
                    <a:pt x="5166487" y="2857627"/>
                  </a:moveTo>
                  <a:lnTo>
                    <a:pt x="5166487" y="2870327"/>
                  </a:lnTo>
                  <a:lnTo>
                    <a:pt x="5153787" y="2870327"/>
                  </a:lnTo>
                  <a:lnTo>
                    <a:pt x="5153787" y="2857627"/>
                  </a:lnTo>
                  <a:close/>
                  <a:moveTo>
                    <a:pt x="5153787" y="2883027"/>
                  </a:moveTo>
                  <a:lnTo>
                    <a:pt x="5153787" y="2895727"/>
                  </a:lnTo>
                  <a:lnTo>
                    <a:pt x="5141087" y="2895727"/>
                  </a:lnTo>
                  <a:lnTo>
                    <a:pt x="5141087" y="2883027"/>
                  </a:lnTo>
                  <a:close/>
                  <a:moveTo>
                    <a:pt x="5141087" y="2908427"/>
                  </a:moveTo>
                  <a:lnTo>
                    <a:pt x="5141087" y="2921127"/>
                  </a:lnTo>
                  <a:lnTo>
                    <a:pt x="5128387" y="2921127"/>
                  </a:lnTo>
                  <a:lnTo>
                    <a:pt x="5128387" y="2908427"/>
                  </a:lnTo>
                  <a:close/>
                  <a:moveTo>
                    <a:pt x="5128387" y="2933827"/>
                  </a:moveTo>
                  <a:lnTo>
                    <a:pt x="5128387" y="2946527"/>
                  </a:lnTo>
                  <a:lnTo>
                    <a:pt x="5115687" y="2946527"/>
                  </a:lnTo>
                  <a:lnTo>
                    <a:pt x="5115687" y="2933827"/>
                  </a:lnTo>
                  <a:close/>
                  <a:moveTo>
                    <a:pt x="5115687" y="2959227"/>
                  </a:moveTo>
                  <a:lnTo>
                    <a:pt x="5115687" y="2971927"/>
                  </a:lnTo>
                  <a:lnTo>
                    <a:pt x="5102987" y="2971927"/>
                  </a:lnTo>
                  <a:lnTo>
                    <a:pt x="5102987" y="2959227"/>
                  </a:lnTo>
                  <a:close/>
                  <a:moveTo>
                    <a:pt x="5102987" y="2984627"/>
                  </a:moveTo>
                  <a:lnTo>
                    <a:pt x="5102987" y="2997327"/>
                  </a:lnTo>
                  <a:lnTo>
                    <a:pt x="5090287" y="2997327"/>
                  </a:lnTo>
                  <a:lnTo>
                    <a:pt x="5090287" y="2984627"/>
                  </a:lnTo>
                  <a:close/>
                  <a:moveTo>
                    <a:pt x="5090287" y="3010027"/>
                  </a:moveTo>
                  <a:lnTo>
                    <a:pt x="5090287" y="3022727"/>
                  </a:lnTo>
                  <a:lnTo>
                    <a:pt x="5077587" y="3022727"/>
                  </a:lnTo>
                  <a:lnTo>
                    <a:pt x="5077587" y="3010027"/>
                  </a:lnTo>
                  <a:close/>
                  <a:moveTo>
                    <a:pt x="5077587" y="3035427"/>
                  </a:moveTo>
                  <a:lnTo>
                    <a:pt x="5077587" y="3048127"/>
                  </a:lnTo>
                  <a:lnTo>
                    <a:pt x="5064887" y="3048127"/>
                  </a:lnTo>
                  <a:lnTo>
                    <a:pt x="5064887" y="3035427"/>
                  </a:lnTo>
                  <a:close/>
                  <a:moveTo>
                    <a:pt x="5064887" y="3060827"/>
                  </a:moveTo>
                  <a:lnTo>
                    <a:pt x="5064887" y="3073527"/>
                  </a:lnTo>
                  <a:lnTo>
                    <a:pt x="5052187" y="3073527"/>
                  </a:lnTo>
                  <a:lnTo>
                    <a:pt x="5052187" y="3060827"/>
                  </a:lnTo>
                  <a:close/>
                  <a:moveTo>
                    <a:pt x="5052187" y="3086227"/>
                  </a:moveTo>
                  <a:lnTo>
                    <a:pt x="5052187" y="3098927"/>
                  </a:lnTo>
                  <a:lnTo>
                    <a:pt x="5039487" y="3098927"/>
                  </a:lnTo>
                  <a:lnTo>
                    <a:pt x="5039487" y="3086227"/>
                  </a:lnTo>
                  <a:close/>
                  <a:moveTo>
                    <a:pt x="5039487" y="3111627"/>
                  </a:moveTo>
                  <a:lnTo>
                    <a:pt x="5039487" y="3124327"/>
                  </a:lnTo>
                  <a:lnTo>
                    <a:pt x="5026787" y="3124327"/>
                  </a:lnTo>
                  <a:lnTo>
                    <a:pt x="5026787" y="3111627"/>
                  </a:lnTo>
                  <a:close/>
                  <a:moveTo>
                    <a:pt x="5026787" y="3137027"/>
                  </a:moveTo>
                  <a:lnTo>
                    <a:pt x="5026787" y="3149727"/>
                  </a:lnTo>
                  <a:lnTo>
                    <a:pt x="5014087" y="3149727"/>
                  </a:lnTo>
                  <a:lnTo>
                    <a:pt x="5014087" y="3137027"/>
                  </a:lnTo>
                  <a:close/>
                  <a:moveTo>
                    <a:pt x="5014087" y="3162427"/>
                  </a:moveTo>
                  <a:lnTo>
                    <a:pt x="5014087" y="3175127"/>
                  </a:lnTo>
                  <a:lnTo>
                    <a:pt x="5001387" y="3175127"/>
                  </a:lnTo>
                  <a:lnTo>
                    <a:pt x="5001387" y="3162427"/>
                  </a:lnTo>
                  <a:close/>
                  <a:moveTo>
                    <a:pt x="5001387" y="3187827"/>
                  </a:moveTo>
                  <a:lnTo>
                    <a:pt x="5001387" y="3200527"/>
                  </a:lnTo>
                  <a:lnTo>
                    <a:pt x="4988687" y="3200527"/>
                  </a:lnTo>
                  <a:lnTo>
                    <a:pt x="4988687" y="3187827"/>
                  </a:lnTo>
                  <a:close/>
                  <a:moveTo>
                    <a:pt x="4988687" y="3213227"/>
                  </a:moveTo>
                  <a:lnTo>
                    <a:pt x="4988687" y="3225927"/>
                  </a:lnTo>
                  <a:lnTo>
                    <a:pt x="4975987" y="3225927"/>
                  </a:lnTo>
                  <a:lnTo>
                    <a:pt x="4975987" y="3213227"/>
                  </a:lnTo>
                  <a:close/>
                  <a:moveTo>
                    <a:pt x="4975987" y="3238627"/>
                  </a:moveTo>
                  <a:lnTo>
                    <a:pt x="4975987" y="3251327"/>
                  </a:lnTo>
                  <a:lnTo>
                    <a:pt x="4963287" y="3251327"/>
                  </a:lnTo>
                  <a:lnTo>
                    <a:pt x="4963287" y="3238627"/>
                  </a:lnTo>
                  <a:close/>
                  <a:moveTo>
                    <a:pt x="4963287" y="3264027"/>
                  </a:moveTo>
                  <a:lnTo>
                    <a:pt x="4963287" y="3276727"/>
                  </a:lnTo>
                  <a:lnTo>
                    <a:pt x="4950587" y="3276727"/>
                  </a:lnTo>
                  <a:lnTo>
                    <a:pt x="4950587" y="3264027"/>
                  </a:lnTo>
                  <a:close/>
                  <a:moveTo>
                    <a:pt x="4950587" y="3289427"/>
                  </a:moveTo>
                  <a:lnTo>
                    <a:pt x="4950587" y="3302127"/>
                  </a:lnTo>
                  <a:lnTo>
                    <a:pt x="4937887" y="3302127"/>
                  </a:lnTo>
                  <a:lnTo>
                    <a:pt x="4937887" y="3289427"/>
                  </a:lnTo>
                  <a:close/>
                  <a:moveTo>
                    <a:pt x="4937887" y="3314827"/>
                  </a:moveTo>
                  <a:lnTo>
                    <a:pt x="4937887" y="3327527"/>
                  </a:lnTo>
                  <a:lnTo>
                    <a:pt x="4925187" y="3327527"/>
                  </a:lnTo>
                  <a:lnTo>
                    <a:pt x="4925187" y="3314827"/>
                  </a:lnTo>
                  <a:close/>
                  <a:moveTo>
                    <a:pt x="4925187" y="3340227"/>
                  </a:moveTo>
                  <a:lnTo>
                    <a:pt x="4925187" y="3352927"/>
                  </a:lnTo>
                  <a:lnTo>
                    <a:pt x="4912487" y="3352927"/>
                  </a:lnTo>
                  <a:lnTo>
                    <a:pt x="4912487" y="3340227"/>
                  </a:lnTo>
                  <a:close/>
                  <a:moveTo>
                    <a:pt x="4912487" y="3365627"/>
                  </a:moveTo>
                  <a:lnTo>
                    <a:pt x="4912487" y="3378327"/>
                  </a:lnTo>
                  <a:lnTo>
                    <a:pt x="4899787" y="3378327"/>
                  </a:lnTo>
                  <a:lnTo>
                    <a:pt x="4899787" y="3365627"/>
                  </a:lnTo>
                  <a:close/>
                  <a:moveTo>
                    <a:pt x="4899787" y="3391027"/>
                  </a:moveTo>
                  <a:lnTo>
                    <a:pt x="4899787" y="3403727"/>
                  </a:lnTo>
                  <a:lnTo>
                    <a:pt x="4887087" y="3403727"/>
                  </a:lnTo>
                  <a:lnTo>
                    <a:pt x="4887087" y="3391027"/>
                  </a:lnTo>
                  <a:close/>
                  <a:moveTo>
                    <a:pt x="4887087" y="3416427"/>
                  </a:moveTo>
                  <a:lnTo>
                    <a:pt x="4887087" y="3429127"/>
                  </a:lnTo>
                  <a:lnTo>
                    <a:pt x="4874387" y="3429127"/>
                  </a:lnTo>
                  <a:lnTo>
                    <a:pt x="4874387" y="3416427"/>
                  </a:lnTo>
                  <a:close/>
                  <a:moveTo>
                    <a:pt x="4874387" y="3441827"/>
                  </a:moveTo>
                  <a:lnTo>
                    <a:pt x="4874387" y="3454527"/>
                  </a:lnTo>
                  <a:lnTo>
                    <a:pt x="4861687" y="3454527"/>
                  </a:lnTo>
                  <a:lnTo>
                    <a:pt x="4861687" y="3441827"/>
                  </a:lnTo>
                  <a:close/>
                  <a:moveTo>
                    <a:pt x="4861687" y="3467227"/>
                  </a:moveTo>
                  <a:lnTo>
                    <a:pt x="4861687" y="3479927"/>
                  </a:lnTo>
                  <a:lnTo>
                    <a:pt x="4848987" y="3479927"/>
                  </a:lnTo>
                  <a:lnTo>
                    <a:pt x="4848987" y="3467227"/>
                  </a:lnTo>
                  <a:close/>
                  <a:moveTo>
                    <a:pt x="4848987" y="3492627"/>
                  </a:moveTo>
                  <a:lnTo>
                    <a:pt x="4848987" y="3505327"/>
                  </a:lnTo>
                  <a:lnTo>
                    <a:pt x="4836287" y="3505327"/>
                  </a:lnTo>
                  <a:lnTo>
                    <a:pt x="4836287" y="3492627"/>
                  </a:lnTo>
                  <a:close/>
                  <a:moveTo>
                    <a:pt x="4836287" y="3518027"/>
                  </a:moveTo>
                  <a:lnTo>
                    <a:pt x="4836287" y="3530727"/>
                  </a:lnTo>
                  <a:lnTo>
                    <a:pt x="4823587" y="3530727"/>
                  </a:lnTo>
                  <a:lnTo>
                    <a:pt x="4823587" y="3518027"/>
                  </a:lnTo>
                  <a:close/>
                  <a:moveTo>
                    <a:pt x="4823587" y="3543427"/>
                  </a:moveTo>
                  <a:lnTo>
                    <a:pt x="4823587" y="3556127"/>
                  </a:lnTo>
                  <a:lnTo>
                    <a:pt x="4810887" y="3556127"/>
                  </a:lnTo>
                  <a:lnTo>
                    <a:pt x="4810887" y="3543427"/>
                  </a:lnTo>
                  <a:close/>
                  <a:moveTo>
                    <a:pt x="4810887" y="3568827"/>
                  </a:moveTo>
                  <a:lnTo>
                    <a:pt x="4810887" y="3581527"/>
                  </a:lnTo>
                  <a:lnTo>
                    <a:pt x="4798187" y="3581527"/>
                  </a:lnTo>
                  <a:lnTo>
                    <a:pt x="4798187" y="3568827"/>
                  </a:lnTo>
                  <a:close/>
                  <a:moveTo>
                    <a:pt x="4798187" y="3594227"/>
                  </a:moveTo>
                  <a:lnTo>
                    <a:pt x="4798187" y="3606927"/>
                  </a:lnTo>
                  <a:lnTo>
                    <a:pt x="4785487" y="3606927"/>
                  </a:lnTo>
                  <a:lnTo>
                    <a:pt x="4785487" y="3594227"/>
                  </a:lnTo>
                  <a:close/>
                  <a:moveTo>
                    <a:pt x="4785487" y="3619627"/>
                  </a:moveTo>
                  <a:lnTo>
                    <a:pt x="4785487" y="3632327"/>
                  </a:lnTo>
                  <a:lnTo>
                    <a:pt x="4772787" y="3632327"/>
                  </a:lnTo>
                  <a:lnTo>
                    <a:pt x="4772787" y="3619627"/>
                  </a:lnTo>
                  <a:close/>
                  <a:moveTo>
                    <a:pt x="4772787" y="3645027"/>
                  </a:moveTo>
                  <a:lnTo>
                    <a:pt x="4772787" y="3657727"/>
                  </a:lnTo>
                  <a:lnTo>
                    <a:pt x="4760087" y="3657727"/>
                  </a:lnTo>
                  <a:lnTo>
                    <a:pt x="4760087" y="3645027"/>
                  </a:lnTo>
                  <a:close/>
                  <a:moveTo>
                    <a:pt x="4760087" y="3670427"/>
                  </a:moveTo>
                  <a:lnTo>
                    <a:pt x="4760087" y="3683127"/>
                  </a:lnTo>
                  <a:lnTo>
                    <a:pt x="4747387" y="3683127"/>
                  </a:lnTo>
                  <a:lnTo>
                    <a:pt x="4747387" y="3670427"/>
                  </a:lnTo>
                  <a:close/>
                  <a:moveTo>
                    <a:pt x="4747387" y="3695827"/>
                  </a:moveTo>
                  <a:lnTo>
                    <a:pt x="4747387" y="3708527"/>
                  </a:lnTo>
                  <a:lnTo>
                    <a:pt x="4734687" y="3708527"/>
                  </a:lnTo>
                  <a:lnTo>
                    <a:pt x="4734687" y="3695827"/>
                  </a:lnTo>
                  <a:close/>
                  <a:moveTo>
                    <a:pt x="4734687" y="3721227"/>
                  </a:moveTo>
                  <a:lnTo>
                    <a:pt x="4734687" y="3733927"/>
                  </a:lnTo>
                  <a:lnTo>
                    <a:pt x="4721987" y="3733927"/>
                  </a:lnTo>
                  <a:lnTo>
                    <a:pt x="4721987" y="3721227"/>
                  </a:lnTo>
                  <a:close/>
                  <a:moveTo>
                    <a:pt x="4721987" y="3746627"/>
                  </a:moveTo>
                  <a:lnTo>
                    <a:pt x="4721987" y="3759327"/>
                  </a:lnTo>
                  <a:lnTo>
                    <a:pt x="4709287" y="3759327"/>
                  </a:lnTo>
                  <a:lnTo>
                    <a:pt x="4709287" y="3746627"/>
                  </a:lnTo>
                  <a:close/>
                  <a:moveTo>
                    <a:pt x="4709287" y="3772027"/>
                  </a:moveTo>
                  <a:lnTo>
                    <a:pt x="4709287" y="3784727"/>
                  </a:lnTo>
                  <a:lnTo>
                    <a:pt x="4696587" y="3784727"/>
                  </a:lnTo>
                  <a:lnTo>
                    <a:pt x="4696587" y="3772027"/>
                  </a:lnTo>
                  <a:close/>
                  <a:moveTo>
                    <a:pt x="4696587" y="3797427"/>
                  </a:moveTo>
                  <a:lnTo>
                    <a:pt x="4696587" y="3810127"/>
                  </a:lnTo>
                  <a:lnTo>
                    <a:pt x="4683887" y="3810127"/>
                  </a:lnTo>
                  <a:lnTo>
                    <a:pt x="4683887" y="3797427"/>
                  </a:lnTo>
                  <a:close/>
                  <a:moveTo>
                    <a:pt x="4683887" y="3822827"/>
                  </a:moveTo>
                  <a:lnTo>
                    <a:pt x="4683887" y="3835527"/>
                  </a:lnTo>
                  <a:lnTo>
                    <a:pt x="4671187" y="3835527"/>
                  </a:lnTo>
                  <a:lnTo>
                    <a:pt x="4671187" y="3822827"/>
                  </a:lnTo>
                  <a:close/>
                  <a:moveTo>
                    <a:pt x="4671187" y="3848227"/>
                  </a:moveTo>
                  <a:lnTo>
                    <a:pt x="4671187" y="3860927"/>
                  </a:lnTo>
                  <a:lnTo>
                    <a:pt x="4658487" y="3860927"/>
                  </a:lnTo>
                  <a:lnTo>
                    <a:pt x="4658487" y="3848227"/>
                  </a:lnTo>
                  <a:close/>
                  <a:moveTo>
                    <a:pt x="4658487" y="3873627"/>
                  </a:moveTo>
                  <a:lnTo>
                    <a:pt x="4658487" y="3886327"/>
                  </a:lnTo>
                  <a:lnTo>
                    <a:pt x="4645787" y="3886327"/>
                  </a:lnTo>
                  <a:lnTo>
                    <a:pt x="4645787" y="3873627"/>
                  </a:lnTo>
                  <a:close/>
                  <a:moveTo>
                    <a:pt x="4645787" y="3899027"/>
                  </a:moveTo>
                  <a:lnTo>
                    <a:pt x="4645787" y="3911727"/>
                  </a:lnTo>
                  <a:lnTo>
                    <a:pt x="4633087" y="3911727"/>
                  </a:lnTo>
                  <a:lnTo>
                    <a:pt x="4633087" y="3899027"/>
                  </a:lnTo>
                  <a:close/>
                  <a:moveTo>
                    <a:pt x="4633087" y="3924427"/>
                  </a:moveTo>
                  <a:lnTo>
                    <a:pt x="4633087" y="3937127"/>
                  </a:lnTo>
                  <a:lnTo>
                    <a:pt x="4620387" y="3937127"/>
                  </a:lnTo>
                  <a:lnTo>
                    <a:pt x="4620387" y="3924427"/>
                  </a:lnTo>
                  <a:close/>
                  <a:moveTo>
                    <a:pt x="4620387" y="3949827"/>
                  </a:moveTo>
                  <a:lnTo>
                    <a:pt x="4620387" y="3962527"/>
                  </a:lnTo>
                  <a:lnTo>
                    <a:pt x="4607687" y="3962527"/>
                  </a:lnTo>
                  <a:lnTo>
                    <a:pt x="4607687" y="3949827"/>
                  </a:lnTo>
                  <a:close/>
                  <a:moveTo>
                    <a:pt x="4607687" y="3975227"/>
                  </a:moveTo>
                  <a:lnTo>
                    <a:pt x="4607687" y="3987927"/>
                  </a:lnTo>
                  <a:lnTo>
                    <a:pt x="4594987" y="3987927"/>
                  </a:lnTo>
                  <a:lnTo>
                    <a:pt x="4594987" y="3975227"/>
                  </a:lnTo>
                  <a:close/>
                  <a:moveTo>
                    <a:pt x="4594987" y="4000627"/>
                  </a:moveTo>
                  <a:lnTo>
                    <a:pt x="4594987" y="4013327"/>
                  </a:lnTo>
                  <a:lnTo>
                    <a:pt x="4582287" y="4013327"/>
                  </a:lnTo>
                  <a:lnTo>
                    <a:pt x="4582287" y="4000627"/>
                  </a:lnTo>
                  <a:close/>
                  <a:moveTo>
                    <a:pt x="4582287" y="4026027"/>
                  </a:moveTo>
                  <a:lnTo>
                    <a:pt x="4582287" y="4038727"/>
                  </a:lnTo>
                  <a:lnTo>
                    <a:pt x="4569587" y="4038727"/>
                  </a:lnTo>
                  <a:lnTo>
                    <a:pt x="4569587" y="4026027"/>
                  </a:lnTo>
                  <a:close/>
                  <a:moveTo>
                    <a:pt x="4569587" y="4051427"/>
                  </a:moveTo>
                  <a:lnTo>
                    <a:pt x="4569587" y="4064127"/>
                  </a:lnTo>
                  <a:lnTo>
                    <a:pt x="4556887" y="4064127"/>
                  </a:lnTo>
                  <a:lnTo>
                    <a:pt x="4556887" y="4051427"/>
                  </a:lnTo>
                  <a:close/>
                  <a:moveTo>
                    <a:pt x="4556887" y="4076827"/>
                  </a:moveTo>
                  <a:lnTo>
                    <a:pt x="4556887" y="4089527"/>
                  </a:lnTo>
                  <a:lnTo>
                    <a:pt x="4544187" y="4089527"/>
                  </a:lnTo>
                  <a:lnTo>
                    <a:pt x="4544187" y="4076827"/>
                  </a:lnTo>
                  <a:close/>
                  <a:moveTo>
                    <a:pt x="4544187" y="4102227"/>
                  </a:moveTo>
                  <a:lnTo>
                    <a:pt x="4544187" y="4114927"/>
                  </a:lnTo>
                  <a:lnTo>
                    <a:pt x="4531487" y="4114927"/>
                  </a:lnTo>
                  <a:lnTo>
                    <a:pt x="4531487" y="4102227"/>
                  </a:lnTo>
                  <a:close/>
                  <a:moveTo>
                    <a:pt x="4531487" y="4127627"/>
                  </a:moveTo>
                  <a:lnTo>
                    <a:pt x="4531487" y="4140327"/>
                  </a:lnTo>
                  <a:lnTo>
                    <a:pt x="4518787" y="4140327"/>
                  </a:lnTo>
                  <a:lnTo>
                    <a:pt x="4518787" y="4127627"/>
                  </a:lnTo>
                  <a:close/>
                  <a:moveTo>
                    <a:pt x="4518787" y="4153027"/>
                  </a:moveTo>
                  <a:lnTo>
                    <a:pt x="4518787" y="4165727"/>
                  </a:lnTo>
                  <a:lnTo>
                    <a:pt x="4506087" y="4165727"/>
                  </a:lnTo>
                  <a:lnTo>
                    <a:pt x="4506087" y="4153027"/>
                  </a:lnTo>
                  <a:close/>
                  <a:moveTo>
                    <a:pt x="4506087" y="4178427"/>
                  </a:moveTo>
                  <a:lnTo>
                    <a:pt x="4506087" y="4191127"/>
                  </a:lnTo>
                  <a:lnTo>
                    <a:pt x="4493387" y="4191127"/>
                  </a:lnTo>
                  <a:lnTo>
                    <a:pt x="4493387" y="4178427"/>
                  </a:lnTo>
                  <a:close/>
                  <a:moveTo>
                    <a:pt x="4493387" y="4203827"/>
                  </a:moveTo>
                  <a:lnTo>
                    <a:pt x="4493387" y="4216527"/>
                  </a:lnTo>
                  <a:lnTo>
                    <a:pt x="4480687" y="4216527"/>
                  </a:lnTo>
                  <a:lnTo>
                    <a:pt x="4480687" y="4203827"/>
                  </a:lnTo>
                  <a:close/>
                  <a:moveTo>
                    <a:pt x="4480687" y="4229227"/>
                  </a:moveTo>
                  <a:lnTo>
                    <a:pt x="4480687" y="4241927"/>
                  </a:lnTo>
                  <a:lnTo>
                    <a:pt x="4467987" y="4241927"/>
                  </a:lnTo>
                  <a:lnTo>
                    <a:pt x="4467987" y="4229227"/>
                  </a:lnTo>
                  <a:close/>
                  <a:moveTo>
                    <a:pt x="4467987" y="4254627"/>
                  </a:moveTo>
                  <a:lnTo>
                    <a:pt x="4467987" y="4267327"/>
                  </a:lnTo>
                  <a:lnTo>
                    <a:pt x="4455287" y="4267327"/>
                  </a:lnTo>
                  <a:lnTo>
                    <a:pt x="4455287" y="4254627"/>
                  </a:lnTo>
                  <a:close/>
                  <a:moveTo>
                    <a:pt x="4455287" y="4280027"/>
                  </a:moveTo>
                  <a:lnTo>
                    <a:pt x="4455287" y="4292727"/>
                  </a:lnTo>
                  <a:lnTo>
                    <a:pt x="4442587" y="4292727"/>
                  </a:lnTo>
                  <a:lnTo>
                    <a:pt x="4442587" y="4280027"/>
                  </a:lnTo>
                  <a:close/>
                  <a:moveTo>
                    <a:pt x="4442587" y="4305427"/>
                  </a:moveTo>
                  <a:lnTo>
                    <a:pt x="4442587" y="4318127"/>
                  </a:lnTo>
                  <a:lnTo>
                    <a:pt x="4429887" y="4318127"/>
                  </a:lnTo>
                  <a:lnTo>
                    <a:pt x="4429887" y="4305427"/>
                  </a:lnTo>
                  <a:close/>
                  <a:moveTo>
                    <a:pt x="4429887" y="4330827"/>
                  </a:moveTo>
                  <a:lnTo>
                    <a:pt x="4429887" y="4343527"/>
                  </a:lnTo>
                  <a:lnTo>
                    <a:pt x="4417187" y="4343527"/>
                  </a:lnTo>
                  <a:lnTo>
                    <a:pt x="4417187" y="4330827"/>
                  </a:lnTo>
                  <a:close/>
                  <a:moveTo>
                    <a:pt x="4417187" y="4356227"/>
                  </a:moveTo>
                  <a:lnTo>
                    <a:pt x="4417187" y="4368927"/>
                  </a:lnTo>
                  <a:lnTo>
                    <a:pt x="4404487" y="4368927"/>
                  </a:lnTo>
                  <a:lnTo>
                    <a:pt x="4404487" y="4356227"/>
                  </a:lnTo>
                  <a:close/>
                  <a:moveTo>
                    <a:pt x="4404487" y="4381627"/>
                  </a:moveTo>
                  <a:lnTo>
                    <a:pt x="4404487" y="4394327"/>
                  </a:lnTo>
                  <a:lnTo>
                    <a:pt x="4391787" y="4394327"/>
                  </a:lnTo>
                  <a:lnTo>
                    <a:pt x="4391787" y="4381627"/>
                  </a:lnTo>
                  <a:close/>
                  <a:moveTo>
                    <a:pt x="4391787" y="4407027"/>
                  </a:moveTo>
                  <a:lnTo>
                    <a:pt x="4391787" y="4419727"/>
                  </a:lnTo>
                  <a:lnTo>
                    <a:pt x="4379087" y="4419727"/>
                  </a:lnTo>
                  <a:lnTo>
                    <a:pt x="4379087" y="4407027"/>
                  </a:lnTo>
                  <a:close/>
                  <a:moveTo>
                    <a:pt x="4379087" y="4432427"/>
                  </a:moveTo>
                  <a:lnTo>
                    <a:pt x="4379087" y="4445127"/>
                  </a:lnTo>
                  <a:lnTo>
                    <a:pt x="4366387" y="4445127"/>
                  </a:lnTo>
                  <a:lnTo>
                    <a:pt x="4366387" y="4432427"/>
                  </a:lnTo>
                  <a:close/>
                  <a:moveTo>
                    <a:pt x="4366387" y="4457827"/>
                  </a:moveTo>
                  <a:lnTo>
                    <a:pt x="4366387" y="4470527"/>
                  </a:lnTo>
                  <a:lnTo>
                    <a:pt x="4353687" y="4470527"/>
                  </a:lnTo>
                  <a:lnTo>
                    <a:pt x="4353687" y="4457827"/>
                  </a:lnTo>
                  <a:close/>
                  <a:moveTo>
                    <a:pt x="4353687" y="4483227"/>
                  </a:moveTo>
                  <a:lnTo>
                    <a:pt x="4353687" y="4495927"/>
                  </a:lnTo>
                  <a:lnTo>
                    <a:pt x="4340987" y="4495927"/>
                  </a:lnTo>
                  <a:lnTo>
                    <a:pt x="4340987" y="4483227"/>
                  </a:lnTo>
                  <a:close/>
                  <a:moveTo>
                    <a:pt x="4340987" y="4508627"/>
                  </a:moveTo>
                  <a:lnTo>
                    <a:pt x="4340987" y="4521327"/>
                  </a:lnTo>
                  <a:lnTo>
                    <a:pt x="4328287" y="4521327"/>
                  </a:lnTo>
                  <a:lnTo>
                    <a:pt x="4328287" y="4508627"/>
                  </a:lnTo>
                  <a:close/>
                  <a:moveTo>
                    <a:pt x="4328287" y="4534027"/>
                  </a:moveTo>
                  <a:lnTo>
                    <a:pt x="4328287" y="4546727"/>
                  </a:lnTo>
                  <a:lnTo>
                    <a:pt x="4315587" y="4546727"/>
                  </a:lnTo>
                  <a:lnTo>
                    <a:pt x="4315587" y="4534027"/>
                  </a:lnTo>
                  <a:close/>
                  <a:moveTo>
                    <a:pt x="4315587" y="4559427"/>
                  </a:moveTo>
                  <a:lnTo>
                    <a:pt x="4315587" y="4572127"/>
                  </a:lnTo>
                  <a:lnTo>
                    <a:pt x="4302887" y="4572127"/>
                  </a:lnTo>
                  <a:lnTo>
                    <a:pt x="4302887" y="4559427"/>
                  </a:lnTo>
                  <a:close/>
                  <a:moveTo>
                    <a:pt x="4302887" y="4584827"/>
                  </a:moveTo>
                  <a:lnTo>
                    <a:pt x="4302887" y="4597527"/>
                  </a:lnTo>
                  <a:lnTo>
                    <a:pt x="4290187" y="4597527"/>
                  </a:lnTo>
                  <a:lnTo>
                    <a:pt x="4290187" y="4584827"/>
                  </a:lnTo>
                  <a:close/>
                  <a:moveTo>
                    <a:pt x="4290187" y="4610227"/>
                  </a:moveTo>
                  <a:lnTo>
                    <a:pt x="4290187" y="4622927"/>
                  </a:lnTo>
                  <a:lnTo>
                    <a:pt x="4277487" y="4622927"/>
                  </a:lnTo>
                  <a:lnTo>
                    <a:pt x="4277487" y="4610227"/>
                  </a:lnTo>
                  <a:close/>
                  <a:moveTo>
                    <a:pt x="4277487" y="4635627"/>
                  </a:moveTo>
                  <a:lnTo>
                    <a:pt x="4277487" y="4648327"/>
                  </a:lnTo>
                  <a:lnTo>
                    <a:pt x="4264787" y="4648327"/>
                  </a:lnTo>
                  <a:lnTo>
                    <a:pt x="4264787" y="4635627"/>
                  </a:lnTo>
                  <a:close/>
                  <a:moveTo>
                    <a:pt x="4264787" y="4661027"/>
                  </a:moveTo>
                  <a:lnTo>
                    <a:pt x="4264787" y="4673727"/>
                  </a:lnTo>
                  <a:lnTo>
                    <a:pt x="4252087" y="4673727"/>
                  </a:lnTo>
                  <a:lnTo>
                    <a:pt x="4252087" y="4661027"/>
                  </a:lnTo>
                  <a:close/>
                  <a:moveTo>
                    <a:pt x="4252087" y="4686427"/>
                  </a:moveTo>
                  <a:lnTo>
                    <a:pt x="4252087" y="4699127"/>
                  </a:lnTo>
                  <a:lnTo>
                    <a:pt x="4239387" y="4699127"/>
                  </a:lnTo>
                  <a:lnTo>
                    <a:pt x="4239387" y="4686427"/>
                  </a:lnTo>
                  <a:close/>
                  <a:moveTo>
                    <a:pt x="4239387" y="4711827"/>
                  </a:moveTo>
                  <a:lnTo>
                    <a:pt x="4239387" y="4724527"/>
                  </a:lnTo>
                  <a:lnTo>
                    <a:pt x="4226687" y="4724527"/>
                  </a:lnTo>
                  <a:lnTo>
                    <a:pt x="4226687" y="4711827"/>
                  </a:lnTo>
                  <a:close/>
                  <a:moveTo>
                    <a:pt x="4226687" y="4737227"/>
                  </a:moveTo>
                  <a:lnTo>
                    <a:pt x="4226687" y="4749927"/>
                  </a:lnTo>
                  <a:lnTo>
                    <a:pt x="4213987" y="4749927"/>
                  </a:lnTo>
                  <a:lnTo>
                    <a:pt x="4213987" y="4737227"/>
                  </a:lnTo>
                  <a:close/>
                  <a:moveTo>
                    <a:pt x="4213987" y="4762627"/>
                  </a:moveTo>
                  <a:lnTo>
                    <a:pt x="4213987" y="4775327"/>
                  </a:lnTo>
                  <a:lnTo>
                    <a:pt x="4201287" y="4775327"/>
                  </a:lnTo>
                  <a:lnTo>
                    <a:pt x="4201287" y="4762627"/>
                  </a:lnTo>
                  <a:close/>
                  <a:moveTo>
                    <a:pt x="4201287" y="4788027"/>
                  </a:moveTo>
                  <a:lnTo>
                    <a:pt x="4201287" y="4800727"/>
                  </a:lnTo>
                  <a:lnTo>
                    <a:pt x="4188587" y="4800727"/>
                  </a:lnTo>
                  <a:lnTo>
                    <a:pt x="4188587" y="4788027"/>
                  </a:lnTo>
                  <a:close/>
                  <a:moveTo>
                    <a:pt x="4188587" y="4813427"/>
                  </a:moveTo>
                  <a:lnTo>
                    <a:pt x="4188587" y="4826127"/>
                  </a:lnTo>
                  <a:lnTo>
                    <a:pt x="4175887" y="4826127"/>
                  </a:lnTo>
                  <a:lnTo>
                    <a:pt x="4175887" y="4813427"/>
                  </a:lnTo>
                  <a:close/>
                  <a:moveTo>
                    <a:pt x="4175887" y="4838827"/>
                  </a:moveTo>
                  <a:lnTo>
                    <a:pt x="4175887" y="4851527"/>
                  </a:lnTo>
                  <a:lnTo>
                    <a:pt x="4163187" y="4851527"/>
                  </a:lnTo>
                  <a:lnTo>
                    <a:pt x="4163187" y="4838827"/>
                  </a:lnTo>
                  <a:close/>
                  <a:moveTo>
                    <a:pt x="4163187" y="4864227"/>
                  </a:moveTo>
                  <a:lnTo>
                    <a:pt x="4163187" y="4876927"/>
                  </a:lnTo>
                  <a:lnTo>
                    <a:pt x="4150487" y="4876927"/>
                  </a:lnTo>
                  <a:lnTo>
                    <a:pt x="4150487" y="4864227"/>
                  </a:lnTo>
                  <a:close/>
                  <a:moveTo>
                    <a:pt x="4150487" y="4889627"/>
                  </a:moveTo>
                  <a:lnTo>
                    <a:pt x="4150487" y="4902327"/>
                  </a:lnTo>
                  <a:lnTo>
                    <a:pt x="4137787" y="4902327"/>
                  </a:lnTo>
                  <a:lnTo>
                    <a:pt x="4137787" y="4889627"/>
                  </a:lnTo>
                  <a:close/>
                  <a:moveTo>
                    <a:pt x="4137787" y="4915027"/>
                  </a:moveTo>
                  <a:lnTo>
                    <a:pt x="4137787" y="4927727"/>
                  </a:lnTo>
                  <a:lnTo>
                    <a:pt x="4125087" y="4927727"/>
                  </a:lnTo>
                  <a:lnTo>
                    <a:pt x="4125087" y="4915027"/>
                  </a:lnTo>
                  <a:close/>
                  <a:moveTo>
                    <a:pt x="4125087" y="4940427"/>
                  </a:moveTo>
                  <a:lnTo>
                    <a:pt x="4125087" y="4953127"/>
                  </a:lnTo>
                  <a:lnTo>
                    <a:pt x="4112387" y="4953127"/>
                  </a:lnTo>
                  <a:lnTo>
                    <a:pt x="4112387" y="4940427"/>
                  </a:lnTo>
                  <a:close/>
                  <a:moveTo>
                    <a:pt x="4112387" y="4965827"/>
                  </a:moveTo>
                  <a:lnTo>
                    <a:pt x="4112387" y="4978527"/>
                  </a:lnTo>
                  <a:lnTo>
                    <a:pt x="4099687" y="4978527"/>
                  </a:lnTo>
                  <a:lnTo>
                    <a:pt x="4099687" y="4965827"/>
                  </a:lnTo>
                  <a:close/>
                  <a:moveTo>
                    <a:pt x="4099687" y="4991227"/>
                  </a:moveTo>
                  <a:lnTo>
                    <a:pt x="4099687" y="5003927"/>
                  </a:lnTo>
                  <a:lnTo>
                    <a:pt x="4086987" y="5003927"/>
                  </a:lnTo>
                  <a:lnTo>
                    <a:pt x="4086987" y="4991227"/>
                  </a:lnTo>
                  <a:close/>
                  <a:moveTo>
                    <a:pt x="4086987" y="5016627"/>
                  </a:moveTo>
                  <a:lnTo>
                    <a:pt x="4086987" y="5029327"/>
                  </a:lnTo>
                  <a:lnTo>
                    <a:pt x="4074287" y="5029327"/>
                  </a:lnTo>
                  <a:lnTo>
                    <a:pt x="4074287" y="5016627"/>
                  </a:lnTo>
                  <a:close/>
                  <a:moveTo>
                    <a:pt x="4074287" y="5042027"/>
                  </a:moveTo>
                  <a:lnTo>
                    <a:pt x="4074287" y="5054727"/>
                  </a:lnTo>
                  <a:lnTo>
                    <a:pt x="4061587" y="5054727"/>
                  </a:lnTo>
                  <a:lnTo>
                    <a:pt x="4061587" y="5042027"/>
                  </a:lnTo>
                  <a:close/>
                  <a:moveTo>
                    <a:pt x="4061587" y="5067427"/>
                  </a:moveTo>
                  <a:lnTo>
                    <a:pt x="4061587" y="5080127"/>
                  </a:lnTo>
                  <a:lnTo>
                    <a:pt x="4048887" y="5080127"/>
                  </a:lnTo>
                  <a:lnTo>
                    <a:pt x="4048887" y="5067427"/>
                  </a:lnTo>
                  <a:close/>
                  <a:moveTo>
                    <a:pt x="4048887" y="5092827"/>
                  </a:moveTo>
                  <a:lnTo>
                    <a:pt x="4048887" y="5105527"/>
                  </a:lnTo>
                  <a:lnTo>
                    <a:pt x="4036187" y="5105527"/>
                  </a:lnTo>
                  <a:lnTo>
                    <a:pt x="4036187" y="5092827"/>
                  </a:lnTo>
                  <a:close/>
                  <a:moveTo>
                    <a:pt x="4036187" y="5118227"/>
                  </a:moveTo>
                  <a:lnTo>
                    <a:pt x="4036187" y="5130927"/>
                  </a:lnTo>
                  <a:lnTo>
                    <a:pt x="4023487" y="5130927"/>
                  </a:lnTo>
                  <a:lnTo>
                    <a:pt x="4023487" y="5118227"/>
                  </a:lnTo>
                  <a:close/>
                  <a:moveTo>
                    <a:pt x="4023487" y="5143627"/>
                  </a:moveTo>
                  <a:lnTo>
                    <a:pt x="4023487" y="5156327"/>
                  </a:lnTo>
                  <a:lnTo>
                    <a:pt x="4010787" y="5156327"/>
                  </a:lnTo>
                  <a:lnTo>
                    <a:pt x="4010787" y="5143627"/>
                  </a:lnTo>
                  <a:close/>
                  <a:moveTo>
                    <a:pt x="4010787" y="5169027"/>
                  </a:moveTo>
                  <a:lnTo>
                    <a:pt x="4010787" y="5181727"/>
                  </a:lnTo>
                  <a:lnTo>
                    <a:pt x="3998087" y="5181727"/>
                  </a:lnTo>
                  <a:lnTo>
                    <a:pt x="3998087" y="5169027"/>
                  </a:lnTo>
                  <a:close/>
                  <a:moveTo>
                    <a:pt x="3998087" y="5194427"/>
                  </a:moveTo>
                  <a:lnTo>
                    <a:pt x="3998087" y="5207127"/>
                  </a:lnTo>
                  <a:lnTo>
                    <a:pt x="3985387" y="5207127"/>
                  </a:lnTo>
                  <a:lnTo>
                    <a:pt x="3985387" y="5194427"/>
                  </a:lnTo>
                  <a:close/>
                  <a:moveTo>
                    <a:pt x="3985387" y="5219827"/>
                  </a:moveTo>
                  <a:lnTo>
                    <a:pt x="3985387" y="5232527"/>
                  </a:lnTo>
                  <a:lnTo>
                    <a:pt x="3972687" y="5232527"/>
                  </a:lnTo>
                  <a:lnTo>
                    <a:pt x="3972687" y="5219827"/>
                  </a:lnTo>
                  <a:close/>
                  <a:moveTo>
                    <a:pt x="3972687" y="5245227"/>
                  </a:moveTo>
                  <a:lnTo>
                    <a:pt x="3972687" y="5257927"/>
                  </a:lnTo>
                  <a:lnTo>
                    <a:pt x="3959987" y="5257927"/>
                  </a:lnTo>
                  <a:lnTo>
                    <a:pt x="3959987" y="5245227"/>
                  </a:lnTo>
                  <a:close/>
                  <a:moveTo>
                    <a:pt x="3959987" y="5270627"/>
                  </a:moveTo>
                  <a:lnTo>
                    <a:pt x="3959987" y="5283327"/>
                  </a:lnTo>
                  <a:lnTo>
                    <a:pt x="3947287" y="5283327"/>
                  </a:lnTo>
                  <a:lnTo>
                    <a:pt x="3947287" y="5270627"/>
                  </a:lnTo>
                  <a:close/>
                  <a:moveTo>
                    <a:pt x="3947287" y="5296027"/>
                  </a:moveTo>
                  <a:lnTo>
                    <a:pt x="3947287" y="5308727"/>
                  </a:lnTo>
                  <a:lnTo>
                    <a:pt x="3934587" y="5308727"/>
                  </a:lnTo>
                  <a:lnTo>
                    <a:pt x="3934587" y="5296027"/>
                  </a:lnTo>
                  <a:close/>
                  <a:moveTo>
                    <a:pt x="3934587" y="5321427"/>
                  </a:moveTo>
                  <a:lnTo>
                    <a:pt x="3934587" y="5334127"/>
                  </a:lnTo>
                  <a:lnTo>
                    <a:pt x="3921887" y="5334127"/>
                  </a:lnTo>
                  <a:lnTo>
                    <a:pt x="3921887" y="5321427"/>
                  </a:lnTo>
                  <a:close/>
                  <a:moveTo>
                    <a:pt x="3921887" y="5346827"/>
                  </a:moveTo>
                  <a:lnTo>
                    <a:pt x="3921887" y="5359527"/>
                  </a:lnTo>
                  <a:lnTo>
                    <a:pt x="3909187" y="5359527"/>
                  </a:lnTo>
                  <a:lnTo>
                    <a:pt x="3909187" y="5346827"/>
                  </a:lnTo>
                  <a:close/>
                  <a:moveTo>
                    <a:pt x="3909187" y="5372227"/>
                  </a:moveTo>
                  <a:lnTo>
                    <a:pt x="3909187" y="5384927"/>
                  </a:lnTo>
                  <a:lnTo>
                    <a:pt x="3896487" y="5384927"/>
                  </a:lnTo>
                  <a:lnTo>
                    <a:pt x="3896487" y="5372227"/>
                  </a:lnTo>
                  <a:close/>
                  <a:moveTo>
                    <a:pt x="3896487" y="5397627"/>
                  </a:moveTo>
                  <a:lnTo>
                    <a:pt x="3896487" y="5410327"/>
                  </a:lnTo>
                  <a:lnTo>
                    <a:pt x="3883787" y="5410327"/>
                  </a:lnTo>
                  <a:lnTo>
                    <a:pt x="3883787" y="5397627"/>
                  </a:lnTo>
                  <a:close/>
                  <a:moveTo>
                    <a:pt x="3883787" y="5423027"/>
                  </a:moveTo>
                  <a:lnTo>
                    <a:pt x="3883787" y="5435727"/>
                  </a:lnTo>
                  <a:lnTo>
                    <a:pt x="3871087" y="5435727"/>
                  </a:lnTo>
                  <a:lnTo>
                    <a:pt x="3871087" y="5423027"/>
                  </a:lnTo>
                  <a:close/>
                  <a:moveTo>
                    <a:pt x="3871087" y="5448427"/>
                  </a:moveTo>
                  <a:lnTo>
                    <a:pt x="3871087" y="5461127"/>
                  </a:lnTo>
                  <a:lnTo>
                    <a:pt x="3858387" y="5461127"/>
                  </a:lnTo>
                  <a:lnTo>
                    <a:pt x="3858387" y="5448427"/>
                  </a:lnTo>
                  <a:close/>
                  <a:moveTo>
                    <a:pt x="3858387" y="5473827"/>
                  </a:moveTo>
                  <a:lnTo>
                    <a:pt x="3858387" y="5486527"/>
                  </a:lnTo>
                  <a:lnTo>
                    <a:pt x="3845687" y="5486527"/>
                  </a:lnTo>
                  <a:lnTo>
                    <a:pt x="3845687" y="5473827"/>
                  </a:lnTo>
                  <a:close/>
                  <a:moveTo>
                    <a:pt x="3845687" y="5499227"/>
                  </a:moveTo>
                  <a:lnTo>
                    <a:pt x="3845687" y="5511927"/>
                  </a:lnTo>
                  <a:lnTo>
                    <a:pt x="3832987" y="5511927"/>
                  </a:lnTo>
                  <a:lnTo>
                    <a:pt x="3832987" y="5499227"/>
                  </a:lnTo>
                  <a:close/>
                  <a:moveTo>
                    <a:pt x="3832987" y="5524627"/>
                  </a:moveTo>
                  <a:lnTo>
                    <a:pt x="3832987" y="5537327"/>
                  </a:lnTo>
                  <a:lnTo>
                    <a:pt x="3820287" y="5537327"/>
                  </a:lnTo>
                  <a:lnTo>
                    <a:pt x="3820287" y="5524627"/>
                  </a:lnTo>
                  <a:close/>
                  <a:moveTo>
                    <a:pt x="3820287" y="5550027"/>
                  </a:moveTo>
                  <a:lnTo>
                    <a:pt x="3820287" y="5562727"/>
                  </a:lnTo>
                  <a:lnTo>
                    <a:pt x="3807587" y="5562727"/>
                  </a:lnTo>
                  <a:lnTo>
                    <a:pt x="3807587" y="5550027"/>
                  </a:lnTo>
                  <a:close/>
                  <a:moveTo>
                    <a:pt x="3807587" y="5575427"/>
                  </a:moveTo>
                  <a:lnTo>
                    <a:pt x="3807587" y="5584190"/>
                  </a:lnTo>
                  <a:cubicBezTo>
                    <a:pt x="3807587" y="5587746"/>
                    <a:pt x="3804793" y="5590540"/>
                    <a:pt x="3801237" y="5590540"/>
                  </a:cubicBezTo>
                  <a:lnTo>
                    <a:pt x="3797300" y="5590540"/>
                  </a:lnTo>
                  <a:lnTo>
                    <a:pt x="3797300" y="5577840"/>
                  </a:lnTo>
                  <a:lnTo>
                    <a:pt x="3801237" y="5577840"/>
                  </a:lnTo>
                  <a:lnTo>
                    <a:pt x="3801237" y="5584190"/>
                  </a:lnTo>
                  <a:lnTo>
                    <a:pt x="3794887" y="5584190"/>
                  </a:lnTo>
                  <a:lnTo>
                    <a:pt x="3794887" y="5575427"/>
                  </a:lnTo>
                  <a:close/>
                  <a:moveTo>
                    <a:pt x="3771900" y="5590540"/>
                  </a:moveTo>
                  <a:lnTo>
                    <a:pt x="3759200" y="5590540"/>
                  </a:lnTo>
                  <a:lnTo>
                    <a:pt x="3759200" y="5577840"/>
                  </a:lnTo>
                  <a:lnTo>
                    <a:pt x="3771900" y="5577840"/>
                  </a:lnTo>
                  <a:close/>
                  <a:moveTo>
                    <a:pt x="3746500" y="5577840"/>
                  </a:moveTo>
                  <a:lnTo>
                    <a:pt x="3733800" y="5577840"/>
                  </a:lnTo>
                  <a:lnTo>
                    <a:pt x="3733800" y="5565140"/>
                  </a:lnTo>
                  <a:lnTo>
                    <a:pt x="3746500" y="5565140"/>
                  </a:lnTo>
                  <a:close/>
                  <a:moveTo>
                    <a:pt x="3721100" y="5565140"/>
                  </a:moveTo>
                  <a:lnTo>
                    <a:pt x="3708400" y="5565140"/>
                  </a:lnTo>
                  <a:lnTo>
                    <a:pt x="3708400" y="5552440"/>
                  </a:lnTo>
                  <a:lnTo>
                    <a:pt x="3721100" y="5552440"/>
                  </a:lnTo>
                  <a:close/>
                  <a:moveTo>
                    <a:pt x="3695700" y="5552440"/>
                  </a:moveTo>
                  <a:lnTo>
                    <a:pt x="3683000" y="5552440"/>
                  </a:lnTo>
                  <a:lnTo>
                    <a:pt x="3683000" y="5539740"/>
                  </a:lnTo>
                  <a:lnTo>
                    <a:pt x="3695700" y="5539740"/>
                  </a:lnTo>
                  <a:close/>
                  <a:moveTo>
                    <a:pt x="3670300" y="5539740"/>
                  </a:moveTo>
                  <a:lnTo>
                    <a:pt x="3657600" y="5539740"/>
                  </a:lnTo>
                  <a:lnTo>
                    <a:pt x="3657600" y="5527040"/>
                  </a:lnTo>
                  <a:lnTo>
                    <a:pt x="3670300" y="5527040"/>
                  </a:lnTo>
                  <a:close/>
                  <a:moveTo>
                    <a:pt x="3644900" y="5527040"/>
                  </a:moveTo>
                  <a:lnTo>
                    <a:pt x="3632200" y="5527040"/>
                  </a:lnTo>
                  <a:lnTo>
                    <a:pt x="3632200" y="5514340"/>
                  </a:lnTo>
                  <a:lnTo>
                    <a:pt x="3644900" y="5514340"/>
                  </a:lnTo>
                  <a:close/>
                  <a:moveTo>
                    <a:pt x="3619500" y="5514340"/>
                  </a:moveTo>
                  <a:lnTo>
                    <a:pt x="3606800" y="5514340"/>
                  </a:lnTo>
                  <a:lnTo>
                    <a:pt x="3606800" y="5501640"/>
                  </a:lnTo>
                  <a:lnTo>
                    <a:pt x="3619500" y="5501640"/>
                  </a:lnTo>
                  <a:close/>
                  <a:moveTo>
                    <a:pt x="3594100" y="5501640"/>
                  </a:moveTo>
                  <a:lnTo>
                    <a:pt x="3581400" y="5501640"/>
                  </a:lnTo>
                  <a:lnTo>
                    <a:pt x="3581400" y="5488940"/>
                  </a:lnTo>
                  <a:lnTo>
                    <a:pt x="3594100" y="5488940"/>
                  </a:lnTo>
                  <a:close/>
                  <a:moveTo>
                    <a:pt x="3568700" y="5488940"/>
                  </a:moveTo>
                  <a:lnTo>
                    <a:pt x="3556000" y="5488940"/>
                  </a:lnTo>
                  <a:lnTo>
                    <a:pt x="3556000" y="5476240"/>
                  </a:lnTo>
                  <a:lnTo>
                    <a:pt x="3568700" y="5476240"/>
                  </a:lnTo>
                  <a:close/>
                  <a:moveTo>
                    <a:pt x="3543300" y="5476240"/>
                  </a:moveTo>
                  <a:lnTo>
                    <a:pt x="3530600" y="5476240"/>
                  </a:lnTo>
                  <a:lnTo>
                    <a:pt x="3530600" y="5463540"/>
                  </a:lnTo>
                  <a:lnTo>
                    <a:pt x="3543300" y="5463540"/>
                  </a:lnTo>
                  <a:close/>
                  <a:moveTo>
                    <a:pt x="3517900" y="5463540"/>
                  </a:moveTo>
                  <a:lnTo>
                    <a:pt x="3505200" y="5463540"/>
                  </a:lnTo>
                  <a:lnTo>
                    <a:pt x="3505200" y="5450840"/>
                  </a:lnTo>
                  <a:lnTo>
                    <a:pt x="3517900" y="5450840"/>
                  </a:lnTo>
                  <a:close/>
                  <a:moveTo>
                    <a:pt x="3492500" y="5450840"/>
                  </a:moveTo>
                  <a:lnTo>
                    <a:pt x="3479800" y="5450840"/>
                  </a:lnTo>
                  <a:lnTo>
                    <a:pt x="3479800" y="5438140"/>
                  </a:lnTo>
                  <a:lnTo>
                    <a:pt x="3492500" y="5438140"/>
                  </a:lnTo>
                  <a:close/>
                  <a:moveTo>
                    <a:pt x="3467100" y="5438140"/>
                  </a:moveTo>
                  <a:lnTo>
                    <a:pt x="3454400" y="5438140"/>
                  </a:lnTo>
                  <a:lnTo>
                    <a:pt x="3454400" y="5425440"/>
                  </a:lnTo>
                  <a:lnTo>
                    <a:pt x="3467100" y="5425440"/>
                  </a:lnTo>
                  <a:close/>
                  <a:moveTo>
                    <a:pt x="3441700" y="5425440"/>
                  </a:moveTo>
                  <a:lnTo>
                    <a:pt x="3429000" y="5425440"/>
                  </a:lnTo>
                  <a:lnTo>
                    <a:pt x="3429000" y="5412740"/>
                  </a:lnTo>
                  <a:lnTo>
                    <a:pt x="3441700" y="5412740"/>
                  </a:lnTo>
                  <a:close/>
                  <a:moveTo>
                    <a:pt x="3416300" y="5412740"/>
                  </a:moveTo>
                  <a:lnTo>
                    <a:pt x="3403600" y="5412740"/>
                  </a:lnTo>
                  <a:lnTo>
                    <a:pt x="3403600" y="5400040"/>
                  </a:lnTo>
                  <a:lnTo>
                    <a:pt x="3416300" y="5400040"/>
                  </a:lnTo>
                  <a:close/>
                  <a:moveTo>
                    <a:pt x="3390900" y="5400040"/>
                  </a:moveTo>
                  <a:lnTo>
                    <a:pt x="3378200" y="5400040"/>
                  </a:lnTo>
                  <a:lnTo>
                    <a:pt x="3378200" y="5387340"/>
                  </a:lnTo>
                  <a:lnTo>
                    <a:pt x="3390900" y="5387340"/>
                  </a:lnTo>
                  <a:close/>
                  <a:moveTo>
                    <a:pt x="3365500" y="5387340"/>
                  </a:moveTo>
                  <a:lnTo>
                    <a:pt x="3352800" y="5387340"/>
                  </a:lnTo>
                  <a:lnTo>
                    <a:pt x="3352800" y="5374640"/>
                  </a:lnTo>
                  <a:lnTo>
                    <a:pt x="3365500" y="5374640"/>
                  </a:lnTo>
                  <a:close/>
                  <a:moveTo>
                    <a:pt x="3340100" y="5374640"/>
                  </a:moveTo>
                  <a:lnTo>
                    <a:pt x="3327400" y="5374640"/>
                  </a:lnTo>
                  <a:lnTo>
                    <a:pt x="3327400" y="5361940"/>
                  </a:lnTo>
                  <a:lnTo>
                    <a:pt x="3340100" y="5361940"/>
                  </a:lnTo>
                  <a:close/>
                  <a:moveTo>
                    <a:pt x="3314700" y="5361940"/>
                  </a:moveTo>
                  <a:lnTo>
                    <a:pt x="3302000" y="5361940"/>
                  </a:lnTo>
                  <a:lnTo>
                    <a:pt x="3302000" y="5349240"/>
                  </a:lnTo>
                  <a:lnTo>
                    <a:pt x="3314700" y="5349240"/>
                  </a:lnTo>
                  <a:close/>
                  <a:moveTo>
                    <a:pt x="3289300" y="5349240"/>
                  </a:moveTo>
                  <a:lnTo>
                    <a:pt x="3276600" y="5349240"/>
                  </a:lnTo>
                  <a:lnTo>
                    <a:pt x="3276600" y="5336540"/>
                  </a:lnTo>
                  <a:lnTo>
                    <a:pt x="3289300" y="5336540"/>
                  </a:lnTo>
                  <a:close/>
                  <a:moveTo>
                    <a:pt x="3263900" y="5336540"/>
                  </a:moveTo>
                  <a:lnTo>
                    <a:pt x="3251200" y="5336540"/>
                  </a:lnTo>
                  <a:lnTo>
                    <a:pt x="3251200" y="5323840"/>
                  </a:lnTo>
                  <a:lnTo>
                    <a:pt x="3263900" y="5323840"/>
                  </a:lnTo>
                  <a:close/>
                  <a:moveTo>
                    <a:pt x="3238500" y="5323840"/>
                  </a:moveTo>
                  <a:lnTo>
                    <a:pt x="3225800" y="5323840"/>
                  </a:lnTo>
                  <a:lnTo>
                    <a:pt x="3225800" y="5311140"/>
                  </a:lnTo>
                  <a:lnTo>
                    <a:pt x="3238500" y="5311140"/>
                  </a:lnTo>
                  <a:close/>
                  <a:moveTo>
                    <a:pt x="3213100" y="5311140"/>
                  </a:moveTo>
                  <a:lnTo>
                    <a:pt x="3200400" y="5311140"/>
                  </a:lnTo>
                  <a:lnTo>
                    <a:pt x="3200400" y="5298440"/>
                  </a:lnTo>
                  <a:lnTo>
                    <a:pt x="3213100" y="5298440"/>
                  </a:lnTo>
                  <a:close/>
                  <a:moveTo>
                    <a:pt x="3187700" y="5298440"/>
                  </a:moveTo>
                  <a:lnTo>
                    <a:pt x="3175000" y="5298440"/>
                  </a:lnTo>
                  <a:lnTo>
                    <a:pt x="3175000" y="5285740"/>
                  </a:lnTo>
                  <a:lnTo>
                    <a:pt x="3187700" y="5285740"/>
                  </a:lnTo>
                  <a:close/>
                  <a:moveTo>
                    <a:pt x="3162300" y="5285740"/>
                  </a:moveTo>
                  <a:lnTo>
                    <a:pt x="3149600" y="5285740"/>
                  </a:lnTo>
                  <a:lnTo>
                    <a:pt x="3149600" y="5273040"/>
                  </a:lnTo>
                  <a:lnTo>
                    <a:pt x="3162300" y="5273040"/>
                  </a:lnTo>
                  <a:close/>
                  <a:moveTo>
                    <a:pt x="3136900" y="5273040"/>
                  </a:moveTo>
                  <a:lnTo>
                    <a:pt x="3124200" y="5273040"/>
                  </a:lnTo>
                  <a:lnTo>
                    <a:pt x="3124200" y="5260340"/>
                  </a:lnTo>
                  <a:lnTo>
                    <a:pt x="3136900" y="5260340"/>
                  </a:lnTo>
                  <a:close/>
                  <a:moveTo>
                    <a:pt x="3111500" y="5260340"/>
                  </a:moveTo>
                  <a:lnTo>
                    <a:pt x="3098800" y="5260340"/>
                  </a:lnTo>
                  <a:lnTo>
                    <a:pt x="3098800" y="5247640"/>
                  </a:lnTo>
                  <a:lnTo>
                    <a:pt x="3111500" y="5247640"/>
                  </a:lnTo>
                  <a:close/>
                  <a:moveTo>
                    <a:pt x="3086100" y="5247640"/>
                  </a:moveTo>
                  <a:lnTo>
                    <a:pt x="3073400" y="5247640"/>
                  </a:lnTo>
                  <a:lnTo>
                    <a:pt x="3073400" y="5234940"/>
                  </a:lnTo>
                  <a:lnTo>
                    <a:pt x="3086100" y="5234940"/>
                  </a:lnTo>
                  <a:close/>
                  <a:moveTo>
                    <a:pt x="3060700" y="5234940"/>
                  </a:moveTo>
                  <a:lnTo>
                    <a:pt x="3048000" y="5234940"/>
                  </a:lnTo>
                  <a:lnTo>
                    <a:pt x="3048000" y="5222240"/>
                  </a:lnTo>
                  <a:lnTo>
                    <a:pt x="3060700" y="5222240"/>
                  </a:lnTo>
                  <a:close/>
                  <a:moveTo>
                    <a:pt x="3035300" y="5222240"/>
                  </a:moveTo>
                  <a:lnTo>
                    <a:pt x="3022600" y="5222240"/>
                  </a:lnTo>
                  <a:lnTo>
                    <a:pt x="3022600" y="5209540"/>
                  </a:lnTo>
                  <a:lnTo>
                    <a:pt x="3035300" y="5209540"/>
                  </a:lnTo>
                  <a:close/>
                  <a:moveTo>
                    <a:pt x="3009900" y="5209540"/>
                  </a:moveTo>
                  <a:lnTo>
                    <a:pt x="2997200" y="5209540"/>
                  </a:lnTo>
                  <a:lnTo>
                    <a:pt x="2997200" y="5196840"/>
                  </a:lnTo>
                  <a:lnTo>
                    <a:pt x="3009900" y="5196840"/>
                  </a:lnTo>
                  <a:close/>
                  <a:moveTo>
                    <a:pt x="2984500" y="5196840"/>
                  </a:moveTo>
                  <a:lnTo>
                    <a:pt x="2971800" y="5196840"/>
                  </a:lnTo>
                  <a:lnTo>
                    <a:pt x="2971800" y="5184140"/>
                  </a:lnTo>
                  <a:lnTo>
                    <a:pt x="2984500" y="5184140"/>
                  </a:lnTo>
                  <a:close/>
                  <a:moveTo>
                    <a:pt x="2959100" y="5184140"/>
                  </a:moveTo>
                  <a:lnTo>
                    <a:pt x="2946400" y="5184140"/>
                  </a:lnTo>
                  <a:lnTo>
                    <a:pt x="2946400" y="5171440"/>
                  </a:lnTo>
                  <a:lnTo>
                    <a:pt x="2959100" y="5171440"/>
                  </a:lnTo>
                  <a:close/>
                  <a:moveTo>
                    <a:pt x="2933700" y="5171440"/>
                  </a:moveTo>
                  <a:lnTo>
                    <a:pt x="2921000" y="5171440"/>
                  </a:lnTo>
                  <a:lnTo>
                    <a:pt x="2921000" y="5158740"/>
                  </a:lnTo>
                  <a:lnTo>
                    <a:pt x="2933700" y="5158740"/>
                  </a:lnTo>
                  <a:close/>
                  <a:moveTo>
                    <a:pt x="2908300" y="5158740"/>
                  </a:moveTo>
                  <a:lnTo>
                    <a:pt x="2895600" y="5158740"/>
                  </a:lnTo>
                  <a:lnTo>
                    <a:pt x="2895600" y="5146040"/>
                  </a:lnTo>
                  <a:lnTo>
                    <a:pt x="2908300" y="5146040"/>
                  </a:lnTo>
                  <a:close/>
                  <a:moveTo>
                    <a:pt x="2882900" y="5146040"/>
                  </a:moveTo>
                  <a:lnTo>
                    <a:pt x="2870200" y="5146040"/>
                  </a:lnTo>
                  <a:lnTo>
                    <a:pt x="2870200" y="5133340"/>
                  </a:lnTo>
                  <a:lnTo>
                    <a:pt x="2882900" y="5133340"/>
                  </a:lnTo>
                  <a:close/>
                  <a:moveTo>
                    <a:pt x="2857500" y="5133340"/>
                  </a:moveTo>
                  <a:lnTo>
                    <a:pt x="2844800" y="5133340"/>
                  </a:lnTo>
                  <a:lnTo>
                    <a:pt x="2844800" y="5120640"/>
                  </a:lnTo>
                  <a:lnTo>
                    <a:pt x="2857500" y="5120640"/>
                  </a:lnTo>
                  <a:close/>
                  <a:moveTo>
                    <a:pt x="2832100" y="5120640"/>
                  </a:moveTo>
                  <a:lnTo>
                    <a:pt x="2819400" y="5120640"/>
                  </a:lnTo>
                  <a:lnTo>
                    <a:pt x="2819400" y="5107940"/>
                  </a:lnTo>
                  <a:lnTo>
                    <a:pt x="2832100" y="5107940"/>
                  </a:lnTo>
                  <a:close/>
                  <a:moveTo>
                    <a:pt x="2806700" y="5107940"/>
                  </a:moveTo>
                  <a:lnTo>
                    <a:pt x="2794000" y="5107940"/>
                  </a:lnTo>
                  <a:lnTo>
                    <a:pt x="2794000" y="5095240"/>
                  </a:lnTo>
                  <a:lnTo>
                    <a:pt x="2806700" y="5095240"/>
                  </a:lnTo>
                  <a:close/>
                  <a:moveTo>
                    <a:pt x="2781300" y="5095240"/>
                  </a:moveTo>
                  <a:lnTo>
                    <a:pt x="2768600" y="5095240"/>
                  </a:lnTo>
                  <a:lnTo>
                    <a:pt x="2768600" y="5082540"/>
                  </a:lnTo>
                  <a:lnTo>
                    <a:pt x="2781300" y="5082540"/>
                  </a:lnTo>
                  <a:close/>
                  <a:moveTo>
                    <a:pt x="2755900" y="5082540"/>
                  </a:moveTo>
                  <a:lnTo>
                    <a:pt x="2743200" y="5082540"/>
                  </a:lnTo>
                  <a:lnTo>
                    <a:pt x="2743200" y="5069840"/>
                  </a:lnTo>
                  <a:lnTo>
                    <a:pt x="2755900" y="5069840"/>
                  </a:lnTo>
                  <a:close/>
                  <a:moveTo>
                    <a:pt x="2730500" y="5069840"/>
                  </a:moveTo>
                  <a:lnTo>
                    <a:pt x="2717800" y="5069840"/>
                  </a:lnTo>
                  <a:lnTo>
                    <a:pt x="2717800" y="5057140"/>
                  </a:lnTo>
                  <a:lnTo>
                    <a:pt x="2730500" y="5057140"/>
                  </a:lnTo>
                  <a:close/>
                  <a:moveTo>
                    <a:pt x="2705100" y="5057140"/>
                  </a:moveTo>
                  <a:lnTo>
                    <a:pt x="2692400" y="5057140"/>
                  </a:lnTo>
                  <a:lnTo>
                    <a:pt x="2692400" y="5044440"/>
                  </a:lnTo>
                  <a:lnTo>
                    <a:pt x="2705100" y="5044440"/>
                  </a:lnTo>
                  <a:close/>
                  <a:moveTo>
                    <a:pt x="2679700" y="5044440"/>
                  </a:moveTo>
                  <a:lnTo>
                    <a:pt x="2667000" y="5044440"/>
                  </a:lnTo>
                  <a:lnTo>
                    <a:pt x="2667000" y="5031740"/>
                  </a:lnTo>
                  <a:lnTo>
                    <a:pt x="2679700" y="5031740"/>
                  </a:lnTo>
                  <a:close/>
                  <a:moveTo>
                    <a:pt x="2654300" y="5031740"/>
                  </a:moveTo>
                  <a:lnTo>
                    <a:pt x="2641600" y="5031740"/>
                  </a:lnTo>
                  <a:lnTo>
                    <a:pt x="2641600" y="5019040"/>
                  </a:lnTo>
                  <a:lnTo>
                    <a:pt x="2654300" y="5019040"/>
                  </a:lnTo>
                  <a:close/>
                  <a:moveTo>
                    <a:pt x="2628900" y="5019040"/>
                  </a:moveTo>
                  <a:lnTo>
                    <a:pt x="2616200" y="5019040"/>
                  </a:lnTo>
                  <a:lnTo>
                    <a:pt x="2616200" y="5006340"/>
                  </a:lnTo>
                  <a:lnTo>
                    <a:pt x="2628900" y="5006340"/>
                  </a:lnTo>
                  <a:close/>
                  <a:moveTo>
                    <a:pt x="2603500" y="5006340"/>
                  </a:moveTo>
                  <a:lnTo>
                    <a:pt x="2590800" y="5006340"/>
                  </a:lnTo>
                  <a:lnTo>
                    <a:pt x="2590800" y="4993640"/>
                  </a:lnTo>
                  <a:lnTo>
                    <a:pt x="2603500" y="4993640"/>
                  </a:lnTo>
                  <a:close/>
                  <a:moveTo>
                    <a:pt x="2578100" y="4993640"/>
                  </a:moveTo>
                  <a:lnTo>
                    <a:pt x="2565400" y="4993640"/>
                  </a:lnTo>
                  <a:lnTo>
                    <a:pt x="2565400" y="4980940"/>
                  </a:lnTo>
                  <a:lnTo>
                    <a:pt x="2578100" y="4980940"/>
                  </a:lnTo>
                  <a:close/>
                  <a:moveTo>
                    <a:pt x="2552700" y="4980940"/>
                  </a:moveTo>
                  <a:lnTo>
                    <a:pt x="2540000" y="4980940"/>
                  </a:lnTo>
                  <a:lnTo>
                    <a:pt x="2540000" y="4968240"/>
                  </a:lnTo>
                  <a:lnTo>
                    <a:pt x="2552700" y="4968240"/>
                  </a:lnTo>
                  <a:close/>
                  <a:moveTo>
                    <a:pt x="2527300" y="4968240"/>
                  </a:moveTo>
                  <a:lnTo>
                    <a:pt x="2514600" y="4968240"/>
                  </a:lnTo>
                  <a:lnTo>
                    <a:pt x="2514600" y="4955540"/>
                  </a:lnTo>
                  <a:lnTo>
                    <a:pt x="2527300" y="4955540"/>
                  </a:lnTo>
                  <a:close/>
                  <a:moveTo>
                    <a:pt x="2501900" y="4955540"/>
                  </a:moveTo>
                  <a:lnTo>
                    <a:pt x="2489200" y="4955540"/>
                  </a:lnTo>
                  <a:lnTo>
                    <a:pt x="2489200" y="4942840"/>
                  </a:lnTo>
                  <a:lnTo>
                    <a:pt x="2501900" y="4942840"/>
                  </a:lnTo>
                  <a:close/>
                  <a:moveTo>
                    <a:pt x="2476500" y="4942840"/>
                  </a:moveTo>
                  <a:lnTo>
                    <a:pt x="2463800" y="4942840"/>
                  </a:lnTo>
                  <a:lnTo>
                    <a:pt x="2463800" y="4930140"/>
                  </a:lnTo>
                  <a:lnTo>
                    <a:pt x="2476500" y="4930140"/>
                  </a:lnTo>
                  <a:close/>
                  <a:moveTo>
                    <a:pt x="2451100" y="4930140"/>
                  </a:moveTo>
                  <a:lnTo>
                    <a:pt x="2438400" y="4930140"/>
                  </a:lnTo>
                  <a:lnTo>
                    <a:pt x="2438400" y="4917440"/>
                  </a:lnTo>
                  <a:lnTo>
                    <a:pt x="2451100" y="4917440"/>
                  </a:lnTo>
                  <a:close/>
                  <a:moveTo>
                    <a:pt x="2425700" y="4917440"/>
                  </a:moveTo>
                  <a:lnTo>
                    <a:pt x="2413000" y="4917440"/>
                  </a:lnTo>
                  <a:lnTo>
                    <a:pt x="2413000" y="4904740"/>
                  </a:lnTo>
                  <a:lnTo>
                    <a:pt x="2425700" y="4904740"/>
                  </a:lnTo>
                  <a:close/>
                  <a:moveTo>
                    <a:pt x="2400300" y="4904740"/>
                  </a:moveTo>
                  <a:lnTo>
                    <a:pt x="2387600" y="4904740"/>
                  </a:lnTo>
                  <a:lnTo>
                    <a:pt x="2387600" y="4892040"/>
                  </a:lnTo>
                  <a:lnTo>
                    <a:pt x="2400300" y="4892040"/>
                  </a:lnTo>
                  <a:close/>
                  <a:moveTo>
                    <a:pt x="2374900" y="4892040"/>
                  </a:moveTo>
                  <a:lnTo>
                    <a:pt x="2362200" y="4892040"/>
                  </a:lnTo>
                  <a:lnTo>
                    <a:pt x="2362200" y="4879340"/>
                  </a:lnTo>
                  <a:lnTo>
                    <a:pt x="2374900" y="4879340"/>
                  </a:lnTo>
                  <a:close/>
                  <a:moveTo>
                    <a:pt x="2349500" y="4879340"/>
                  </a:moveTo>
                  <a:lnTo>
                    <a:pt x="2336800" y="4879340"/>
                  </a:lnTo>
                  <a:lnTo>
                    <a:pt x="2336800" y="4866640"/>
                  </a:lnTo>
                  <a:lnTo>
                    <a:pt x="2349500" y="4866640"/>
                  </a:lnTo>
                  <a:close/>
                  <a:moveTo>
                    <a:pt x="2324100" y="4866640"/>
                  </a:moveTo>
                  <a:lnTo>
                    <a:pt x="2311400" y="4866640"/>
                  </a:lnTo>
                  <a:lnTo>
                    <a:pt x="2311400" y="4853940"/>
                  </a:lnTo>
                  <a:lnTo>
                    <a:pt x="2324100" y="4853940"/>
                  </a:lnTo>
                  <a:close/>
                  <a:moveTo>
                    <a:pt x="2298700" y="4853940"/>
                  </a:moveTo>
                  <a:lnTo>
                    <a:pt x="2286000" y="4853940"/>
                  </a:lnTo>
                  <a:lnTo>
                    <a:pt x="2286000" y="4841240"/>
                  </a:lnTo>
                  <a:lnTo>
                    <a:pt x="2298700" y="4841240"/>
                  </a:lnTo>
                  <a:close/>
                  <a:moveTo>
                    <a:pt x="2273300" y="4841240"/>
                  </a:moveTo>
                  <a:lnTo>
                    <a:pt x="2260600" y="4841240"/>
                  </a:lnTo>
                  <a:lnTo>
                    <a:pt x="2260600" y="4828540"/>
                  </a:lnTo>
                  <a:lnTo>
                    <a:pt x="2273300" y="4828540"/>
                  </a:lnTo>
                  <a:close/>
                  <a:moveTo>
                    <a:pt x="2247900" y="4828540"/>
                  </a:moveTo>
                  <a:lnTo>
                    <a:pt x="2235200" y="4828540"/>
                  </a:lnTo>
                  <a:lnTo>
                    <a:pt x="2235200" y="4815840"/>
                  </a:lnTo>
                  <a:lnTo>
                    <a:pt x="2247900" y="4815840"/>
                  </a:lnTo>
                  <a:close/>
                  <a:moveTo>
                    <a:pt x="2222500" y="4815840"/>
                  </a:moveTo>
                  <a:lnTo>
                    <a:pt x="2209800" y="4815840"/>
                  </a:lnTo>
                  <a:lnTo>
                    <a:pt x="2209800" y="4803140"/>
                  </a:lnTo>
                  <a:lnTo>
                    <a:pt x="2222500" y="4803140"/>
                  </a:lnTo>
                  <a:close/>
                  <a:moveTo>
                    <a:pt x="2197100" y="4803140"/>
                  </a:moveTo>
                  <a:lnTo>
                    <a:pt x="2184400" y="4803140"/>
                  </a:lnTo>
                  <a:lnTo>
                    <a:pt x="2184400" y="4790440"/>
                  </a:lnTo>
                  <a:lnTo>
                    <a:pt x="2197100" y="4790440"/>
                  </a:lnTo>
                  <a:close/>
                  <a:moveTo>
                    <a:pt x="2171700" y="4790440"/>
                  </a:moveTo>
                  <a:lnTo>
                    <a:pt x="2159000" y="4790440"/>
                  </a:lnTo>
                  <a:lnTo>
                    <a:pt x="2159000" y="4777740"/>
                  </a:lnTo>
                  <a:lnTo>
                    <a:pt x="2171700" y="4777740"/>
                  </a:lnTo>
                  <a:close/>
                  <a:moveTo>
                    <a:pt x="2146300" y="4777740"/>
                  </a:moveTo>
                  <a:lnTo>
                    <a:pt x="2133600" y="4777740"/>
                  </a:lnTo>
                  <a:lnTo>
                    <a:pt x="2133600" y="4765040"/>
                  </a:lnTo>
                  <a:lnTo>
                    <a:pt x="2146300" y="4765040"/>
                  </a:lnTo>
                  <a:close/>
                  <a:moveTo>
                    <a:pt x="2120900" y="4765040"/>
                  </a:moveTo>
                  <a:lnTo>
                    <a:pt x="2108200" y="4765040"/>
                  </a:lnTo>
                  <a:lnTo>
                    <a:pt x="2108200" y="4752340"/>
                  </a:lnTo>
                  <a:lnTo>
                    <a:pt x="2120900" y="4752340"/>
                  </a:lnTo>
                  <a:close/>
                  <a:moveTo>
                    <a:pt x="2095500" y="4752340"/>
                  </a:moveTo>
                  <a:lnTo>
                    <a:pt x="2082800" y="4752340"/>
                  </a:lnTo>
                  <a:lnTo>
                    <a:pt x="2082800" y="4739640"/>
                  </a:lnTo>
                  <a:lnTo>
                    <a:pt x="2095500" y="4739640"/>
                  </a:lnTo>
                  <a:close/>
                  <a:moveTo>
                    <a:pt x="2070100" y="4739640"/>
                  </a:moveTo>
                  <a:lnTo>
                    <a:pt x="2057400" y="4739640"/>
                  </a:lnTo>
                  <a:lnTo>
                    <a:pt x="2057400" y="4726940"/>
                  </a:lnTo>
                  <a:lnTo>
                    <a:pt x="2070100" y="4726940"/>
                  </a:lnTo>
                  <a:close/>
                  <a:moveTo>
                    <a:pt x="2044700" y="4726940"/>
                  </a:moveTo>
                  <a:lnTo>
                    <a:pt x="2032000" y="4726940"/>
                  </a:lnTo>
                  <a:lnTo>
                    <a:pt x="2032000" y="4714240"/>
                  </a:lnTo>
                  <a:lnTo>
                    <a:pt x="2044700" y="4714240"/>
                  </a:lnTo>
                  <a:close/>
                  <a:moveTo>
                    <a:pt x="2019300" y="4714240"/>
                  </a:moveTo>
                  <a:lnTo>
                    <a:pt x="2006600" y="4714240"/>
                  </a:lnTo>
                  <a:lnTo>
                    <a:pt x="2006600" y="4701540"/>
                  </a:lnTo>
                  <a:lnTo>
                    <a:pt x="2019300" y="4701540"/>
                  </a:lnTo>
                  <a:close/>
                  <a:moveTo>
                    <a:pt x="1993900" y="4701540"/>
                  </a:moveTo>
                  <a:lnTo>
                    <a:pt x="1981200" y="4701540"/>
                  </a:lnTo>
                  <a:lnTo>
                    <a:pt x="1981200" y="4688840"/>
                  </a:lnTo>
                  <a:lnTo>
                    <a:pt x="1993900" y="4688840"/>
                  </a:lnTo>
                  <a:close/>
                  <a:moveTo>
                    <a:pt x="1968500" y="4688840"/>
                  </a:moveTo>
                  <a:lnTo>
                    <a:pt x="1955800" y="4688840"/>
                  </a:lnTo>
                  <a:lnTo>
                    <a:pt x="1955800" y="4676140"/>
                  </a:lnTo>
                  <a:lnTo>
                    <a:pt x="1968500" y="4676140"/>
                  </a:lnTo>
                  <a:close/>
                  <a:moveTo>
                    <a:pt x="1943100" y="4676140"/>
                  </a:moveTo>
                  <a:lnTo>
                    <a:pt x="1930400" y="4676140"/>
                  </a:lnTo>
                  <a:lnTo>
                    <a:pt x="1930400" y="4663440"/>
                  </a:lnTo>
                  <a:lnTo>
                    <a:pt x="1943100" y="4663440"/>
                  </a:lnTo>
                  <a:close/>
                  <a:moveTo>
                    <a:pt x="1917700" y="4663440"/>
                  </a:moveTo>
                  <a:lnTo>
                    <a:pt x="1905000" y="4663440"/>
                  </a:lnTo>
                  <a:lnTo>
                    <a:pt x="1905000" y="4650740"/>
                  </a:lnTo>
                  <a:lnTo>
                    <a:pt x="1917700" y="4650740"/>
                  </a:lnTo>
                  <a:close/>
                  <a:moveTo>
                    <a:pt x="1892300" y="4650740"/>
                  </a:moveTo>
                  <a:lnTo>
                    <a:pt x="1879600" y="4650740"/>
                  </a:lnTo>
                  <a:lnTo>
                    <a:pt x="1879600" y="4638040"/>
                  </a:lnTo>
                  <a:lnTo>
                    <a:pt x="1892300" y="4638040"/>
                  </a:lnTo>
                  <a:close/>
                  <a:moveTo>
                    <a:pt x="1866900" y="4638040"/>
                  </a:moveTo>
                  <a:lnTo>
                    <a:pt x="1854200" y="4638040"/>
                  </a:lnTo>
                  <a:lnTo>
                    <a:pt x="1854200" y="4625340"/>
                  </a:lnTo>
                  <a:lnTo>
                    <a:pt x="1866900" y="4625340"/>
                  </a:lnTo>
                  <a:close/>
                  <a:moveTo>
                    <a:pt x="1841500" y="4625340"/>
                  </a:moveTo>
                  <a:lnTo>
                    <a:pt x="1828800" y="4625340"/>
                  </a:lnTo>
                  <a:lnTo>
                    <a:pt x="1828800" y="4612640"/>
                  </a:lnTo>
                  <a:lnTo>
                    <a:pt x="1841500" y="4612640"/>
                  </a:lnTo>
                  <a:close/>
                  <a:moveTo>
                    <a:pt x="1816100" y="4612640"/>
                  </a:moveTo>
                  <a:lnTo>
                    <a:pt x="1803400" y="4612640"/>
                  </a:lnTo>
                  <a:lnTo>
                    <a:pt x="1803400" y="4599940"/>
                  </a:lnTo>
                  <a:lnTo>
                    <a:pt x="1816100" y="4599940"/>
                  </a:lnTo>
                  <a:close/>
                  <a:moveTo>
                    <a:pt x="1790700" y="4599940"/>
                  </a:moveTo>
                  <a:lnTo>
                    <a:pt x="1778000" y="4599940"/>
                  </a:lnTo>
                  <a:lnTo>
                    <a:pt x="1778000" y="4587240"/>
                  </a:lnTo>
                  <a:lnTo>
                    <a:pt x="1790700" y="4587240"/>
                  </a:lnTo>
                  <a:close/>
                  <a:moveTo>
                    <a:pt x="1765300" y="4587240"/>
                  </a:moveTo>
                  <a:lnTo>
                    <a:pt x="1752600" y="4587240"/>
                  </a:lnTo>
                  <a:lnTo>
                    <a:pt x="1752600" y="4574540"/>
                  </a:lnTo>
                  <a:lnTo>
                    <a:pt x="1765300" y="4574540"/>
                  </a:lnTo>
                  <a:close/>
                  <a:moveTo>
                    <a:pt x="1739900" y="4574540"/>
                  </a:moveTo>
                  <a:lnTo>
                    <a:pt x="1727200" y="4574540"/>
                  </a:lnTo>
                  <a:lnTo>
                    <a:pt x="1727200" y="4561840"/>
                  </a:lnTo>
                  <a:lnTo>
                    <a:pt x="1739900" y="4561840"/>
                  </a:lnTo>
                  <a:close/>
                  <a:moveTo>
                    <a:pt x="1714500" y="4561840"/>
                  </a:moveTo>
                  <a:lnTo>
                    <a:pt x="1701800" y="4561840"/>
                  </a:lnTo>
                  <a:lnTo>
                    <a:pt x="1701800" y="4549140"/>
                  </a:lnTo>
                  <a:lnTo>
                    <a:pt x="1714500" y="4549140"/>
                  </a:lnTo>
                  <a:close/>
                  <a:moveTo>
                    <a:pt x="1689100" y="4549140"/>
                  </a:moveTo>
                  <a:lnTo>
                    <a:pt x="1676400" y="4549140"/>
                  </a:lnTo>
                  <a:lnTo>
                    <a:pt x="1676400" y="4536440"/>
                  </a:lnTo>
                  <a:lnTo>
                    <a:pt x="1689100" y="4536440"/>
                  </a:lnTo>
                  <a:close/>
                  <a:moveTo>
                    <a:pt x="1663700" y="4536440"/>
                  </a:moveTo>
                  <a:lnTo>
                    <a:pt x="1651000" y="4536440"/>
                  </a:lnTo>
                  <a:lnTo>
                    <a:pt x="1651000" y="4523740"/>
                  </a:lnTo>
                  <a:lnTo>
                    <a:pt x="1663700" y="4523740"/>
                  </a:lnTo>
                  <a:close/>
                  <a:moveTo>
                    <a:pt x="1638300" y="4523740"/>
                  </a:moveTo>
                  <a:lnTo>
                    <a:pt x="1625600" y="4523740"/>
                  </a:lnTo>
                  <a:lnTo>
                    <a:pt x="1625600" y="4511040"/>
                  </a:lnTo>
                  <a:lnTo>
                    <a:pt x="1638300" y="4511040"/>
                  </a:lnTo>
                  <a:close/>
                  <a:moveTo>
                    <a:pt x="1612900" y="4511040"/>
                  </a:moveTo>
                  <a:lnTo>
                    <a:pt x="1600200" y="4511040"/>
                  </a:lnTo>
                  <a:lnTo>
                    <a:pt x="1600200" y="4498340"/>
                  </a:lnTo>
                  <a:lnTo>
                    <a:pt x="1612900" y="4498340"/>
                  </a:lnTo>
                  <a:close/>
                  <a:moveTo>
                    <a:pt x="1587500" y="4498340"/>
                  </a:moveTo>
                  <a:lnTo>
                    <a:pt x="1574800" y="4498340"/>
                  </a:lnTo>
                  <a:lnTo>
                    <a:pt x="1574800" y="4485640"/>
                  </a:lnTo>
                  <a:lnTo>
                    <a:pt x="1587500" y="4485640"/>
                  </a:lnTo>
                  <a:close/>
                  <a:moveTo>
                    <a:pt x="1562100" y="4485640"/>
                  </a:moveTo>
                  <a:lnTo>
                    <a:pt x="1549400" y="4485640"/>
                  </a:lnTo>
                  <a:lnTo>
                    <a:pt x="1549400" y="4472940"/>
                  </a:lnTo>
                  <a:lnTo>
                    <a:pt x="1562100" y="4472940"/>
                  </a:lnTo>
                  <a:close/>
                  <a:moveTo>
                    <a:pt x="1536700" y="4472940"/>
                  </a:moveTo>
                  <a:lnTo>
                    <a:pt x="1524000" y="4472940"/>
                  </a:lnTo>
                  <a:lnTo>
                    <a:pt x="1524000" y="4460240"/>
                  </a:lnTo>
                  <a:lnTo>
                    <a:pt x="1536700" y="4460240"/>
                  </a:lnTo>
                  <a:close/>
                  <a:moveTo>
                    <a:pt x="1511300" y="4460240"/>
                  </a:moveTo>
                  <a:lnTo>
                    <a:pt x="1498600" y="4460240"/>
                  </a:lnTo>
                  <a:lnTo>
                    <a:pt x="1498600" y="4447540"/>
                  </a:lnTo>
                  <a:lnTo>
                    <a:pt x="1511300" y="4447540"/>
                  </a:lnTo>
                  <a:close/>
                  <a:moveTo>
                    <a:pt x="1485900" y="4447540"/>
                  </a:moveTo>
                  <a:lnTo>
                    <a:pt x="1473200" y="4447540"/>
                  </a:lnTo>
                  <a:lnTo>
                    <a:pt x="1473200" y="4434840"/>
                  </a:lnTo>
                  <a:lnTo>
                    <a:pt x="1485900" y="4434840"/>
                  </a:lnTo>
                  <a:close/>
                  <a:moveTo>
                    <a:pt x="1460500" y="4434840"/>
                  </a:moveTo>
                  <a:lnTo>
                    <a:pt x="1447800" y="4434840"/>
                  </a:lnTo>
                  <a:lnTo>
                    <a:pt x="1447800" y="4422140"/>
                  </a:lnTo>
                  <a:lnTo>
                    <a:pt x="1460500" y="4422140"/>
                  </a:lnTo>
                  <a:close/>
                  <a:moveTo>
                    <a:pt x="1435100" y="4422140"/>
                  </a:moveTo>
                  <a:lnTo>
                    <a:pt x="1422400" y="4422140"/>
                  </a:lnTo>
                  <a:lnTo>
                    <a:pt x="1422400" y="4409440"/>
                  </a:lnTo>
                  <a:lnTo>
                    <a:pt x="1435100" y="4409440"/>
                  </a:lnTo>
                  <a:close/>
                  <a:moveTo>
                    <a:pt x="1409700" y="4409440"/>
                  </a:moveTo>
                  <a:lnTo>
                    <a:pt x="1397000" y="4409440"/>
                  </a:lnTo>
                  <a:lnTo>
                    <a:pt x="1397000" y="4396740"/>
                  </a:lnTo>
                  <a:lnTo>
                    <a:pt x="1409700" y="4396740"/>
                  </a:lnTo>
                  <a:close/>
                  <a:moveTo>
                    <a:pt x="1384300" y="4396740"/>
                  </a:moveTo>
                  <a:lnTo>
                    <a:pt x="1371600" y="4396740"/>
                  </a:lnTo>
                  <a:lnTo>
                    <a:pt x="1371600" y="4384040"/>
                  </a:lnTo>
                  <a:lnTo>
                    <a:pt x="1384300" y="4384040"/>
                  </a:lnTo>
                  <a:close/>
                  <a:moveTo>
                    <a:pt x="1358900" y="4384040"/>
                  </a:moveTo>
                  <a:lnTo>
                    <a:pt x="1346200" y="4384040"/>
                  </a:lnTo>
                  <a:lnTo>
                    <a:pt x="1346200" y="4371340"/>
                  </a:lnTo>
                  <a:lnTo>
                    <a:pt x="1358900" y="4371340"/>
                  </a:lnTo>
                  <a:close/>
                  <a:moveTo>
                    <a:pt x="1333500" y="4371340"/>
                  </a:moveTo>
                  <a:lnTo>
                    <a:pt x="1320800" y="4371340"/>
                  </a:lnTo>
                  <a:lnTo>
                    <a:pt x="1320800" y="4358640"/>
                  </a:lnTo>
                  <a:lnTo>
                    <a:pt x="1333500" y="4358640"/>
                  </a:lnTo>
                  <a:close/>
                  <a:moveTo>
                    <a:pt x="1308100" y="4358640"/>
                  </a:moveTo>
                  <a:lnTo>
                    <a:pt x="1295400" y="4358640"/>
                  </a:lnTo>
                  <a:lnTo>
                    <a:pt x="1295400" y="4345940"/>
                  </a:lnTo>
                  <a:lnTo>
                    <a:pt x="1308100" y="4345940"/>
                  </a:lnTo>
                  <a:close/>
                  <a:moveTo>
                    <a:pt x="1282700" y="4345940"/>
                  </a:moveTo>
                  <a:lnTo>
                    <a:pt x="1270000" y="4345940"/>
                  </a:lnTo>
                  <a:lnTo>
                    <a:pt x="1270000" y="4333240"/>
                  </a:lnTo>
                  <a:lnTo>
                    <a:pt x="1282700" y="4333240"/>
                  </a:lnTo>
                  <a:close/>
                  <a:moveTo>
                    <a:pt x="1257300" y="4333240"/>
                  </a:moveTo>
                  <a:lnTo>
                    <a:pt x="1244600" y="4333240"/>
                  </a:lnTo>
                  <a:lnTo>
                    <a:pt x="1244600" y="4320540"/>
                  </a:lnTo>
                  <a:lnTo>
                    <a:pt x="1257300" y="4320540"/>
                  </a:lnTo>
                  <a:close/>
                  <a:moveTo>
                    <a:pt x="1231900" y="4320540"/>
                  </a:moveTo>
                  <a:lnTo>
                    <a:pt x="1219200" y="4320540"/>
                  </a:lnTo>
                  <a:lnTo>
                    <a:pt x="1219200" y="4307840"/>
                  </a:lnTo>
                  <a:lnTo>
                    <a:pt x="1231900" y="4307840"/>
                  </a:lnTo>
                  <a:close/>
                  <a:moveTo>
                    <a:pt x="1206500" y="4307840"/>
                  </a:moveTo>
                  <a:lnTo>
                    <a:pt x="1193800" y="4307840"/>
                  </a:lnTo>
                  <a:lnTo>
                    <a:pt x="1193800" y="4295140"/>
                  </a:lnTo>
                  <a:lnTo>
                    <a:pt x="1206500" y="4295140"/>
                  </a:lnTo>
                  <a:close/>
                  <a:moveTo>
                    <a:pt x="1181100" y="4295140"/>
                  </a:moveTo>
                  <a:lnTo>
                    <a:pt x="1168400" y="4295140"/>
                  </a:lnTo>
                  <a:lnTo>
                    <a:pt x="1168400" y="4282440"/>
                  </a:lnTo>
                  <a:lnTo>
                    <a:pt x="1181100" y="4282440"/>
                  </a:lnTo>
                  <a:close/>
                  <a:moveTo>
                    <a:pt x="1155700" y="4282440"/>
                  </a:moveTo>
                  <a:lnTo>
                    <a:pt x="1143000" y="4282440"/>
                  </a:lnTo>
                  <a:lnTo>
                    <a:pt x="1143000" y="4269740"/>
                  </a:lnTo>
                  <a:lnTo>
                    <a:pt x="1155700" y="4269740"/>
                  </a:lnTo>
                  <a:close/>
                  <a:moveTo>
                    <a:pt x="1130300" y="4269740"/>
                  </a:moveTo>
                  <a:lnTo>
                    <a:pt x="1117600" y="4269740"/>
                  </a:lnTo>
                  <a:lnTo>
                    <a:pt x="1117600" y="4257040"/>
                  </a:lnTo>
                  <a:lnTo>
                    <a:pt x="1130300" y="4257040"/>
                  </a:lnTo>
                  <a:close/>
                  <a:moveTo>
                    <a:pt x="1104900" y="4257040"/>
                  </a:moveTo>
                  <a:lnTo>
                    <a:pt x="1092200" y="4257040"/>
                  </a:lnTo>
                  <a:lnTo>
                    <a:pt x="1092200" y="4244340"/>
                  </a:lnTo>
                  <a:lnTo>
                    <a:pt x="1104900" y="4244340"/>
                  </a:lnTo>
                  <a:close/>
                  <a:moveTo>
                    <a:pt x="1079500" y="4244340"/>
                  </a:moveTo>
                  <a:lnTo>
                    <a:pt x="1066800" y="4244340"/>
                  </a:lnTo>
                  <a:lnTo>
                    <a:pt x="1066800" y="4231640"/>
                  </a:lnTo>
                  <a:lnTo>
                    <a:pt x="1079500" y="4231640"/>
                  </a:lnTo>
                  <a:close/>
                  <a:moveTo>
                    <a:pt x="1054100" y="4231640"/>
                  </a:moveTo>
                  <a:lnTo>
                    <a:pt x="1041400" y="4231640"/>
                  </a:lnTo>
                  <a:lnTo>
                    <a:pt x="1041400" y="4218940"/>
                  </a:lnTo>
                  <a:lnTo>
                    <a:pt x="1054100" y="4218940"/>
                  </a:lnTo>
                  <a:close/>
                  <a:moveTo>
                    <a:pt x="1028700" y="4218940"/>
                  </a:moveTo>
                  <a:lnTo>
                    <a:pt x="1016000" y="4218940"/>
                  </a:lnTo>
                  <a:lnTo>
                    <a:pt x="1016000" y="4206240"/>
                  </a:lnTo>
                  <a:lnTo>
                    <a:pt x="1028700" y="4206240"/>
                  </a:lnTo>
                  <a:close/>
                  <a:moveTo>
                    <a:pt x="1003300" y="4206240"/>
                  </a:moveTo>
                  <a:lnTo>
                    <a:pt x="990600" y="4206240"/>
                  </a:lnTo>
                  <a:lnTo>
                    <a:pt x="990600" y="4193540"/>
                  </a:lnTo>
                  <a:lnTo>
                    <a:pt x="1003300" y="4193540"/>
                  </a:lnTo>
                  <a:close/>
                  <a:moveTo>
                    <a:pt x="977900" y="4193540"/>
                  </a:moveTo>
                  <a:lnTo>
                    <a:pt x="965200" y="4193540"/>
                  </a:lnTo>
                  <a:lnTo>
                    <a:pt x="965200" y="4180840"/>
                  </a:lnTo>
                  <a:lnTo>
                    <a:pt x="977900" y="4180840"/>
                  </a:lnTo>
                  <a:close/>
                  <a:moveTo>
                    <a:pt x="952500" y="4180840"/>
                  </a:moveTo>
                  <a:lnTo>
                    <a:pt x="939800" y="4180840"/>
                  </a:lnTo>
                  <a:lnTo>
                    <a:pt x="939800" y="4168140"/>
                  </a:lnTo>
                  <a:lnTo>
                    <a:pt x="952500" y="4168140"/>
                  </a:lnTo>
                  <a:close/>
                  <a:moveTo>
                    <a:pt x="927100" y="4168140"/>
                  </a:moveTo>
                  <a:lnTo>
                    <a:pt x="914400" y="4168140"/>
                  </a:lnTo>
                  <a:lnTo>
                    <a:pt x="914400" y="4155440"/>
                  </a:lnTo>
                  <a:lnTo>
                    <a:pt x="927100" y="4155440"/>
                  </a:lnTo>
                  <a:close/>
                  <a:moveTo>
                    <a:pt x="901700" y="4155440"/>
                  </a:moveTo>
                  <a:lnTo>
                    <a:pt x="889000" y="4155440"/>
                  </a:lnTo>
                  <a:lnTo>
                    <a:pt x="889000" y="4142740"/>
                  </a:lnTo>
                  <a:lnTo>
                    <a:pt x="901700" y="4142740"/>
                  </a:lnTo>
                  <a:close/>
                  <a:moveTo>
                    <a:pt x="876300" y="4142740"/>
                  </a:moveTo>
                  <a:lnTo>
                    <a:pt x="863600" y="4142740"/>
                  </a:lnTo>
                  <a:lnTo>
                    <a:pt x="863600" y="4130040"/>
                  </a:lnTo>
                  <a:lnTo>
                    <a:pt x="876300" y="4130040"/>
                  </a:lnTo>
                  <a:close/>
                  <a:moveTo>
                    <a:pt x="850900" y="4130040"/>
                  </a:moveTo>
                  <a:lnTo>
                    <a:pt x="838200" y="4130040"/>
                  </a:lnTo>
                  <a:lnTo>
                    <a:pt x="838200" y="4117340"/>
                  </a:lnTo>
                  <a:lnTo>
                    <a:pt x="850900" y="4117340"/>
                  </a:lnTo>
                  <a:close/>
                  <a:moveTo>
                    <a:pt x="825500" y="4117340"/>
                  </a:moveTo>
                  <a:lnTo>
                    <a:pt x="812800" y="4117340"/>
                  </a:lnTo>
                  <a:lnTo>
                    <a:pt x="812800" y="4104640"/>
                  </a:lnTo>
                  <a:lnTo>
                    <a:pt x="825500" y="4104640"/>
                  </a:lnTo>
                  <a:close/>
                  <a:moveTo>
                    <a:pt x="800100" y="4104640"/>
                  </a:moveTo>
                  <a:lnTo>
                    <a:pt x="787400" y="4104640"/>
                  </a:lnTo>
                  <a:lnTo>
                    <a:pt x="787400" y="4091940"/>
                  </a:lnTo>
                  <a:lnTo>
                    <a:pt x="800100" y="4091940"/>
                  </a:lnTo>
                  <a:close/>
                  <a:moveTo>
                    <a:pt x="774700" y="4091940"/>
                  </a:moveTo>
                  <a:lnTo>
                    <a:pt x="762000" y="4091940"/>
                  </a:lnTo>
                  <a:lnTo>
                    <a:pt x="762000" y="4079240"/>
                  </a:lnTo>
                  <a:lnTo>
                    <a:pt x="774700" y="4079240"/>
                  </a:lnTo>
                  <a:close/>
                  <a:moveTo>
                    <a:pt x="749300" y="4079240"/>
                  </a:moveTo>
                  <a:lnTo>
                    <a:pt x="736600" y="4079240"/>
                  </a:lnTo>
                  <a:lnTo>
                    <a:pt x="736600" y="4066540"/>
                  </a:lnTo>
                  <a:lnTo>
                    <a:pt x="749300" y="4066540"/>
                  </a:lnTo>
                  <a:close/>
                  <a:moveTo>
                    <a:pt x="723900" y="4066540"/>
                  </a:moveTo>
                  <a:lnTo>
                    <a:pt x="711200" y="4066540"/>
                  </a:lnTo>
                  <a:lnTo>
                    <a:pt x="711200" y="4053840"/>
                  </a:lnTo>
                  <a:lnTo>
                    <a:pt x="723900" y="4053840"/>
                  </a:lnTo>
                  <a:close/>
                  <a:moveTo>
                    <a:pt x="698500" y="4053840"/>
                  </a:moveTo>
                  <a:lnTo>
                    <a:pt x="685800" y="4053840"/>
                  </a:lnTo>
                  <a:lnTo>
                    <a:pt x="685800" y="4041140"/>
                  </a:lnTo>
                  <a:lnTo>
                    <a:pt x="698500" y="4041140"/>
                  </a:lnTo>
                  <a:close/>
                  <a:moveTo>
                    <a:pt x="673100" y="4041140"/>
                  </a:moveTo>
                  <a:lnTo>
                    <a:pt x="660400" y="4041140"/>
                  </a:lnTo>
                  <a:lnTo>
                    <a:pt x="660400" y="4028440"/>
                  </a:lnTo>
                  <a:lnTo>
                    <a:pt x="673100" y="4028440"/>
                  </a:lnTo>
                  <a:close/>
                  <a:moveTo>
                    <a:pt x="647700" y="4028440"/>
                  </a:moveTo>
                  <a:lnTo>
                    <a:pt x="635000" y="4028440"/>
                  </a:lnTo>
                  <a:lnTo>
                    <a:pt x="635000" y="4015740"/>
                  </a:lnTo>
                  <a:lnTo>
                    <a:pt x="647700" y="4015740"/>
                  </a:lnTo>
                  <a:close/>
                  <a:moveTo>
                    <a:pt x="622300" y="4015740"/>
                  </a:moveTo>
                  <a:lnTo>
                    <a:pt x="609600" y="4015740"/>
                  </a:lnTo>
                  <a:lnTo>
                    <a:pt x="609600" y="4003040"/>
                  </a:lnTo>
                  <a:lnTo>
                    <a:pt x="622300" y="4003040"/>
                  </a:lnTo>
                  <a:close/>
                  <a:moveTo>
                    <a:pt x="596900" y="4003040"/>
                  </a:moveTo>
                  <a:lnTo>
                    <a:pt x="584200" y="4003040"/>
                  </a:lnTo>
                  <a:lnTo>
                    <a:pt x="584200" y="3990340"/>
                  </a:lnTo>
                  <a:lnTo>
                    <a:pt x="596900" y="3990340"/>
                  </a:lnTo>
                  <a:close/>
                  <a:moveTo>
                    <a:pt x="571500" y="3990340"/>
                  </a:moveTo>
                  <a:lnTo>
                    <a:pt x="558800" y="3990340"/>
                  </a:lnTo>
                  <a:lnTo>
                    <a:pt x="558800" y="3977640"/>
                  </a:lnTo>
                  <a:lnTo>
                    <a:pt x="571500" y="3977640"/>
                  </a:lnTo>
                  <a:close/>
                  <a:moveTo>
                    <a:pt x="546100" y="3977640"/>
                  </a:moveTo>
                  <a:lnTo>
                    <a:pt x="533400" y="3977640"/>
                  </a:lnTo>
                  <a:lnTo>
                    <a:pt x="533400" y="3964940"/>
                  </a:lnTo>
                  <a:lnTo>
                    <a:pt x="546100" y="3964940"/>
                  </a:lnTo>
                  <a:close/>
                  <a:moveTo>
                    <a:pt x="520700" y="3964940"/>
                  </a:moveTo>
                  <a:lnTo>
                    <a:pt x="508000" y="3964940"/>
                  </a:lnTo>
                  <a:lnTo>
                    <a:pt x="508000" y="3952240"/>
                  </a:lnTo>
                  <a:lnTo>
                    <a:pt x="520700" y="3952240"/>
                  </a:lnTo>
                  <a:close/>
                  <a:moveTo>
                    <a:pt x="495300" y="3952240"/>
                  </a:moveTo>
                  <a:lnTo>
                    <a:pt x="482600" y="3952240"/>
                  </a:lnTo>
                  <a:lnTo>
                    <a:pt x="482600" y="3939540"/>
                  </a:lnTo>
                  <a:lnTo>
                    <a:pt x="495300" y="3939540"/>
                  </a:lnTo>
                  <a:close/>
                  <a:moveTo>
                    <a:pt x="469900" y="3939540"/>
                  </a:moveTo>
                  <a:lnTo>
                    <a:pt x="457200" y="3939540"/>
                  </a:lnTo>
                  <a:lnTo>
                    <a:pt x="457200" y="3926840"/>
                  </a:lnTo>
                  <a:lnTo>
                    <a:pt x="469900" y="3926840"/>
                  </a:lnTo>
                  <a:close/>
                  <a:moveTo>
                    <a:pt x="444500" y="3926840"/>
                  </a:moveTo>
                  <a:lnTo>
                    <a:pt x="431800" y="3926840"/>
                  </a:lnTo>
                  <a:lnTo>
                    <a:pt x="431800" y="3914140"/>
                  </a:lnTo>
                  <a:lnTo>
                    <a:pt x="444500" y="3914140"/>
                  </a:lnTo>
                  <a:close/>
                  <a:moveTo>
                    <a:pt x="419100" y="3914140"/>
                  </a:moveTo>
                  <a:lnTo>
                    <a:pt x="406400" y="3914140"/>
                  </a:lnTo>
                  <a:lnTo>
                    <a:pt x="406400" y="3901440"/>
                  </a:lnTo>
                  <a:lnTo>
                    <a:pt x="419100" y="3901440"/>
                  </a:lnTo>
                  <a:close/>
                  <a:moveTo>
                    <a:pt x="393700" y="3901440"/>
                  </a:moveTo>
                  <a:lnTo>
                    <a:pt x="381000" y="3901440"/>
                  </a:lnTo>
                  <a:lnTo>
                    <a:pt x="381000" y="3888740"/>
                  </a:lnTo>
                  <a:lnTo>
                    <a:pt x="393700" y="3888740"/>
                  </a:lnTo>
                  <a:close/>
                  <a:moveTo>
                    <a:pt x="368300" y="3888740"/>
                  </a:moveTo>
                  <a:lnTo>
                    <a:pt x="355600" y="3888740"/>
                  </a:lnTo>
                  <a:lnTo>
                    <a:pt x="355600" y="3876040"/>
                  </a:lnTo>
                  <a:lnTo>
                    <a:pt x="368300" y="3876040"/>
                  </a:lnTo>
                  <a:close/>
                  <a:moveTo>
                    <a:pt x="342900" y="3876040"/>
                  </a:moveTo>
                  <a:lnTo>
                    <a:pt x="330200" y="3876040"/>
                  </a:lnTo>
                  <a:lnTo>
                    <a:pt x="330200" y="3863340"/>
                  </a:lnTo>
                  <a:lnTo>
                    <a:pt x="342900" y="3863340"/>
                  </a:lnTo>
                  <a:close/>
                  <a:moveTo>
                    <a:pt x="317500" y="3863340"/>
                  </a:moveTo>
                  <a:lnTo>
                    <a:pt x="304800" y="3863340"/>
                  </a:lnTo>
                  <a:lnTo>
                    <a:pt x="304800" y="3850640"/>
                  </a:lnTo>
                  <a:lnTo>
                    <a:pt x="317500" y="3850640"/>
                  </a:lnTo>
                  <a:close/>
                  <a:moveTo>
                    <a:pt x="292100" y="3850640"/>
                  </a:moveTo>
                  <a:lnTo>
                    <a:pt x="279400" y="3850640"/>
                  </a:lnTo>
                  <a:lnTo>
                    <a:pt x="279400" y="3837940"/>
                  </a:lnTo>
                  <a:lnTo>
                    <a:pt x="292100" y="3837940"/>
                  </a:lnTo>
                  <a:close/>
                  <a:moveTo>
                    <a:pt x="266700" y="3837940"/>
                  </a:moveTo>
                  <a:lnTo>
                    <a:pt x="254000" y="3837940"/>
                  </a:lnTo>
                  <a:lnTo>
                    <a:pt x="254000" y="3825240"/>
                  </a:lnTo>
                  <a:lnTo>
                    <a:pt x="266700" y="3825240"/>
                  </a:lnTo>
                  <a:close/>
                  <a:moveTo>
                    <a:pt x="241300" y="3825240"/>
                  </a:moveTo>
                  <a:lnTo>
                    <a:pt x="228600" y="3825240"/>
                  </a:lnTo>
                  <a:lnTo>
                    <a:pt x="228600" y="3812540"/>
                  </a:lnTo>
                  <a:lnTo>
                    <a:pt x="241300" y="3812540"/>
                  </a:lnTo>
                  <a:close/>
                  <a:moveTo>
                    <a:pt x="215900" y="3812540"/>
                  </a:moveTo>
                  <a:lnTo>
                    <a:pt x="203200" y="3812540"/>
                  </a:lnTo>
                  <a:lnTo>
                    <a:pt x="203200" y="3799840"/>
                  </a:lnTo>
                  <a:lnTo>
                    <a:pt x="215900" y="3799840"/>
                  </a:lnTo>
                  <a:close/>
                  <a:moveTo>
                    <a:pt x="190500" y="3799840"/>
                  </a:moveTo>
                  <a:lnTo>
                    <a:pt x="177800" y="3799840"/>
                  </a:lnTo>
                  <a:lnTo>
                    <a:pt x="177800" y="3787140"/>
                  </a:lnTo>
                  <a:lnTo>
                    <a:pt x="190500" y="3787140"/>
                  </a:lnTo>
                  <a:close/>
                  <a:moveTo>
                    <a:pt x="165100" y="3787140"/>
                  </a:moveTo>
                  <a:lnTo>
                    <a:pt x="152400" y="3787140"/>
                  </a:lnTo>
                  <a:lnTo>
                    <a:pt x="152400" y="3774440"/>
                  </a:lnTo>
                  <a:lnTo>
                    <a:pt x="165100" y="3774440"/>
                  </a:lnTo>
                  <a:close/>
                  <a:moveTo>
                    <a:pt x="139700" y="3774440"/>
                  </a:moveTo>
                  <a:lnTo>
                    <a:pt x="127000" y="3774440"/>
                  </a:lnTo>
                  <a:lnTo>
                    <a:pt x="127000" y="3761740"/>
                  </a:lnTo>
                  <a:lnTo>
                    <a:pt x="139700" y="3761740"/>
                  </a:lnTo>
                  <a:close/>
                  <a:moveTo>
                    <a:pt x="114300" y="3761740"/>
                  </a:moveTo>
                  <a:lnTo>
                    <a:pt x="101600" y="3761740"/>
                  </a:lnTo>
                  <a:lnTo>
                    <a:pt x="101600" y="3749040"/>
                  </a:lnTo>
                  <a:lnTo>
                    <a:pt x="114300" y="3749040"/>
                  </a:lnTo>
                  <a:close/>
                  <a:moveTo>
                    <a:pt x="88900" y="3749040"/>
                  </a:moveTo>
                  <a:lnTo>
                    <a:pt x="76200" y="3749040"/>
                  </a:lnTo>
                  <a:lnTo>
                    <a:pt x="76200" y="3736340"/>
                  </a:lnTo>
                  <a:lnTo>
                    <a:pt x="88900" y="3736340"/>
                  </a:lnTo>
                  <a:close/>
                  <a:moveTo>
                    <a:pt x="63500" y="3736340"/>
                  </a:moveTo>
                  <a:lnTo>
                    <a:pt x="50800" y="3736340"/>
                  </a:lnTo>
                  <a:lnTo>
                    <a:pt x="50800" y="3723640"/>
                  </a:lnTo>
                  <a:lnTo>
                    <a:pt x="63500" y="3723640"/>
                  </a:lnTo>
                  <a:close/>
                  <a:moveTo>
                    <a:pt x="38100" y="3723640"/>
                  </a:moveTo>
                  <a:lnTo>
                    <a:pt x="25400" y="3723640"/>
                  </a:lnTo>
                  <a:lnTo>
                    <a:pt x="25400" y="3710940"/>
                  </a:lnTo>
                  <a:lnTo>
                    <a:pt x="38100" y="3710940"/>
                  </a:lnTo>
                  <a:close/>
                  <a:moveTo>
                    <a:pt x="12700" y="3710940"/>
                  </a:moveTo>
                  <a:lnTo>
                    <a:pt x="0" y="3710940"/>
                  </a:lnTo>
                  <a:lnTo>
                    <a:pt x="0" y="3698240"/>
                  </a:lnTo>
                  <a:lnTo>
                    <a:pt x="12700" y="3698240"/>
                  </a:lnTo>
                  <a:close/>
                  <a:moveTo>
                    <a:pt x="2772664" y="5561203"/>
                  </a:moveTo>
                  <a:lnTo>
                    <a:pt x="2772664" y="5548503"/>
                  </a:lnTo>
                  <a:lnTo>
                    <a:pt x="2785364" y="5548503"/>
                  </a:lnTo>
                  <a:lnTo>
                    <a:pt x="2785364" y="5561203"/>
                  </a:lnTo>
                  <a:close/>
                  <a:moveTo>
                    <a:pt x="2785364" y="5535803"/>
                  </a:moveTo>
                  <a:lnTo>
                    <a:pt x="2785364" y="5523103"/>
                  </a:lnTo>
                  <a:lnTo>
                    <a:pt x="2785364" y="5535803"/>
                  </a:lnTo>
                  <a:close/>
                  <a:moveTo>
                    <a:pt x="2785364" y="5510403"/>
                  </a:moveTo>
                  <a:lnTo>
                    <a:pt x="2785364" y="5497703"/>
                  </a:lnTo>
                  <a:lnTo>
                    <a:pt x="2785364" y="5510403"/>
                  </a:lnTo>
                  <a:close/>
                  <a:moveTo>
                    <a:pt x="2785364" y="5485003"/>
                  </a:moveTo>
                  <a:lnTo>
                    <a:pt x="2785364" y="5472303"/>
                  </a:lnTo>
                  <a:lnTo>
                    <a:pt x="2785364" y="5485003"/>
                  </a:lnTo>
                  <a:close/>
                  <a:moveTo>
                    <a:pt x="2785364" y="5459603"/>
                  </a:moveTo>
                  <a:lnTo>
                    <a:pt x="2785364" y="5446903"/>
                  </a:lnTo>
                  <a:lnTo>
                    <a:pt x="2785364" y="5459603"/>
                  </a:lnTo>
                  <a:close/>
                  <a:moveTo>
                    <a:pt x="2785364" y="5434203"/>
                  </a:moveTo>
                  <a:lnTo>
                    <a:pt x="2785364" y="5421503"/>
                  </a:lnTo>
                  <a:lnTo>
                    <a:pt x="2785364" y="5434203"/>
                  </a:lnTo>
                  <a:close/>
                  <a:moveTo>
                    <a:pt x="2785364" y="5408803"/>
                  </a:moveTo>
                  <a:lnTo>
                    <a:pt x="2785364" y="5396103"/>
                  </a:lnTo>
                  <a:lnTo>
                    <a:pt x="2785364" y="5408803"/>
                  </a:lnTo>
                  <a:close/>
                  <a:moveTo>
                    <a:pt x="2785364" y="5383403"/>
                  </a:moveTo>
                  <a:lnTo>
                    <a:pt x="2785364" y="5370703"/>
                  </a:lnTo>
                  <a:lnTo>
                    <a:pt x="2785364" y="5383403"/>
                  </a:lnTo>
                  <a:close/>
                  <a:moveTo>
                    <a:pt x="2785364" y="5358003"/>
                  </a:moveTo>
                  <a:lnTo>
                    <a:pt x="2785364" y="5345303"/>
                  </a:lnTo>
                  <a:lnTo>
                    <a:pt x="2785364" y="5358003"/>
                  </a:lnTo>
                  <a:close/>
                  <a:moveTo>
                    <a:pt x="2785364" y="5332603"/>
                  </a:moveTo>
                  <a:lnTo>
                    <a:pt x="2785364" y="5319903"/>
                  </a:lnTo>
                  <a:lnTo>
                    <a:pt x="2785364" y="5332603"/>
                  </a:lnTo>
                  <a:close/>
                  <a:moveTo>
                    <a:pt x="2785364" y="5307203"/>
                  </a:moveTo>
                  <a:lnTo>
                    <a:pt x="2785364" y="5294503"/>
                  </a:lnTo>
                  <a:lnTo>
                    <a:pt x="2785364" y="5307203"/>
                  </a:lnTo>
                  <a:close/>
                  <a:moveTo>
                    <a:pt x="2785364" y="5281803"/>
                  </a:moveTo>
                  <a:lnTo>
                    <a:pt x="2785364" y="5269103"/>
                  </a:lnTo>
                  <a:lnTo>
                    <a:pt x="2785364" y="5281803"/>
                  </a:lnTo>
                  <a:close/>
                  <a:moveTo>
                    <a:pt x="2785364" y="5256403"/>
                  </a:moveTo>
                  <a:lnTo>
                    <a:pt x="2785364" y="5243703"/>
                  </a:lnTo>
                  <a:lnTo>
                    <a:pt x="2785364" y="5256403"/>
                  </a:lnTo>
                  <a:close/>
                  <a:moveTo>
                    <a:pt x="2785364" y="5231003"/>
                  </a:moveTo>
                  <a:lnTo>
                    <a:pt x="2785364" y="5218303"/>
                  </a:lnTo>
                  <a:lnTo>
                    <a:pt x="2785364" y="5231003"/>
                  </a:lnTo>
                  <a:close/>
                  <a:moveTo>
                    <a:pt x="2785364" y="5205603"/>
                  </a:moveTo>
                  <a:lnTo>
                    <a:pt x="2785364" y="5192903"/>
                  </a:lnTo>
                  <a:lnTo>
                    <a:pt x="2785364" y="5205603"/>
                  </a:lnTo>
                  <a:close/>
                  <a:moveTo>
                    <a:pt x="2785364" y="5180203"/>
                  </a:moveTo>
                  <a:lnTo>
                    <a:pt x="2785364" y="5167503"/>
                  </a:lnTo>
                  <a:lnTo>
                    <a:pt x="2785364" y="5180203"/>
                  </a:lnTo>
                  <a:close/>
                  <a:moveTo>
                    <a:pt x="2785364" y="5154803"/>
                  </a:moveTo>
                  <a:lnTo>
                    <a:pt x="2785364" y="5142103"/>
                  </a:lnTo>
                  <a:lnTo>
                    <a:pt x="2785364" y="5154803"/>
                  </a:lnTo>
                  <a:close/>
                  <a:moveTo>
                    <a:pt x="2785364" y="5129403"/>
                  </a:moveTo>
                  <a:lnTo>
                    <a:pt x="2785364" y="5116703"/>
                  </a:lnTo>
                  <a:lnTo>
                    <a:pt x="2785364" y="5129403"/>
                  </a:lnTo>
                  <a:close/>
                  <a:moveTo>
                    <a:pt x="2785364" y="5104003"/>
                  </a:moveTo>
                  <a:lnTo>
                    <a:pt x="2785364" y="5091303"/>
                  </a:lnTo>
                  <a:lnTo>
                    <a:pt x="2785364" y="5104003"/>
                  </a:lnTo>
                  <a:close/>
                  <a:moveTo>
                    <a:pt x="2785364" y="5078603"/>
                  </a:moveTo>
                  <a:lnTo>
                    <a:pt x="2785364" y="5065903"/>
                  </a:lnTo>
                  <a:lnTo>
                    <a:pt x="2785364" y="5078603"/>
                  </a:lnTo>
                  <a:close/>
                  <a:moveTo>
                    <a:pt x="2785364" y="5053203"/>
                  </a:moveTo>
                  <a:lnTo>
                    <a:pt x="2785364" y="5040503"/>
                  </a:lnTo>
                  <a:lnTo>
                    <a:pt x="2785364" y="5053203"/>
                  </a:lnTo>
                  <a:close/>
                  <a:moveTo>
                    <a:pt x="2785364" y="5027803"/>
                  </a:moveTo>
                  <a:lnTo>
                    <a:pt x="2785364" y="5015103"/>
                  </a:lnTo>
                  <a:lnTo>
                    <a:pt x="2785364" y="5027803"/>
                  </a:lnTo>
                  <a:close/>
                  <a:moveTo>
                    <a:pt x="2785364" y="5002403"/>
                  </a:moveTo>
                  <a:lnTo>
                    <a:pt x="2785364" y="4989703"/>
                  </a:lnTo>
                  <a:lnTo>
                    <a:pt x="2785364" y="5002403"/>
                  </a:lnTo>
                  <a:close/>
                  <a:moveTo>
                    <a:pt x="2785364" y="4977003"/>
                  </a:moveTo>
                  <a:lnTo>
                    <a:pt x="2785364" y="4964303"/>
                  </a:lnTo>
                  <a:lnTo>
                    <a:pt x="2785364" y="4977003"/>
                  </a:lnTo>
                  <a:close/>
                  <a:moveTo>
                    <a:pt x="2785364" y="4951603"/>
                  </a:moveTo>
                  <a:lnTo>
                    <a:pt x="2785364" y="4938903"/>
                  </a:lnTo>
                  <a:lnTo>
                    <a:pt x="2785364" y="4951603"/>
                  </a:lnTo>
                  <a:close/>
                  <a:moveTo>
                    <a:pt x="2785364" y="4926203"/>
                  </a:moveTo>
                  <a:lnTo>
                    <a:pt x="2785364" y="4913503"/>
                  </a:lnTo>
                  <a:lnTo>
                    <a:pt x="2785364" y="4926203"/>
                  </a:lnTo>
                  <a:close/>
                  <a:moveTo>
                    <a:pt x="2785364" y="4900803"/>
                  </a:moveTo>
                  <a:lnTo>
                    <a:pt x="2785364" y="4888103"/>
                  </a:lnTo>
                  <a:lnTo>
                    <a:pt x="2785364" y="4900803"/>
                  </a:lnTo>
                  <a:close/>
                  <a:moveTo>
                    <a:pt x="2785364" y="4875403"/>
                  </a:moveTo>
                  <a:lnTo>
                    <a:pt x="2785364" y="4862703"/>
                  </a:lnTo>
                  <a:lnTo>
                    <a:pt x="2785364" y="4875403"/>
                  </a:lnTo>
                  <a:close/>
                  <a:moveTo>
                    <a:pt x="2785364" y="4850003"/>
                  </a:moveTo>
                  <a:lnTo>
                    <a:pt x="2785364" y="4837303"/>
                  </a:lnTo>
                  <a:lnTo>
                    <a:pt x="2785364" y="4850003"/>
                  </a:lnTo>
                  <a:close/>
                  <a:moveTo>
                    <a:pt x="2785364" y="4824603"/>
                  </a:moveTo>
                  <a:lnTo>
                    <a:pt x="2785364" y="4811903"/>
                  </a:lnTo>
                  <a:lnTo>
                    <a:pt x="2785364" y="4824603"/>
                  </a:lnTo>
                  <a:close/>
                  <a:moveTo>
                    <a:pt x="2785364" y="4799203"/>
                  </a:moveTo>
                  <a:lnTo>
                    <a:pt x="2785364" y="4786503"/>
                  </a:lnTo>
                  <a:lnTo>
                    <a:pt x="2785364" y="4799203"/>
                  </a:lnTo>
                  <a:close/>
                  <a:moveTo>
                    <a:pt x="2785364" y="4773803"/>
                  </a:moveTo>
                  <a:lnTo>
                    <a:pt x="2785364" y="4761103"/>
                  </a:lnTo>
                  <a:lnTo>
                    <a:pt x="2785364" y="4773803"/>
                  </a:lnTo>
                  <a:close/>
                  <a:moveTo>
                    <a:pt x="2785364" y="4748403"/>
                  </a:moveTo>
                  <a:lnTo>
                    <a:pt x="2785364" y="4735703"/>
                  </a:lnTo>
                  <a:lnTo>
                    <a:pt x="2785364" y="4748403"/>
                  </a:lnTo>
                  <a:close/>
                  <a:moveTo>
                    <a:pt x="2785364" y="4723003"/>
                  </a:moveTo>
                  <a:lnTo>
                    <a:pt x="2785364" y="4710303"/>
                  </a:lnTo>
                  <a:lnTo>
                    <a:pt x="2785364" y="4723003"/>
                  </a:lnTo>
                  <a:close/>
                  <a:moveTo>
                    <a:pt x="2785364" y="4697603"/>
                  </a:moveTo>
                  <a:lnTo>
                    <a:pt x="2785364" y="4684903"/>
                  </a:lnTo>
                  <a:lnTo>
                    <a:pt x="2785364" y="4697603"/>
                  </a:lnTo>
                  <a:close/>
                  <a:moveTo>
                    <a:pt x="2785364" y="4672203"/>
                  </a:moveTo>
                  <a:lnTo>
                    <a:pt x="2785364" y="4659503"/>
                  </a:lnTo>
                  <a:lnTo>
                    <a:pt x="2785364" y="4672203"/>
                  </a:lnTo>
                  <a:close/>
                  <a:moveTo>
                    <a:pt x="2785364" y="4646803"/>
                  </a:moveTo>
                  <a:lnTo>
                    <a:pt x="2785364" y="4634103"/>
                  </a:lnTo>
                  <a:lnTo>
                    <a:pt x="2785364" y="4646803"/>
                  </a:lnTo>
                  <a:close/>
                  <a:moveTo>
                    <a:pt x="2785364" y="4621403"/>
                  </a:moveTo>
                  <a:lnTo>
                    <a:pt x="2785364" y="4608703"/>
                  </a:lnTo>
                  <a:lnTo>
                    <a:pt x="2785364" y="4621403"/>
                  </a:lnTo>
                  <a:close/>
                  <a:moveTo>
                    <a:pt x="2785364" y="4596003"/>
                  </a:moveTo>
                  <a:lnTo>
                    <a:pt x="2785364" y="4583303"/>
                  </a:lnTo>
                  <a:lnTo>
                    <a:pt x="2785364" y="4596003"/>
                  </a:lnTo>
                  <a:close/>
                  <a:moveTo>
                    <a:pt x="2785364" y="4570603"/>
                  </a:moveTo>
                  <a:lnTo>
                    <a:pt x="2785364" y="4557903"/>
                  </a:lnTo>
                  <a:lnTo>
                    <a:pt x="2785364" y="4570603"/>
                  </a:lnTo>
                  <a:close/>
                  <a:moveTo>
                    <a:pt x="2785364" y="4545203"/>
                  </a:moveTo>
                  <a:lnTo>
                    <a:pt x="2785364" y="4532503"/>
                  </a:lnTo>
                  <a:lnTo>
                    <a:pt x="2785364" y="4545203"/>
                  </a:lnTo>
                  <a:close/>
                  <a:moveTo>
                    <a:pt x="2785364" y="4519803"/>
                  </a:moveTo>
                  <a:lnTo>
                    <a:pt x="2785364" y="4507103"/>
                  </a:lnTo>
                  <a:lnTo>
                    <a:pt x="2785364" y="4519803"/>
                  </a:lnTo>
                  <a:close/>
                  <a:moveTo>
                    <a:pt x="2785364" y="4494403"/>
                  </a:moveTo>
                  <a:lnTo>
                    <a:pt x="2785364" y="4481703"/>
                  </a:lnTo>
                  <a:lnTo>
                    <a:pt x="2785364" y="4494403"/>
                  </a:lnTo>
                  <a:close/>
                  <a:moveTo>
                    <a:pt x="2785364" y="4469003"/>
                  </a:moveTo>
                  <a:lnTo>
                    <a:pt x="2785364" y="4456303"/>
                  </a:lnTo>
                  <a:lnTo>
                    <a:pt x="2785364" y="4469003"/>
                  </a:lnTo>
                  <a:close/>
                  <a:moveTo>
                    <a:pt x="2785364" y="4443603"/>
                  </a:moveTo>
                  <a:lnTo>
                    <a:pt x="2785364" y="4430903"/>
                  </a:lnTo>
                  <a:lnTo>
                    <a:pt x="2785364" y="4443603"/>
                  </a:lnTo>
                  <a:close/>
                  <a:moveTo>
                    <a:pt x="2785364" y="4418203"/>
                  </a:moveTo>
                  <a:lnTo>
                    <a:pt x="2785364" y="4405503"/>
                  </a:lnTo>
                  <a:lnTo>
                    <a:pt x="2785364" y="4418203"/>
                  </a:lnTo>
                  <a:close/>
                  <a:moveTo>
                    <a:pt x="2785364" y="4392803"/>
                  </a:moveTo>
                  <a:lnTo>
                    <a:pt x="2785364" y="4380103"/>
                  </a:lnTo>
                  <a:lnTo>
                    <a:pt x="2785364" y="4392803"/>
                  </a:lnTo>
                  <a:close/>
                  <a:moveTo>
                    <a:pt x="2785364" y="4367403"/>
                  </a:moveTo>
                  <a:lnTo>
                    <a:pt x="2785364" y="4354703"/>
                  </a:lnTo>
                  <a:lnTo>
                    <a:pt x="2785364" y="4367403"/>
                  </a:lnTo>
                  <a:close/>
                  <a:moveTo>
                    <a:pt x="2785364" y="4342003"/>
                  </a:moveTo>
                  <a:lnTo>
                    <a:pt x="2785364" y="4329303"/>
                  </a:lnTo>
                  <a:lnTo>
                    <a:pt x="2785364" y="4342003"/>
                  </a:lnTo>
                  <a:close/>
                  <a:moveTo>
                    <a:pt x="2785364" y="4316603"/>
                  </a:moveTo>
                  <a:lnTo>
                    <a:pt x="2785364" y="4303903"/>
                  </a:lnTo>
                  <a:lnTo>
                    <a:pt x="2785364" y="4316603"/>
                  </a:lnTo>
                  <a:close/>
                  <a:moveTo>
                    <a:pt x="2785364" y="4291203"/>
                  </a:moveTo>
                  <a:lnTo>
                    <a:pt x="2785364" y="4278503"/>
                  </a:lnTo>
                  <a:lnTo>
                    <a:pt x="2785364" y="4291203"/>
                  </a:lnTo>
                  <a:close/>
                  <a:moveTo>
                    <a:pt x="2785364" y="4265803"/>
                  </a:moveTo>
                  <a:lnTo>
                    <a:pt x="2785364" y="4253103"/>
                  </a:lnTo>
                  <a:lnTo>
                    <a:pt x="2785364" y="4265803"/>
                  </a:lnTo>
                  <a:close/>
                  <a:moveTo>
                    <a:pt x="2785364" y="4240403"/>
                  </a:moveTo>
                  <a:lnTo>
                    <a:pt x="2785364" y="4227703"/>
                  </a:lnTo>
                  <a:lnTo>
                    <a:pt x="2785364" y="4240403"/>
                  </a:lnTo>
                  <a:close/>
                  <a:moveTo>
                    <a:pt x="2785364" y="4215003"/>
                  </a:moveTo>
                  <a:lnTo>
                    <a:pt x="2785364" y="4202303"/>
                  </a:lnTo>
                  <a:lnTo>
                    <a:pt x="2785364" y="4215003"/>
                  </a:lnTo>
                  <a:close/>
                  <a:moveTo>
                    <a:pt x="2785364" y="4189603"/>
                  </a:moveTo>
                  <a:lnTo>
                    <a:pt x="2785364" y="4176903"/>
                  </a:lnTo>
                  <a:lnTo>
                    <a:pt x="2785364" y="4189603"/>
                  </a:lnTo>
                  <a:close/>
                  <a:moveTo>
                    <a:pt x="2785364" y="4164203"/>
                  </a:moveTo>
                  <a:lnTo>
                    <a:pt x="2785364" y="4151503"/>
                  </a:lnTo>
                  <a:lnTo>
                    <a:pt x="2785364" y="4164203"/>
                  </a:lnTo>
                  <a:close/>
                  <a:moveTo>
                    <a:pt x="2785364" y="4138803"/>
                  </a:moveTo>
                  <a:lnTo>
                    <a:pt x="2785364" y="4126103"/>
                  </a:lnTo>
                  <a:lnTo>
                    <a:pt x="2785364" y="4138803"/>
                  </a:lnTo>
                  <a:close/>
                  <a:moveTo>
                    <a:pt x="2785364" y="4113403"/>
                  </a:moveTo>
                  <a:lnTo>
                    <a:pt x="2785364" y="4100703"/>
                  </a:lnTo>
                  <a:lnTo>
                    <a:pt x="2785364" y="4113403"/>
                  </a:lnTo>
                  <a:close/>
                  <a:moveTo>
                    <a:pt x="2785364" y="4088003"/>
                  </a:moveTo>
                  <a:lnTo>
                    <a:pt x="2785364" y="4075303"/>
                  </a:lnTo>
                  <a:lnTo>
                    <a:pt x="2785364" y="4088003"/>
                  </a:lnTo>
                  <a:close/>
                  <a:moveTo>
                    <a:pt x="2785364" y="4062603"/>
                  </a:moveTo>
                  <a:lnTo>
                    <a:pt x="2785364" y="4049903"/>
                  </a:lnTo>
                  <a:lnTo>
                    <a:pt x="2785364" y="4062603"/>
                  </a:lnTo>
                  <a:close/>
                  <a:moveTo>
                    <a:pt x="2785364" y="4037203"/>
                  </a:moveTo>
                  <a:lnTo>
                    <a:pt x="2785364" y="4024503"/>
                  </a:lnTo>
                  <a:lnTo>
                    <a:pt x="2785364" y="4037203"/>
                  </a:lnTo>
                  <a:close/>
                  <a:moveTo>
                    <a:pt x="2785364" y="4011803"/>
                  </a:moveTo>
                  <a:lnTo>
                    <a:pt x="2785364" y="3999103"/>
                  </a:lnTo>
                  <a:lnTo>
                    <a:pt x="2785364" y="4011803"/>
                  </a:lnTo>
                  <a:close/>
                  <a:moveTo>
                    <a:pt x="2785364" y="3986403"/>
                  </a:moveTo>
                  <a:lnTo>
                    <a:pt x="2785364" y="3973703"/>
                  </a:lnTo>
                  <a:lnTo>
                    <a:pt x="2785364" y="3986403"/>
                  </a:lnTo>
                  <a:close/>
                  <a:moveTo>
                    <a:pt x="2785364" y="3961003"/>
                  </a:moveTo>
                  <a:lnTo>
                    <a:pt x="2785364" y="3948303"/>
                  </a:lnTo>
                  <a:lnTo>
                    <a:pt x="2785364" y="3961003"/>
                  </a:lnTo>
                  <a:close/>
                  <a:moveTo>
                    <a:pt x="2785364" y="3935603"/>
                  </a:moveTo>
                  <a:lnTo>
                    <a:pt x="2785364" y="3922903"/>
                  </a:lnTo>
                  <a:lnTo>
                    <a:pt x="2785364" y="3935603"/>
                  </a:lnTo>
                  <a:close/>
                  <a:moveTo>
                    <a:pt x="2785364" y="3910203"/>
                  </a:moveTo>
                  <a:lnTo>
                    <a:pt x="2785364" y="3897503"/>
                  </a:lnTo>
                  <a:lnTo>
                    <a:pt x="2785364" y="3910203"/>
                  </a:lnTo>
                  <a:close/>
                  <a:moveTo>
                    <a:pt x="2785364" y="3884803"/>
                  </a:moveTo>
                  <a:lnTo>
                    <a:pt x="2785364" y="3872103"/>
                  </a:lnTo>
                  <a:lnTo>
                    <a:pt x="2785364" y="3884803"/>
                  </a:lnTo>
                  <a:close/>
                  <a:moveTo>
                    <a:pt x="2785364" y="3859403"/>
                  </a:moveTo>
                  <a:lnTo>
                    <a:pt x="2785364" y="3846703"/>
                  </a:lnTo>
                  <a:lnTo>
                    <a:pt x="2785364" y="3859403"/>
                  </a:lnTo>
                  <a:close/>
                  <a:moveTo>
                    <a:pt x="2785364" y="3834003"/>
                  </a:moveTo>
                  <a:lnTo>
                    <a:pt x="2785364" y="3821303"/>
                  </a:lnTo>
                  <a:lnTo>
                    <a:pt x="2785364" y="3834003"/>
                  </a:lnTo>
                  <a:close/>
                  <a:moveTo>
                    <a:pt x="2785364" y="3808603"/>
                  </a:moveTo>
                  <a:lnTo>
                    <a:pt x="2785364" y="3795903"/>
                  </a:lnTo>
                  <a:lnTo>
                    <a:pt x="2785364" y="3808603"/>
                  </a:lnTo>
                  <a:close/>
                  <a:moveTo>
                    <a:pt x="2785364" y="3783203"/>
                  </a:moveTo>
                  <a:lnTo>
                    <a:pt x="2785364" y="3770503"/>
                  </a:lnTo>
                  <a:lnTo>
                    <a:pt x="2785364" y="3783203"/>
                  </a:lnTo>
                  <a:close/>
                  <a:moveTo>
                    <a:pt x="2785364" y="3757803"/>
                  </a:moveTo>
                  <a:lnTo>
                    <a:pt x="2785364" y="3745103"/>
                  </a:lnTo>
                  <a:lnTo>
                    <a:pt x="2785364" y="3757803"/>
                  </a:lnTo>
                  <a:close/>
                  <a:moveTo>
                    <a:pt x="2785364" y="3732403"/>
                  </a:moveTo>
                  <a:lnTo>
                    <a:pt x="2785364" y="3719703"/>
                  </a:lnTo>
                  <a:lnTo>
                    <a:pt x="2785364" y="3732403"/>
                  </a:lnTo>
                  <a:close/>
                  <a:moveTo>
                    <a:pt x="2785364" y="3707003"/>
                  </a:moveTo>
                  <a:lnTo>
                    <a:pt x="2785364" y="3694303"/>
                  </a:lnTo>
                  <a:lnTo>
                    <a:pt x="2785364" y="3707003"/>
                  </a:lnTo>
                  <a:close/>
                  <a:moveTo>
                    <a:pt x="2785364" y="3681603"/>
                  </a:moveTo>
                  <a:lnTo>
                    <a:pt x="2785364" y="3668903"/>
                  </a:lnTo>
                  <a:lnTo>
                    <a:pt x="2785364" y="3681603"/>
                  </a:lnTo>
                  <a:close/>
                  <a:moveTo>
                    <a:pt x="2785364" y="3656203"/>
                  </a:moveTo>
                  <a:lnTo>
                    <a:pt x="2785364" y="3643503"/>
                  </a:lnTo>
                  <a:lnTo>
                    <a:pt x="2785364" y="3656203"/>
                  </a:lnTo>
                  <a:close/>
                  <a:moveTo>
                    <a:pt x="2785364" y="3630803"/>
                  </a:moveTo>
                  <a:lnTo>
                    <a:pt x="2785364" y="3618103"/>
                  </a:lnTo>
                  <a:lnTo>
                    <a:pt x="2785364" y="3630803"/>
                  </a:lnTo>
                  <a:close/>
                  <a:moveTo>
                    <a:pt x="2785364" y="3605403"/>
                  </a:moveTo>
                  <a:lnTo>
                    <a:pt x="2785364" y="3592703"/>
                  </a:lnTo>
                  <a:lnTo>
                    <a:pt x="2785364" y="3605403"/>
                  </a:lnTo>
                  <a:close/>
                  <a:moveTo>
                    <a:pt x="2785364" y="3580003"/>
                  </a:moveTo>
                  <a:lnTo>
                    <a:pt x="2785364" y="3567303"/>
                  </a:lnTo>
                  <a:lnTo>
                    <a:pt x="2785364" y="3580003"/>
                  </a:lnTo>
                  <a:close/>
                  <a:moveTo>
                    <a:pt x="2785364" y="3554603"/>
                  </a:moveTo>
                  <a:lnTo>
                    <a:pt x="2785364" y="3541903"/>
                  </a:lnTo>
                  <a:lnTo>
                    <a:pt x="2785364" y="3554603"/>
                  </a:lnTo>
                  <a:close/>
                  <a:moveTo>
                    <a:pt x="2785364" y="3529203"/>
                  </a:moveTo>
                  <a:lnTo>
                    <a:pt x="2785364" y="3516503"/>
                  </a:lnTo>
                  <a:lnTo>
                    <a:pt x="2785364" y="3529203"/>
                  </a:lnTo>
                  <a:close/>
                  <a:moveTo>
                    <a:pt x="2785364" y="3503803"/>
                  </a:moveTo>
                  <a:lnTo>
                    <a:pt x="2785364" y="3491103"/>
                  </a:lnTo>
                  <a:lnTo>
                    <a:pt x="2785364" y="3503803"/>
                  </a:lnTo>
                  <a:close/>
                  <a:moveTo>
                    <a:pt x="2785364" y="3478403"/>
                  </a:moveTo>
                  <a:lnTo>
                    <a:pt x="2785364" y="3465703"/>
                  </a:lnTo>
                  <a:lnTo>
                    <a:pt x="2785364" y="3478403"/>
                  </a:lnTo>
                  <a:close/>
                  <a:moveTo>
                    <a:pt x="2785364" y="3453003"/>
                  </a:moveTo>
                  <a:lnTo>
                    <a:pt x="2785364" y="3440303"/>
                  </a:lnTo>
                  <a:lnTo>
                    <a:pt x="2785364" y="3453003"/>
                  </a:lnTo>
                  <a:close/>
                  <a:moveTo>
                    <a:pt x="2785364" y="3427603"/>
                  </a:moveTo>
                  <a:lnTo>
                    <a:pt x="2785364" y="3414903"/>
                  </a:lnTo>
                  <a:lnTo>
                    <a:pt x="2785364" y="3427603"/>
                  </a:lnTo>
                  <a:close/>
                  <a:moveTo>
                    <a:pt x="2785364" y="3402203"/>
                  </a:moveTo>
                  <a:lnTo>
                    <a:pt x="2785364" y="3389503"/>
                  </a:lnTo>
                  <a:lnTo>
                    <a:pt x="2785364" y="3402203"/>
                  </a:lnTo>
                  <a:close/>
                  <a:moveTo>
                    <a:pt x="2785364" y="3376803"/>
                  </a:moveTo>
                  <a:lnTo>
                    <a:pt x="2785364" y="3364103"/>
                  </a:lnTo>
                  <a:lnTo>
                    <a:pt x="2785364" y="3376803"/>
                  </a:lnTo>
                  <a:close/>
                  <a:moveTo>
                    <a:pt x="2785364" y="3351403"/>
                  </a:moveTo>
                  <a:lnTo>
                    <a:pt x="2785364" y="3338703"/>
                  </a:lnTo>
                  <a:lnTo>
                    <a:pt x="2785364" y="3351403"/>
                  </a:lnTo>
                  <a:close/>
                  <a:moveTo>
                    <a:pt x="2785364" y="3326003"/>
                  </a:moveTo>
                  <a:lnTo>
                    <a:pt x="2785364" y="3313303"/>
                  </a:lnTo>
                  <a:lnTo>
                    <a:pt x="2785364" y="3326003"/>
                  </a:lnTo>
                  <a:close/>
                  <a:moveTo>
                    <a:pt x="2785364" y="3300603"/>
                  </a:moveTo>
                  <a:lnTo>
                    <a:pt x="2785364" y="3287903"/>
                  </a:lnTo>
                  <a:lnTo>
                    <a:pt x="2785364" y="3300603"/>
                  </a:lnTo>
                  <a:close/>
                  <a:moveTo>
                    <a:pt x="2785364" y="3275203"/>
                  </a:moveTo>
                  <a:lnTo>
                    <a:pt x="2785364" y="3262503"/>
                  </a:lnTo>
                  <a:lnTo>
                    <a:pt x="2785364" y="3275203"/>
                  </a:lnTo>
                  <a:close/>
                  <a:moveTo>
                    <a:pt x="2785364" y="3249803"/>
                  </a:moveTo>
                  <a:lnTo>
                    <a:pt x="2785364" y="3237103"/>
                  </a:lnTo>
                  <a:lnTo>
                    <a:pt x="2785364" y="3249803"/>
                  </a:lnTo>
                  <a:close/>
                  <a:moveTo>
                    <a:pt x="2785364" y="3224403"/>
                  </a:moveTo>
                  <a:lnTo>
                    <a:pt x="2785364" y="3211703"/>
                  </a:lnTo>
                  <a:lnTo>
                    <a:pt x="2785364" y="3224403"/>
                  </a:lnTo>
                  <a:close/>
                  <a:moveTo>
                    <a:pt x="2785364" y="3199003"/>
                  </a:moveTo>
                  <a:lnTo>
                    <a:pt x="2785364" y="3186303"/>
                  </a:lnTo>
                  <a:lnTo>
                    <a:pt x="2785364" y="3199003"/>
                  </a:lnTo>
                  <a:close/>
                  <a:moveTo>
                    <a:pt x="2785364" y="3173603"/>
                  </a:moveTo>
                  <a:lnTo>
                    <a:pt x="2785364" y="3160903"/>
                  </a:lnTo>
                  <a:lnTo>
                    <a:pt x="2785364" y="3173603"/>
                  </a:lnTo>
                  <a:close/>
                  <a:moveTo>
                    <a:pt x="2785364" y="3148203"/>
                  </a:moveTo>
                  <a:lnTo>
                    <a:pt x="2785364" y="3135503"/>
                  </a:lnTo>
                  <a:lnTo>
                    <a:pt x="2785364" y="3148203"/>
                  </a:lnTo>
                  <a:close/>
                  <a:moveTo>
                    <a:pt x="2785364" y="3122803"/>
                  </a:moveTo>
                  <a:lnTo>
                    <a:pt x="2785364" y="3110103"/>
                  </a:lnTo>
                  <a:lnTo>
                    <a:pt x="2785364" y="3122803"/>
                  </a:lnTo>
                  <a:close/>
                  <a:moveTo>
                    <a:pt x="2785364" y="3097403"/>
                  </a:moveTo>
                  <a:lnTo>
                    <a:pt x="2785364" y="3084703"/>
                  </a:lnTo>
                  <a:lnTo>
                    <a:pt x="2785364" y="3097403"/>
                  </a:lnTo>
                  <a:close/>
                  <a:moveTo>
                    <a:pt x="2785364" y="3072003"/>
                  </a:moveTo>
                  <a:lnTo>
                    <a:pt x="2785364" y="3059303"/>
                  </a:lnTo>
                  <a:lnTo>
                    <a:pt x="2785364" y="3072003"/>
                  </a:lnTo>
                  <a:close/>
                  <a:moveTo>
                    <a:pt x="2785364" y="3046603"/>
                  </a:moveTo>
                  <a:lnTo>
                    <a:pt x="2785364" y="3033903"/>
                  </a:lnTo>
                  <a:lnTo>
                    <a:pt x="2785364" y="3046603"/>
                  </a:lnTo>
                  <a:close/>
                  <a:moveTo>
                    <a:pt x="2785364" y="3021203"/>
                  </a:moveTo>
                  <a:lnTo>
                    <a:pt x="2785364" y="3008503"/>
                  </a:lnTo>
                  <a:lnTo>
                    <a:pt x="2785364" y="3021203"/>
                  </a:lnTo>
                  <a:close/>
                  <a:moveTo>
                    <a:pt x="2785364" y="2995803"/>
                  </a:moveTo>
                  <a:lnTo>
                    <a:pt x="2785364" y="2983103"/>
                  </a:lnTo>
                  <a:lnTo>
                    <a:pt x="2785364" y="2995803"/>
                  </a:lnTo>
                  <a:close/>
                  <a:moveTo>
                    <a:pt x="2785364" y="2970403"/>
                  </a:moveTo>
                  <a:lnTo>
                    <a:pt x="2785364" y="2957703"/>
                  </a:lnTo>
                  <a:lnTo>
                    <a:pt x="2785364" y="2970403"/>
                  </a:lnTo>
                  <a:close/>
                  <a:moveTo>
                    <a:pt x="2785364" y="2945003"/>
                  </a:moveTo>
                  <a:lnTo>
                    <a:pt x="2785364" y="2932303"/>
                  </a:lnTo>
                  <a:lnTo>
                    <a:pt x="2785364" y="2945003"/>
                  </a:lnTo>
                  <a:close/>
                  <a:moveTo>
                    <a:pt x="2785364" y="2919603"/>
                  </a:moveTo>
                  <a:lnTo>
                    <a:pt x="2785364" y="2906903"/>
                  </a:lnTo>
                  <a:lnTo>
                    <a:pt x="2785364" y="2919603"/>
                  </a:lnTo>
                  <a:close/>
                  <a:moveTo>
                    <a:pt x="2785364" y="2894203"/>
                  </a:moveTo>
                  <a:lnTo>
                    <a:pt x="2785364" y="2881503"/>
                  </a:lnTo>
                  <a:lnTo>
                    <a:pt x="2785364" y="2894203"/>
                  </a:lnTo>
                  <a:close/>
                  <a:moveTo>
                    <a:pt x="2785364" y="2868803"/>
                  </a:moveTo>
                  <a:lnTo>
                    <a:pt x="2785364" y="2856103"/>
                  </a:lnTo>
                  <a:lnTo>
                    <a:pt x="2785364" y="2868803"/>
                  </a:lnTo>
                  <a:close/>
                  <a:moveTo>
                    <a:pt x="2785364" y="2843403"/>
                  </a:moveTo>
                  <a:lnTo>
                    <a:pt x="2785364" y="2830703"/>
                  </a:lnTo>
                  <a:lnTo>
                    <a:pt x="2785364" y="2843403"/>
                  </a:lnTo>
                  <a:close/>
                  <a:moveTo>
                    <a:pt x="2785364" y="2818003"/>
                  </a:moveTo>
                  <a:lnTo>
                    <a:pt x="2785364" y="2805303"/>
                  </a:lnTo>
                  <a:lnTo>
                    <a:pt x="2785364" y="2818003"/>
                  </a:lnTo>
                  <a:close/>
                  <a:moveTo>
                    <a:pt x="2785364" y="2792603"/>
                  </a:moveTo>
                  <a:lnTo>
                    <a:pt x="2785364" y="2779903"/>
                  </a:lnTo>
                  <a:lnTo>
                    <a:pt x="2785364" y="2792603"/>
                  </a:lnTo>
                  <a:close/>
                  <a:moveTo>
                    <a:pt x="2785364" y="2767203"/>
                  </a:moveTo>
                  <a:lnTo>
                    <a:pt x="2785364" y="2754503"/>
                  </a:lnTo>
                  <a:lnTo>
                    <a:pt x="2785364" y="2767203"/>
                  </a:lnTo>
                  <a:close/>
                  <a:moveTo>
                    <a:pt x="2785364" y="2741803"/>
                  </a:moveTo>
                  <a:lnTo>
                    <a:pt x="2785364" y="2729103"/>
                  </a:lnTo>
                  <a:lnTo>
                    <a:pt x="2785364" y="2741803"/>
                  </a:lnTo>
                  <a:close/>
                  <a:moveTo>
                    <a:pt x="2785364" y="2716403"/>
                  </a:moveTo>
                  <a:lnTo>
                    <a:pt x="2785364" y="2703703"/>
                  </a:lnTo>
                  <a:lnTo>
                    <a:pt x="2785364" y="2716403"/>
                  </a:lnTo>
                  <a:close/>
                  <a:moveTo>
                    <a:pt x="2785364" y="2691003"/>
                  </a:moveTo>
                  <a:lnTo>
                    <a:pt x="2785364" y="2678303"/>
                  </a:lnTo>
                  <a:lnTo>
                    <a:pt x="2785364" y="2691003"/>
                  </a:lnTo>
                  <a:close/>
                  <a:moveTo>
                    <a:pt x="2785364" y="2665603"/>
                  </a:moveTo>
                  <a:lnTo>
                    <a:pt x="2785364" y="2652903"/>
                  </a:lnTo>
                  <a:lnTo>
                    <a:pt x="2785364" y="2665603"/>
                  </a:lnTo>
                  <a:close/>
                  <a:moveTo>
                    <a:pt x="2785364" y="2640203"/>
                  </a:moveTo>
                  <a:lnTo>
                    <a:pt x="2785364" y="2627503"/>
                  </a:lnTo>
                  <a:lnTo>
                    <a:pt x="2785364" y="2640203"/>
                  </a:lnTo>
                  <a:close/>
                  <a:moveTo>
                    <a:pt x="2785364" y="2614803"/>
                  </a:moveTo>
                  <a:lnTo>
                    <a:pt x="2785364" y="2602103"/>
                  </a:lnTo>
                  <a:lnTo>
                    <a:pt x="2785364" y="2614803"/>
                  </a:lnTo>
                  <a:close/>
                  <a:moveTo>
                    <a:pt x="2785364" y="2589403"/>
                  </a:moveTo>
                  <a:lnTo>
                    <a:pt x="2785364" y="2576703"/>
                  </a:lnTo>
                  <a:lnTo>
                    <a:pt x="2785364" y="2589403"/>
                  </a:lnTo>
                  <a:close/>
                  <a:moveTo>
                    <a:pt x="2785364" y="2564003"/>
                  </a:moveTo>
                  <a:lnTo>
                    <a:pt x="2785364" y="2551303"/>
                  </a:lnTo>
                  <a:lnTo>
                    <a:pt x="2785364" y="2564003"/>
                  </a:lnTo>
                  <a:close/>
                  <a:moveTo>
                    <a:pt x="2785364" y="2538603"/>
                  </a:moveTo>
                  <a:lnTo>
                    <a:pt x="2785364" y="2525903"/>
                  </a:lnTo>
                  <a:lnTo>
                    <a:pt x="2785364" y="2538603"/>
                  </a:lnTo>
                  <a:close/>
                  <a:moveTo>
                    <a:pt x="2785364" y="2513203"/>
                  </a:moveTo>
                  <a:lnTo>
                    <a:pt x="2785364" y="2500503"/>
                  </a:lnTo>
                  <a:lnTo>
                    <a:pt x="2785364" y="2513203"/>
                  </a:lnTo>
                  <a:close/>
                  <a:moveTo>
                    <a:pt x="2785364" y="2487803"/>
                  </a:moveTo>
                  <a:lnTo>
                    <a:pt x="2785364" y="2475103"/>
                  </a:lnTo>
                  <a:lnTo>
                    <a:pt x="2785364" y="2487803"/>
                  </a:lnTo>
                  <a:close/>
                  <a:moveTo>
                    <a:pt x="2785364" y="2462403"/>
                  </a:moveTo>
                  <a:lnTo>
                    <a:pt x="2785364" y="2449703"/>
                  </a:lnTo>
                  <a:lnTo>
                    <a:pt x="2785364" y="2462403"/>
                  </a:lnTo>
                  <a:close/>
                  <a:moveTo>
                    <a:pt x="2785364" y="2437003"/>
                  </a:moveTo>
                  <a:lnTo>
                    <a:pt x="2785364" y="2424303"/>
                  </a:lnTo>
                  <a:lnTo>
                    <a:pt x="2785364" y="2437003"/>
                  </a:lnTo>
                  <a:close/>
                  <a:moveTo>
                    <a:pt x="2785364" y="2411603"/>
                  </a:moveTo>
                  <a:lnTo>
                    <a:pt x="2785364" y="2398903"/>
                  </a:lnTo>
                  <a:lnTo>
                    <a:pt x="2785364" y="2411603"/>
                  </a:lnTo>
                  <a:close/>
                  <a:moveTo>
                    <a:pt x="2785364" y="2386203"/>
                  </a:moveTo>
                  <a:lnTo>
                    <a:pt x="2785364" y="2373503"/>
                  </a:lnTo>
                  <a:lnTo>
                    <a:pt x="2785364" y="2386203"/>
                  </a:lnTo>
                  <a:close/>
                  <a:moveTo>
                    <a:pt x="2785364" y="2360803"/>
                  </a:moveTo>
                  <a:lnTo>
                    <a:pt x="2785364" y="2348103"/>
                  </a:lnTo>
                  <a:lnTo>
                    <a:pt x="2785364" y="2360803"/>
                  </a:lnTo>
                  <a:close/>
                  <a:moveTo>
                    <a:pt x="2785364" y="2335403"/>
                  </a:moveTo>
                  <a:lnTo>
                    <a:pt x="2785364" y="2322703"/>
                  </a:lnTo>
                  <a:lnTo>
                    <a:pt x="2785364" y="2335403"/>
                  </a:lnTo>
                  <a:close/>
                  <a:moveTo>
                    <a:pt x="2785364" y="2310003"/>
                  </a:moveTo>
                  <a:lnTo>
                    <a:pt x="2785364" y="2297303"/>
                  </a:lnTo>
                  <a:lnTo>
                    <a:pt x="2785364" y="2310003"/>
                  </a:lnTo>
                  <a:close/>
                  <a:moveTo>
                    <a:pt x="2785364" y="2284603"/>
                  </a:moveTo>
                  <a:lnTo>
                    <a:pt x="2785364" y="2271903"/>
                  </a:lnTo>
                  <a:lnTo>
                    <a:pt x="2785364" y="2284603"/>
                  </a:lnTo>
                  <a:close/>
                  <a:moveTo>
                    <a:pt x="2785364" y="2259203"/>
                  </a:moveTo>
                  <a:lnTo>
                    <a:pt x="2785364" y="2246503"/>
                  </a:lnTo>
                  <a:lnTo>
                    <a:pt x="2785364" y="2259203"/>
                  </a:lnTo>
                  <a:close/>
                  <a:moveTo>
                    <a:pt x="2785364" y="2233803"/>
                  </a:moveTo>
                  <a:lnTo>
                    <a:pt x="2785364" y="2221103"/>
                  </a:lnTo>
                  <a:lnTo>
                    <a:pt x="2785364" y="2233803"/>
                  </a:lnTo>
                  <a:close/>
                  <a:moveTo>
                    <a:pt x="2785364" y="2208403"/>
                  </a:moveTo>
                  <a:lnTo>
                    <a:pt x="2785364" y="2195703"/>
                  </a:lnTo>
                  <a:lnTo>
                    <a:pt x="2785364" y="2208403"/>
                  </a:lnTo>
                  <a:close/>
                  <a:moveTo>
                    <a:pt x="2785364" y="2183003"/>
                  </a:moveTo>
                  <a:lnTo>
                    <a:pt x="2785364" y="2170303"/>
                  </a:lnTo>
                  <a:lnTo>
                    <a:pt x="2785364" y="2183003"/>
                  </a:lnTo>
                  <a:close/>
                  <a:moveTo>
                    <a:pt x="2785364" y="2157603"/>
                  </a:moveTo>
                  <a:lnTo>
                    <a:pt x="2785364" y="2144903"/>
                  </a:lnTo>
                  <a:lnTo>
                    <a:pt x="2785364" y="2157603"/>
                  </a:lnTo>
                  <a:close/>
                  <a:moveTo>
                    <a:pt x="2785364" y="2132203"/>
                  </a:moveTo>
                  <a:lnTo>
                    <a:pt x="2785364" y="2119503"/>
                  </a:lnTo>
                  <a:lnTo>
                    <a:pt x="2785364" y="2132203"/>
                  </a:lnTo>
                  <a:close/>
                  <a:moveTo>
                    <a:pt x="2785364" y="2106803"/>
                  </a:moveTo>
                  <a:lnTo>
                    <a:pt x="2785364" y="2094103"/>
                  </a:lnTo>
                  <a:lnTo>
                    <a:pt x="2785364" y="2106803"/>
                  </a:lnTo>
                  <a:close/>
                  <a:moveTo>
                    <a:pt x="2785364" y="2081403"/>
                  </a:moveTo>
                  <a:lnTo>
                    <a:pt x="2785364" y="2068703"/>
                  </a:lnTo>
                  <a:lnTo>
                    <a:pt x="2785364" y="2081403"/>
                  </a:lnTo>
                  <a:close/>
                  <a:moveTo>
                    <a:pt x="2785364" y="2056003"/>
                  </a:moveTo>
                  <a:lnTo>
                    <a:pt x="2785364" y="2043303"/>
                  </a:lnTo>
                  <a:lnTo>
                    <a:pt x="2785364" y="2056003"/>
                  </a:lnTo>
                  <a:close/>
                  <a:moveTo>
                    <a:pt x="2785364" y="2030603"/>
                  </a:moveTo>
                  <a:lnTo>
                    <a:pt x="2785364" y="2017903"/>
                  </a:lnTo>
                  <a:lnTo>
                    <a:pt x="2785364" y="2030603"/>
                  </a:lnTo>
                  <a:close/>
                  <a:moveTo>
                    <a:pt x="2785364" y="2005203"/>
                  </a:moveTo>
                  <a:lnTo>
                    <a:pt x="2785364" y="1992503"/>
                  </a:lnTo>
                  <a:lnTo>
                    <a:pt x="2785364" y="2005203"/>
                  </a:lnTo>
                  <a:close/>
                  <a:moveTo>
                    <a:pt x="2785364" y="1979803"/>
                  </a:moveTo>
                  <a:lnTo>
                    <a:pt x="2785364" y="1967103"/>
                  </a:lnTo>
                  <a:lnTo>
                    <a:pt x="2785364" y="1979803"/>
                  </a:lnTo>
                  <a:close/>
                  <a:moveTo>
                    <a:pt x="2785364" y="1954403"/>
                  </a:moveTo>
                  <a:lnTo>
                    <a:pt x="2785364" y="1941703"/>
                  </a:lnTo>
                  <a:lnTo>
                    <a:pt x="2785364" y="1954403"/>
                  </a:lnTo>
                  <a:close/>
                  <a:moveTo>
                    <a:pt x="2785364" y="1929003"/>
                  </a:moveTo>
                  <a:lnTo>
                    <a:pt x="2785364" y="1916303"/>
                  </a:lnTo>
                  <a:lnTo>
                    <a:pt x="2785364" y="1929003"/>
                  </a:lnTo>
                  <a:close/>
                  <a:moveTo>
                    <a:pt x="2785364" y="1903603"/>
                  </a:moveTo>
                  <a:lnTo>
                    <a:pt x="2785364" y="1890903"/>
                  </a:lnTo>
                  <a:lnTo>
                    <a:pt x="2785364" y="1903603"/>
                  </a:lnTo>
                  <a:close/>
                  <a:moveTo>
                    <a:pt x="2785364" y="1878203"/>
                  </a:moveTo>
                  <a:lnTo>
                    <a:pt x="2785364" y="1865503"/>
                  </a:lnTo>
                  <a:lnTo>
                    <a:pt x="2785364" y="1878203"/>
                  </a:lnTo>
                  <a:close/>
                  <a:moveTo>
                    <a:pt x="2785364" y="1852803"/>
                  </a:moveTo>
                  <a:lnTo>
                    <a:pt x="2785364" y="1840103"/>
                  </a:lnTo>
                  <a:lnTo>
                    <a:pt x="2785364" y="1852803"/>
                  </a:lnTo>
                  <a:close/>
                  <a:moveTo>
                    <a:pt x="2785364" y="1827403"/>
                  </a:moveTo>
                  <a:lnTo>
                    <a:pt x="2785364" y="1814703"/>
                  </a:lnTo>
                  <a:lnTo>
                    <a:pt x="2785364" y="1827403"/>
                  </a:lnTo>
                  <a:close/>
                  <a:moveTo>
                    <a:pt x="2785364" y="1802003"/>
                  </a:moveTo>
                  <a:lnTo>
                    <a:pt x="2785364" y="1789303"/>
                  </a:lnTo>
                  <a:lnTo>
                    <a:pt x="2785364" y="1802003"/>
                  </a:lnTo>
                  <a:close/>
                  <a:moveTo>
                    <a:pt x="2785364" y="1776603"/>
                  </a:moveTo>
                  <a:lnTo>
                    <a:pt x="2785364" y="1763903"/>
                  </a:lnTo>
                  <a:lnTo>
                    <a:pt x="2785364" y="1776603"/>
                  </a:lnTo>
                  <a:close/>
                  <a:moveTo>
                    <a:pt x="2785364" y="1751203"/>
                  </a:moveTo>
                  <a:lnTo>
                    <a:pt x="2785364" y="1738503"/>
                  </a:lnTo>
                  <a:lnTo>
                    <a:pt x="2785364" y="1751203"/>
                  </a:lnTo>
                  <a:close/>
                  <a:moveTo>
                    <a:pt x="2785364" y="1725803"/>
                  </a:moveTo>
                  <a:lnTo>
                    <a:pt x="2785364" y="1713103"/>
                  </a:lnTo>
                  <a:lnTo>
                    <a:pt x="2785364" y="1725803"/>
                  </a:lnTo>
                  <a:close/>
                  <a:moveTo>
                    <a:pt x="2785364" y="1700403"/>
                  </a:moveTo>
                  <a:lnTo>
                    <a:pt x="2785364" y="1687703"/>
                  </a:lnTo>
                  <a:lnTo>
                    <a:pt x="2785364" y="1700403"/>
                  </a:lnTo>
                  <a:close/>
                  <a:moveTo>
                    <a:pt x="2785364" y="1675003"/>
                  </a:moveTo>
                  <a:lnTo>
                    <a:pt x="2785364" y="1662303"/>
                  </a:lnTo>
                  <a:lnTo>
                    <a:pt x="2785364" y="1675003"/>
                  </a:lnTo>
                  <a:close/>
                  <a:moveTo>
                    <a:pt x="2785364" y="1649603"/>
                  </a:moveTo>
                  <a:lnTo>
                    <a:pt x="2785364" y="1636903"/>
                  </a:lnTo>
                  <a:lnTo>
                    <a:pt x="2785364" y="1649603"/>
                  </a:lnTo>
                  <a:close/>
                  <a:moveTo>
                    <a:pt x="2785364" y="1624203"/>
                  </a:moveTo>
                  <a:lnTo>
                    <a:pt x="2785364" y="1611503"/>
                  </a:lnTo>
                  <a:lnTo>
                    <a:pt x="2785364" y="1624203"/>
                  </a:lnTo>
                  <a:close/>
                  <a:moveTo>
                    <a:pt x="2785364" y="1598803"/>
                  </a:moveTo>
                  <a:lnTo>
                    <a:pt x="2785364" y="1586103"/>
                  </a:lnTo>
                  <a:lnTo>
                    <a:pt x="2785364" y="1598803"/>
                  </a:lnTo>
                  <a:close/>
                  <a:moveTo>
                    <a:pt x="2785364" y="1573403"/>
                  </a:moveTo>
                  <a:lnTo>
                    <a:pt x="2785364" y="1560703"/>
                  </a:lnTo>
                  <a:lnTo>
                    <a:pt x="2785364" y="1573403"/>
                  </a:lnTo>
                  <a:close/>
                  <a:moveTo>
                    <a:pt x="2785364" y="1548003"/>
                  </a:moveTo>
                  <a:lnTo>
                    <a:pt x="2785364" y="1535303"/>
                  </a:lnTo>
                  <a:lnTo>
                    <a:pt x="2785364" y="1548003"/>
                  </a:lnTo>
                  <a:close/>
                  <a:moveTo>
                    <a:pt x="2785364" y="1522603"/>
                  </a:moveTo>
                  <a:lnTo>
                    <a:pt x="2785364" y="1509903"/>
                  </a:lnTo>
                  <a:lnTo>
                    <a:pt x="2785364" y="1522603"/>
                  </a:lnTo>
                  <a:close/>
                  <a:moveTo>
                    <a:pt x="2785364" y="1497203"/>
                  </a:moveTo>
                  <a:lnTo>
                    <a:pt x="2785364" y="1484503"/>
                  </a:lnTo>
                  <a:lnTo>
                    <a:pt x="2785364" y="1497203"/>
                  </a:lnTo>
                  <a:close/>
                  <a:moveTo>
                    <a:pt x="2785364" y="1471803"/>
                  </a:moveTo>
                  <a:lnTo>
                    <a:pt x="2785364" y="1459103"/>
                  </a:lnTo>
                  <a:lnTo>
                    <a:pt x="2785364" y="1471803"/>
                  </a:lnTo>
                  <a:close/>
                  <a:moveTo>
                    <a:pt x="2785364" y="1446403"/>
                  </a:moveTo>
                  <a:lnTo>
                    <a:pt x="2785364" y="1433703"/>
                  </a:lnTo>
                  <a:lnTo>
                    <a:pt x="2785364" y="1446403"/>
                  </a:lnTo>
                  <a:close/>
                  <a:moveTo>
                    <a:pt x="2785364" y="1421003"/>
                  </a:moveTo>
                  <a:lnTo>
                    <a:pt x="2785364" y="1408303"/>
                  </a:lnTo>
                  <a:lnTo>
                    <a:pt x="2785364" y="1421003"/>
                  </a:lnTo>
                  <a:close/>
                  <a:moveTo>
                    <a:pt x="2785364" y="1395603"/>
                  </a:moveTo>
                  <a:lnTo>
                    <a:pt x="2785364" y="1382903"/>
                  </a:lnTo>
                  <a:lnTo>
                    <a:pt x="2785364" y="1395603"/>
                  </a:lnTo>
                  <a:close/>
                  <a:moveTo>
                    <a:pt x="2785364" y="1370203"/>
                  </a:moveTo>
                  <a:lnTo>
                    <a:pt x="2785364" y="1357503"/>
                  </a:lnTo>
                  <a:lnTo>
                    <a:pt x="2785364" y="1370203"/>
                  </a:lnTo>
                  <a:close/>
                  <a:moveTo>
                    <a:pt x="2785364" y="1344803"/>
                  </a:moveTo>
                  <a:lnTo>
                    <a:pt x="2785364" y="1332103"/>
                  </a:lnTo>
                  <a:lnTo>
                    <a:pt x="2785364" y="1344803"/>
                  </a:lnTo>
                  <a:close/>
                  <a:moveTo>
                    <a:pt x="2785364" y="1319403"/>
                  </a:moveTo>
                  <a:lnTo>
                    <a:pt x="2785364" y="1306703"/>
                  </a:lnTo>
                  <a:lnTo>
                    <a:pt x="2785364" y="1319403"/>
                  </a:lnTo>
                  <a:close/>
                  <a:moveTo>
                    <a:pt x="2785364" y="1294003"/>
                  </a:moveTo>
                  <a:lnTo>
                    <a:pt x="2785364" y="1281303"/>
                  </a:lnTo>
                  <a:lnTo>
                    <a:pt x="2785364" y="1294003"/>
                  </a:lnTo>
                  <a:close/>
                  <a:moveTo>
                    <a:pt x="2785364" y="1268603"/>
                  </a:moveTo>
                  <a:lnTo>
                    <a:pt x="2785364" y="1255903"/>
                  </a:lnTo>
                  <a:lnTo>
                    <a:pt x="2785364" y="1268603"/>
                  </a:lnTo>
                  <a:close/>
                  <a:moveTo>
                    <a:pt x="2785364" y="1243203"/>
                  </a:moveTo>
                  <a:lnTo>
                    <a:pt x="2785364" y="1230503"/>
                  </a:lnTo>
                  <a:lnTo>
                    <a:pt x="2785364" y="1243203"/>
                  </a:lnTo>
                  <a:close/>
                  <a:moveTo>
                    <a:pt x="2785364" y="1217803"/>
                  </a:moveTo>
                  <a:lnTo>
                    <a:pt x="2785364" y="1205103"/>
                  </a:lnTo>
                  <a:lnTo>
                    <a:pt x="2785364" y="1217803"/>
                  </a:lnTo>
                  <a:close/>
                  <a:moveTo>
                    <a:pt x="2785364" y="1192403"/>
                  </a:moveTo>
                  <a:lnTo>
                    <a:pt x="2785364" y="1179703"/>
                  </a:lnTo>
                  <a:lnTo>
                    <a:pt x="2785364" y="1192403"/>
                  </a:lnTo>
                  <a:close/>
                  <a:moveTo>
                    <a:pt x="2785364" y="1167003"/>
                  </a:moveTo>
                  <a:lnTo>
                    <a:pt x="2785364" y="1154303"/>
                  </a:lnTo>
                  <a:lnTo>
                    <a:pt x="2785364" y="1167003"/>
                  </a:lnTo>
                  <a:close/>
                  <a:moveTo>
                    <a:pt x="2785364" y="1141603"/>
                  </a:moveTo>
                  <a:lnTo>
                    <a:pt x="2785364" y="1128903"/>
                  </a:lnTo>
                  <a:lnTo>
                    <a:pt x="2785364" y="1141603"/>
                  </a:lnTo>
                  <a:close/>
                  <a:moveTo>
                    <a:pt x="2785364" y="1116203"/>
                  </a:moveTo>
                  <a:lnTo>
                    <a:pt x="2785364" y="1103503"/>
                  </a:lnTo>
                  <a:lnTo>
                    <a:pt x="2785364" y="1116203"/>
                  </a:lnTo>
                  <a:close/>
                  <a:moveTo>
                    <a:pt x="2785364" y="1090803"/>
                  </a:moveTo>
                  <a:lnTo>
                    <a:pt x="2785364" y="1078103"/>
                  </a:lnTo>
                  <a:lnTo>
                    <a:pt x="2785364" y="1090803"/>
                  </a:lnTo>
                  <a:close/>
                  <a:moveTo>
                    <a:pt x="2785364" y="1065403"/>
                  </a:moveTo>
                  <a:lnTo>
                    <a:pt x="2785364" y="1052703"/>
                  </a:lnTo>
                  <a:lnTo>
                    <a:pt x="2785364" y="1065403"/>
                  </a:lnTo>
                  <a:close/>
                  <a:moveTo>
                    <a:pt x="2785364" y="1040003"/>
                  </a:moveTo>
                  <a:lnTo>
                    <a:pt x="2785364" y="1027303"/>
                  </a:lnTo>
                  <a:lnTo>
                    <a:pt x="2785364" y="1040003"/>
                  </a:lnTo>
                  <a:close/>
                  <a:moveTo>
                    <a:pt x="2785364" y="1014603"/>
                  </a:moveTo>
                  <a:lnTo>
                    <a:pt x="2785364" y="1001903"/>
                  </a:lnTo>
                  <a:lnTo>
                    <a:pt x="2785364" y="1014603"/>
                  </a:lnTo>
                  <a:close/>
                  <a:moveTo>
                    <a:pt x="2785364" y="989203"/>
                  </a:moveTo>
                  <a:lnTo>
                    <a:pt x="2785364" y="976503"/>
                  </a:lnTo>
                  <a:lnTo>
                    <a:pt x="2785364" y="989203"/>
                  </a:lnTo>
                  <a:close/>
                  <a:moveTo>
                    <a:pt x="2785364" y="963803"/>
                  </a:moveTo>
                  <a:lnTo>
                    <a:pt x="2785364" y="951103"/>
                  </a:lnTo>
                  <a:lnTo>
                    <a:pt x="2785364" y="963803"/>
                  </a:lnTo>
                  <a:close/>
                  <a:moveTo>
                    <a:pt x="2785364" y="938403"/>
                  </a:moveTo>
                  <a:lnTo>
                    <a:pt x="2785364" y="925703"/>
                  </a:lnTo>
                  <a:lnTo>
                    <a:pt x="2785364" y="938403"/>
                  </a:lnTo>
                  <a:close/>
                  <a:moveTo>
                    <a:pt x="2785364" y="913003"/>
                  </a:moveTo>
                  <a:lnTo>
                    <a:pt x="2785364" y="900303"/>
                  </a:lnTo>
                  <a:lnTo>
                    <a:pt x="2785364" y="913003"/>
                  </a:lnTo>
                  <a:close/>
                  <a:moveTo>
                    <a:pt x="2785364" y="887603"/>
                  </a:moveTo>
                  <a:lnTo>
                    <a:pt x="2785364" y="874903"/>
                  </a:lnTo>
                  <a:lnTo>
                    <a:pt x="2785364" y="887603"/>
                  </a:lnTo>
                  <a:close/>
                  <a:moveTo>
                    <a:pt x="2785364" y="862203"/>
                  </a:moveTo>
                  <a:lnTo>
                    <a:pt x="2785364" y="849503"/>
                  </a:lnTo>
                  <a:lnTo>
                    <a:pt x="2785364" y="862203"/>
                  </a:lnTo>
                  <a:close/>
                  <a:moveTo>
                    <a:pt x="2785364" y="836803"/>
                  </a:moveTo>
                  <a:lnTo>
                    <a:pt x="2785364" y="824103"/>
                  </a:lnTo>
                  <a:lnTo>
                    <a:pt x="2785364" y="836803"/>
                  </a:lnTo>
                  <a:close/>
                  <a:moveTo>
                    <a:pt x="2785364" y="811403"/>
                  </a:moveTo>
                  <a:lnTo>
                    <a:pt x="2785364" y="798703"/>
                  </a:lnTo>
                  <a:lnTo>
                    <a:pt x="2785364" y="811403"/>
                  </a:lnTo>
                  <a:close/>
                  <a:moveTo>
                    <a:pt x="2785364" y="786003"/>
                  </a:moveTo>
                  <a:lnTo>
                    <a:pt x="2785364" y="773303"/>
                  </a:lnTo>
                  <a:lnTo>
                    <a:pt x="2785364" y="786003"/>
                  </a:lnTo>
                  <a:close/>
                  <a:moveTo>
                    <a:pt x="2785364" y="760603"/>
                  </a:moveTo>
                  <a:lnTo>
                    <a:pt x="2785364" y="747903"/>
                  </a:lnTo>
                  <a:lnTo>
                    <a:pt x="2785364" y="760603"/>
                  </a:lnTo>
                  <a:close/>
                  <a:moveTo>
                    <a:pt x="2785364" y="735203"/>
                  </a:moveTo>
                  <a:lnTo>
                    <a:pt x="2785364" y="722503"/>
                  </a:lnTo>
                  <a:lnTo>
                    <a:pt x="2785364" y="735203"/>
                  </a:lnTo>
                  <a:close/>
                  <a:moveTo>
                    <a:pt x="2785364" y="709803"/>
                  </a:moveTo>
                  <a:lnTo>
                    <a:pt x="2785364" y="697103"/>
                  </a:lnTo>
                  <a:lnTo>
                    <a:pt x="2785364" y="709803"/>
                  </a:lnTo>
                  <a:close/>
                  <a:moveTo>
                    <a:pt x="2785364" y="684403"/>
                  </a:moveTo>
                  <a:lnTo>
                    <a:pt x="2785364" y="671703"/>
                  </a:lnTo>
                  <a:lnTo>
                    <a:pt x="2785364" y="684403"/>
                  </a:lnTo>
                  <a:close/>
                  <a:moveTo>
                    <a:pt x="2785364" y="659003"/>
                  </a:moveTo>
                  <a:lnTo>
                    <a:pt x="2785364" y="646303"/>
                  </a:lnTo>
                  <a:lnTo>
                    <a:pt x="2785364" y="659003"/>
                  </a:lnTo>
                  <a:close/>
                  <a:moveTo>
                    <a:pt x="2785364" y="633603"/>
                  </a:moveTo>
                  <a:lnTo>
                    <a:pt x="2785364" y="620903"/>
                  </a:lnTo>
                  <a:lnTo>
                    <a:pt x="2785364" y="633603"/>
                  </a:lnTo>
                  <a:close/>
                  <a:moveTo>
                    <a:pt x="2785364" y="608203"/>
                  </a:moveTo>
                  <a:lnTo>
                    <a:pt x="2785364" y="595503"/>
                  </a:lnTo>
                  <a:lnTo>
                    <a:pt x="2785364" y="608203"/>
                  </a:lnTo>
                  <a:close/>
                  <a:moveTo>
                    <a:pt x="2785364" y="582803"/>
                  </a:moveTo>
                  <a:lnTo>
                    <a:pt x="2785364" y="570103"/>
                  </a:lnTo>
                  <a:lnTo>
                    <a:pt x="2785364" y="582803"/>
                  </a:lnTo>
                  <a:close/>
                  <a:moveTo>
                    <a:pt x="2785364" y="557403"/>
                  </a:moveTo>
                  <a:lnTo>
                    <a:pt x="2785364" y="544703"/>
                  </a:lnTo>
                  <a:lnTo>
                    <a:pt x="2785364" y="557403"/>
                  </a:lnTo>
                  <a:close/>
                  <a:moveTo>
                    <a:pt x="2785364" y="532003"/>
                  </a:moveTo>
                  <a:lnTo>
                    <a:pt x="2785364" y="519303"/>
                  </a:lnTo>
                  <a:lnTo>
                    <a:pt x="2785364" y="532003"/>
                  </a:lnTo>
                  <a:close/>
                  <a:moveTo>
                    <a:pt x="2785364" y="506603"/>
                  </a:moveTo>
                  <a:lnTo>
                    <a:pt x="2785364" y="493903"/>
                  </a:lnTo>
                  <a:lnTo>
                    <a:pt x="2785364" y="506603"/>
                  </a:lnTo>
                  <a:close/>
                  <a:moveTo>
                    <a:pt x="2785364" y="481203"/>
                  </a:moveTo>
                  <a:lnTo>
                    <a:pt x="2785364" y="468503"/>
                  </a:lnTo>
                  <a:lnTo>
                    <a:pt x="2785364" y="481203"/>
                  </a:lnTo>
                  <a:close/>
                  <a:moveTo>
                    <a:pt x="2785364" y="455803"/>
                  </a:moveTo>
                  <a:lnTo>
                    <a:pt x="2785364" y="443103"/>
                  </a:lnTo>
                  <a:lnTo>
                    <a:pt x="2785364" y="455803"/>
                  </a:lnTo>
                  <a:close/>
                  <a:moveTo>
                    <a:pt x="2785364" y="430403"/>
                  </a:moveTo>
                  <a:lnTo>
                    <a:pt x="2785364" y="417703"/>
                  </a:lnTo>
                  <a:lnTo>
                    <a:pt x="2785364" y="430403"/>
                  </a:lnTo>
                  <a:close/>
                  <a:moveTo>
                    <a:pt x="2785364" y="405003"/>
                  </a:moveTo>
                  <a:lnTo>
                    <a:pt x="2785364" y="392303"/>
                  </a:lnTo>
                  <a:lnTo>
                    <a:pt x="2785364" y="405003"/>
                  </a:lnTo>
                  <a:close/>
                  <a:moveTo>
                    <a:pt x="2785364" y="379603"/>
                  </a:moveTo>
                  <a:lnTo>
                    <a:pt x="2785364" y="366903"/>
                  </a:lnTo>
                  <a:lnTo>
                    <a:pt x="2785364" y="379603"/>
                  </a:lnTo>
                  <a:close/>
                  <a:moveTo>
                    <a:pt x="2785364" y="354203"/>
                  </a:moveTo>
                  <a:lnTo>
                    <a:pt x="2785364" y="341503"/>
                  </a:lnTo>
                  <a:lnTo>
                    <a:pt x="2785364" y="354203"/>
                  </a:lnTo>
                  <a:close/>
                  <a:moveTo>
                    <a:pt x="2785364" y="328803"/>
                  </a:moveTo>
                  <a:lnTo>
                    <a:pt x="2785364" y="316103"/>
                  </a:lnTo>
                  <a:lnTo>
                    <a:pt x="2785364" y="328803"/>
                  </a:lnTo>
                  <a:close/>
                  <a:moveTo>
                    <a:pt x="2785364" y="303403"/>
                  </a:moveTo>
                  <a:lnTo>
                    <a:pt x="2785364" y="290703"/>
                  </a:lnTo>
                  <a:lnTo>
                    <a:pt x="2785364" y="303403"/>
                  </a:lnTo>
                  <a:close/>
                  <a:moveTo>
                    <a:pt x="2785364" y="278003"/>
                  </a:moveTo>
                  <a:lnTo>
                    <a:pt x="2785364" y="265303"/>
                  </a:lnTo>
                  <a:lnTo>
                    <a:pt x="2785364" y="278003"/>
                  </a:lnTo>
                  <a:close/>
                  <a:moveTo>
                    <a:pt x="2785364" y="252603"/>
                  </a:moveTo>
                  <a:lnTo>
                    <a:pt x="2785364" y="239903"/>
                  </a:lnTo>
                  <a:lnTo>
                    <a:pt x="2785364" y="252603"/>
                  </a:lnTo>
                  <a:close/>
                  <a:moveTo>
                    <a:pt x="2785364" y="227203"/>
                  </a:moveTo>
                  <a:lnTo>
                    <a:pt x="2785364" y="214503"/>
                  </a:lnTo>
                  <a:lnTo>
                    <a:pt x="2785364" y="227203"/>
                  </a:lnTo>
                  <a:close/>
                  <a:moveTo>
                    <a:pt x="2785364" y="201803"/>
                  </a:moveTo>
                  <a:lnTo>
                    <a:pt x="2785364" y="189103"/>
                  </a:lnTo>
                  <a:lnTo>
                    <a:pt x="2785364" y="201803"/>
                  </a:lnTo>
                  <a:close/>
                  <a:moveTo>
                    <a:pt x="2785364" y="176403"/>
                  </a:moveTo>
                  <a:lnTo>
                    <a:pt x="2785364" y="163703"/>
                  </a:lnTo>
                  <a:lnTo>
                    <a:pt x="2785364" y="176403"/>
                  </a:lnTo>
                  <a:close/>
                  <a:moveTo>
                    <a:pt x="2785364" y="151003"/>
                  </a:moveTo>
                  <a:lnTo>
                    <a:pt x="2785364" y="138303"/>
                  </a:lnTo>
                  <a:lnTo>
                    <a:pt x="2785364" y="151003"/>
                  </a:lnTo>
                  <a:close/>
                  <a:moveTo>
                    <a:pt x="2785364" y="125603"/>
                  </a:moveTo>
                  <a:lnTo>
                    <a:pt x="2785364" y="112903"/>
                  </a:lnTo>
                  <a:lnTo>
                    <a:pt x="2785364" y="125603"/>
                  </a:lnTo>
                  <a:close/>
                  <a:moveTo>
                    <a:pt x="2785364" y="100203"/>
                  </a:moveTo>
                  <a:lnTo>
                    <a:pt x="2785364" y="87503"/>
                  </a:lnTo>
                  <a:lnTo>
                    <a:pt x="2785364" y="100203"/>
                  </a:lnTo>
                  <a:close/>
                  <a:moveTo>
                    <a:pt x="2785364" y="74803"/>
                  </a:moveTo>
                  <a:lnTo>
                    <a:pt x="2785364" y="62103"/>
                  </a:lnTo>
                  <a:lnTo>
                    <a:pt x="2785364" y="74803"/>
                  </a:lnTo>
                  <a:close/>
                  <a:moveTo>
                    <a:pt x="2785364" y="49403"/>
                  </a:moveTo>
                  <a:lnTo>
                    <a:pt x="2785364" y="36703"/>
                  </a:lnTo>
                  <a:lnTo>
                    <a:pt x="2785364" y="49403"/>
                  </a:lnTo>
                  <a:close/>
                  <a:moveTo>
                    <a:pt x="2785364" y="24003"/>
                  </a:moveTo>
                  <a:lnTo>
                    <a:pt x="2785364" y="11303"/>
                  </a:lnTo>
                  <a:lnTo>
                    <a:pt x="2785364" y="24003"/>
                  </a:lnTo>
                  <a:close/>
                  <a:moveTo>
                    <a:pt x="2779014" y="0"/>
                  </a:moveTo>
                  <a:lnTo>
                    <a:pt x="2791714" y="0"/>
                  </a:lnTo>
                  <a:lnTo>
                    <a:pt x="2791714" y="12700"/>
                  </a:lnTo>
                  <a:lnTo>
                    <a:pt x="2779014" y="12700"/>
                  </a:lnTo>
                  <a:close/>
                </a:path>
              </a:pathLst>
            </a:custGeom>
            <a:solidFill>
              <a:srgbClr val="FFFFFF"/>
            </a:solidFill>
          </p:spPr>
          <p:txBody>
            <a:bodyPr/>
            <a:lstStyle/>
            <a:p>
              <a:endParaRPr lang="pt-BR"/>
            </a:p>
          </p:txBody>
        </p:sp>
        <p:sp>
          <p:nvSpPr>
            <p:cNvPr id="10" name="TextBox 10"/>
            <p:cNvSpPr txBox="1"/>
            <p:nvPr/>
          </p:nvSpPr>
          <p:spPr>
            <a:xfrm>
              <a:off x="0" y="0"/>
              <a:ext cx="3803500" cy="5577900"/>
            </a:xfrm>
            <a:prstGeom prst="rect">
              <a:avLst/>
            </a:prstGeom>
          </p:spPr>
          <p:txBody>
            <a:bodyPr lIns="50800" tIns="50800" rIns="50800" bIns="50800" rtlCol="0" anchor="t"/>
            <a:lstStyle/>
            <a:p>
              <a:pPr algn="just">
                <a:lnSpc>
                  <a:spcPts val="1679"/>
                </a:lnSpc>
              </a:pPr>
              <a:r>
                <a:rPr lang="en-US" sz="1399" spc="-55">
                  <a:solidFill>
                    <a:srgbClr val="000000"/>
                  </a:solidFill>
                  <a:latin typeface="Open Sans"/>
                  <a:ea typeface="Open Sans"/>
                  <a:cs typeface="Open Sans"/>
                  <a:sym typeface="Open Sans"/>
                </a:rPr>
                <a:t>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a:t>
              </a:r>
            </a:p>
          </p:txBody>
        </p:sp>
      </p:grpSp>
      <p:grpSp>
        <p:nvGrpSpPr>
          <p:cNvPr id="11" name="Group 11"/>
          <p:cNvGrpSpPr/>
          <p:nvPr/>
        </p:nvGrpSpPr>
        <p:grpSpPr>
          <a:xfrm>
            <a:off x="3698288" y="5445812"/>
            <a:ext cx="2890425" cy="11638425"/>
            <a:chOff x="0" y="0"/>
            <a:chExt cx="3853900" cy="15517900"/>
          </a:xfrm>
        </p:grpSpPr>
        <p:sp>
          <p:nvSpPr>
            <p:cNvPr id="12" name="Freeform 12"/>
            <p:cNvSpPr/>
            <p:nvPr/>
          </p:nvSpPr>
          <p:spPr>
            <a:xfrm>
              <a:off x="6350" y="6350"/>
              <a:ext cx="3841242" cy="15505176"/>
            </a:xfrm>
            <a:custGeom>
              <a:avLst/>
              <a:gdLst/>
              <a:ahLst/>
              <a:cxnLst/>
              <a:rect l="l" t="t" r="r" b="b"/>
              <a:pathLst>
                <a:path w="3841242" h="15505176">
                  <a:moveTo>
                    <a:pt x="0" y="0"/>
                  </a:moveTo>
                  <a:lnTo>
                    <a:pt x="3841242" y="0"/>
                  </a:lnTo>
                  <a:lnTo>
                    <a:pt x="3841242" y="15505176"/>
                  </a:lnTo>
                  <a:lnTo>
                    <a:pt x="0" y="15505176"/>
                  </a:lnTo>
                  <a:close/>
                </a:path>
              </a:pathLst>
            </a:custGeom>
            <a:solidFill>
              <a:srgbClr val="FFFFFF"/>
            </a:solidFill>
          </p:spPr>
          <p:txBody>
            <a:bodyPr/>
            <a:lstStyle/>
            <a:p>
              <a:endParaRPr lang="pt-BR"/>
            </a:p>
          </p:txBody>
        </p:sp>
        <p:sp>
          <p:nvSpPr>
            <p:cNvPr id="13" name="Freeform 13"/>
            <p:cNvSpPr/>
            <p:nvPr/>
          </p:nvSpPr>
          <p:spPr>
            <a:xfrm>
              <a:off x="-7747000" y="-1890014"/>
              <a:ext cx="11600942" cy="17420590"/>
            </a:xfrm>
            <a:custGeom>
              <a:avLst/>
              <a:gdLst/>
              <a:ahLst/>
              <a:cxnLst/>
              <a:rect l="l" t="t" r="r" b="b"/>
              <a:pathLst>
                <a:path w="11600942" h="17420590">
                  <a:moveTo>
                    <a:pt x="7778750" y="1890014"/>
                  </a:moveTo>
                  <a:lnTo>
                    <a:pt x="7791450" y="1890014"/>
                  </a:lnTo>
                  <a:lnTo>
                    <a:pt x="7791450" y="1902714"/>
                  </a:lnTo>
                  <a:lnTo>
                    <a:pt x="7778750" y="1902714"/>
                  </a:lnTo>
                  <a:close/>
                  <a:moveTo>
                    <a:pt x="7804150" y="1902714"/>
                  </a:moveTo>
                  <a:lnTo>
                    <a:pt x="7816850" y="1902714"/>
                  </a:lnTo>
                  <a:lnTo>
                    <a:pt x="7804150" y="1902714"/>
                  </a:lnTo>
                  <a:close/>
                  <a:moveTo>
                    <a:pt x="7829550" y="1902714"/>
                  </a:moveTo>
                  <a:lnTo>
                    <a:pt x="7842250" y="1902714"/>
                  </a:lnTo>
                  <a:lnTo>
                    <a:pt x="7829550" y="1902714"/>
                  </a:lnTo>
                  <a:close/>
                  <a:moveTo>
                    <a:pt x="7854950" y="1902714"/>
                  </a:moveTo>
                  <a:lnTo>
                    <a:pt x="7867650" y="1902714"/>
                  </a:lnTo>
                  <a:lnTo>
                    <a:pt x="7854950" y="1902714"/>
                  </a:lnTo>
                  <a:close/>
                  <a:moveTo>
                    <a:pt x="7880350" y="1902714"/>
                  </a:moveTo>
                  <a:lnTo>
                    <a:pt x="7893050" y="1902714"/>
                  </a:lnTo>
                  <a:lnTo>
                    <a:pt x="7880350" y="1902714"/>
                  </a:lnTo>
                  <a:close/>
                  <a:moveTo>
                    <a:pt x="7905750" y="1902714"/>
                  </a:moveTo>
                  <a:lnTo>
                    <a:pt x="7918450" y="1902714"/>
                  </a:lnTo>
                  <a:lnTo>
                    <a:pt x="7905750" y="1902714"/>
                  </a:lnTo>
                  <a:close/>
                  <a:moveTo>
                    <a:pt x="7931150" y="1902714"/>
                  </a:moveTo>
                  <a:lnTo>
                    <a:pt x="7943850" y="1902714"/>
                  </a:lnTo>
                  <a:lnTo>
                    <a:pt x="7931150" y="1902714"/>
                  </a:lnTo>
                  <a:close/>
                  <a:moveTo>
                    <a:pt x="7956550" y="1902714"/>
                  </a:moveTo>
                  <a:lnTo>
                    <a:pt x="7969250" y="1902714"/>
                  </a:lnTo>
                  <a:lnTo>
                    <a:pt x="7956550" y="1902714"/>
                  </a:lnTo>
                  <a:close/>
                  <a:moveTo>
                    <a:pt x="7981950" y="1902714"/>
                  </a:moveTo>
                  <a:lnTo>
                    <a:pt x="7994650" y="1902714"/>
                  </a:lnTo>
                  <a:lnTo>
                    <a:pt x="7981950" y="1902714"/>
                  </a:lnTo>
                  <a:close/>
                  <a:moveTo>
                    <a:pt x="8007350" y="1902714"/>
                  </a:moveTo>
                  <a:lnTo>
                    <a:pt x="8020050" y="1902714"/>
                  </a:lnTo>
                  <a:lnTo>
                    <a:pt x="8007350" y="1902714"/>
                  </a:lnTo>
                  <a:close/>
                  <a:moveTo>
                    <a:pt x="8032750" y="1902714"/>
                  </a:moveTo>
                  <a:lnTo>
                    <a:pt x="8045450" y="1902714"/>
                  </a:lnTo>
                  <a:lnTo>
                    <a:pt x="8032750" y="1902714"/>
                  </a:lnTo>
                  <a:close/>
                  <a:moveTo>
                    <a:pt x="8058150" y="1902714"/>
                  </a:moveTo>
                  <a:lnTo>
                    <a:pt x="8070850" y="1902714"/>
                  </a:lnTo>
                  <a:lnTo>
                    <a:pt x="8058150" y="1902714"/>
                  </a:lnTo>
                  <a:close/>
                  <a:moveTo>
                    <a:pt x="8083550" y="1902714"/>
                  </a:moveTo>
                  <a:lnTo>
                    <a:pt x="8096250" y="1902714"/>
                  </a:lnTo>
                  <a:lnTo>
                    <a:pt x="8083550" y="1902714"/>
                  </a:lnTo>
                  <a:close/>
                  <a:moveTo>
                    <a:pt x="8108950" y="1902714"/>
                  </a:moveTo>
                  <a:lnTo>
                    <a:pt x="8121650" y="1902714"/>
                  </a:lnTo>
                  <a:lnTo>
                    <a:pt x="8108950" y="1902714"/>
                  </a:lnTo>
                  <a:close/>
                  <a:moveTo>
                    <a:pt x="8134350" y="1902714"/>
                  </a:moveTo>
                  <a:lnTo>
                    <a:pt x="8147050" y="1902714"/>
                  </a:lnTo>
                  <a:lnTo>
                    <a:pt x="8134350" y="1902714"/>
                  </a:lnTo>
                  <a:close/>
                  <a:moveTo>
                    <a:pt x="8159750" y="1902714"/>
                  </a:moveTo>
                  <a:lnTo>
                    <a:pt x="8172450" y="1902714"/>
                  </a:lnTo>
                  <a:lnTo>
                    <a:pt x="8159750" y="1902714"/>
                  </a:lnTo>
                  <a:close/>
                  <a:moveTo>
                    <a:pt x="8185150" y="1902714"/>
                  </a:moveTo>
                  <a:lnTo>
                    <a:pt x="8197850" y="1902714"/>
                  </a:lnTo>
                  <a:lnTo>
                    <a:pt x="8185150" y="1902714"/>
                  </a:lnTo>
                  <a:close/>
                  <a:moveTo>
                    <a:pt x="8210550" y="1902714"/>
                  </a:moveTo>
                  <a:lnTo>
                    <a:pt x="8223250" y="1902714"/>
                  </a:lnTo>
                  <a:lnTo>
                    <a:pt x="8210550" y="1902714"/>
                  </a:lnTo>
                  <a:close/>
                  <a:moveTo>
                    <a:pt x="8235950" y="1902714"/>
                  </a:moveTo>
                  <a:lnTo>
                    <a:pt x="8248650" y="1902714"/>
                  </a:lnTo>
                  <a:lnTo>
                    <a:pt x="8235950" y="1902714"/>
                  </a:lnTo>
                  <a:close/>
                  <a:moveTo>
                    <a:pt x="8261350" y="1902714"/>
                  </a:moveTo>
                  <a:lnTo>
                    <a:pt x="8274050" y="1902714"/>
                  </a:lnTo>
                  <a:lnTo>
                    <a:pt x="8261350" y="1902714"/>
                  </a:lnTo>
                  <a:close/>
                  <a:moveTo>
                    <a:pt x="8286750" y="1902714"/>
                  </a:moveTo>
                  <a:lnTo>
                    <a:pt x="8299450" y="1902714"/>
                  </a:lnTo>
                  <a:lnTo>
                    <a:pt x="8286750" y="1902714"/>
                  </a:lnTo>
                  <a:close/>
                  <a:moveTo>
                    <a:pt x="8312150" y="1902714"/>
                  </a:moveTo>
                  <a:lnTo>
                    <a:pt x="8324850" y="1902714"/>
                  </a:lnTo>
                  <a:lnTo>
                    <a:pt x="8312150" y="1902714"/>
                  </a:lnTo>
                  <a:close/>
                  <a:moveTo>
                    <a:pt x="8337550" y="1902714"/>
                  </a:moveTo>
                  <a:lnTo>
                    <a:pt x="8350250" y="1902714"/>
                  </a:lnTo>
                  <a:lnTo>
                    <a:pt x="8337550" y="1902714"/>
                  </a:lnTo>
                  <a:close/>
                  <a:moveTo>
                    <a:pt x="8362950" y="1902714"/>
                  </a:moveTo>
                  <a:lnTo>
                    <a:pt x="8375650" y="1902714"/>
                  </a:lnTo>
                  <a:lnTo>
                    <a:pt x="8362950" y="1902714"/>
                  </a:lnTo>
                  <a:close/>
                  <a:moveTo>
                    <a:pt x="8388350" y="1902714"/>
                  </a:moveTo>
                  <a:lnTo>
                    <a:pt x="8401050" y="1902714"/>
                  </a:lnTo>
                  <a:lnTo>
                    <a:pt x="8388350" y="1902714"/>
                  </a:lnTo>
                  <a:close/>
                  <a:moveTo>
                    <a:pt x="8413750" y="1902714"/>
                  </a:moveTo>
                  <a:lnTo>
                    <a:pt x="8426450" y="1902714"/>
                  </a:lnTo>
                  <a:lnTo>
                    <a:pt x="8413750" y="1902714"/>
                  </a:lnTo>
                  <a:close/>
                  <a:moveTo>
                    <a:pt x="8439150" y="1902714"/>
                  </a:moveTo>
                  <a:lnTo>
                    <a:pt x="8451850" y="1902714"/>
                  </a:lnTo>
                  <a:lnTo>
                    <a:pt x="8439150" y="1902714"/>
                  </a:lnTo>
                  <a:close/>
                  <a:moveTo>
                    <a:pt x="8464550" y="1902714"/>
                  </a:moveTo>
                  <a:lnTo>
                    <a:pt x="8477250" y="1902714"/>
                  </a:lnTo>
                  <a:lnTo>
                    <a:pt x="8464550" y="1902714"/>
                  </a:lnTo>
                  <a:close/>
                  <a:moveTo>
                    <a:pt x="8489950" y="1902714"/>
                  </a:moveTo>
                  <a:lnTo>
                    <a:pt x="8502650" y="1902714"/>
                  </a:lnTo>
                  <a:lnTo>
                    <a:pt x="8489950" y="1902714"/>
                  </a:lnTo>
                  <a:close/>
                  <a:moveTo>
                    <a:pt x="8515350" y="1902714"/>
                  </a:moveTo>
                  <a:lnTo>
                    <a:pt x="8528050" y="1902714"/>
                  </a:lnTo>
                  <a:lnTo>
                    <a:pt x="8515350" y="1902714"/>
                  </a:lnTo>
                  <a:close/>
                  <a:moveTo>
                    <a:pt x="8540750" y="1902714"/>
                  </a:moveTo>
                  <a:lnTo>
                    <a:pt x="8553450" y="1902714"/>
                  </a:lnTo>
                  <a:lnTo>
                    <a:pt x="8540750" y="1902714"/>
                  </a:lnTo>
                  <a:close/>
                  <a:moveTo>
                    <a:pt x="8566150" y="1902714"/>
                  </a:moveTo>
                  <a:lnTo>
                    <a:pt x="8578850" y="1902714"/>
                  </a:lnTo>
                  <a:lnTo>
                    <a:pt x="8566150" y="1902714"/>
                  </a:lnTo>
                  <a:close/>
                  <a:moveTo>
                    <a:pt x="8591550" y="1902714"/>
                  </a:moveTo>
                  <a:lnTo>
                    <a:pt x="8604250" y="1902714"/>
                  </a:lnTo>
                  <a:lnTo>
                    <a:pt x="8591550" y="1902714"/>
                  </a:lnTo>
                  <a:close/>
                  <a:moveTo>
                    <a:pt x="8616950" y="1902714"/>
                  </a:moveTo>
                  <a:lnTo>
                    <a:pt x="8629650" y="1902714"/>
                  </a:lnTo>
                  <a:lnTo>
                    <a:pt x="8616950" y="1902714"/>
                  </a:lnTo>
                  <a:close/>
                  <a:moveTo>
                    <a:pt x="8642350" y="1902714"/>
                  </a:moveTo>
                  <a:lnTo>
                    <a:pt x="8655050" y="1902714"/>
                  </a:lnTo>
                  <a:lnTo>
                    <a:pt x="8642350" y="1902714"/>
                  </a:lnTo>
                  <a:close/>
                  <a:moveTo>
                    <a:pt x="8667750" y="1902714"/>
                  </a:moveTo>
                  <a:lnTo>
                    <a:pt x="8680450" y="1902714"/>
                  </a:lnTo>
                  <a:lnTo>
                    <a:pt x="8667750" y="1902714"/>
                  </a:lnTo>
                  <a:close/>
                  <a:moveTo>
                    <a:pt x="8693150" y="1902714"/>
                  </a:moveTo>
                  <a:lnTo>
                    <a:pt x="8705850" y="1902714"/>
                  </a:lnTo>
                  <a:lnTo>
                    <a:pt x="8693150" y="1902714"/>
                  </a:lnTo>
                  <a:close/>
                  <a:moveTo>
                    <a:pt x="8718550" y="1902714"/>
                  </a:moveTo>
                  <a:lnTo>
                    <a:pt x="8731250" y="1902714"/>
                  </a:lnTo>
                  <a:lnTo>
                    <a:pt x="8718550" y="1902714"/>
                  </a:lnTo>
                  <a:close/>
                  <a:moveTo>
                    <a:pt x="8743950" y="1902714"/>
                  </a:moveTo>
                  <a:lnTo>
                    <a:pt x="8756650" y="1902714"/>
                  </a:lnTo>
                  <a:lnTo>
                    <a:pt x="8743950" y="1902714"/>
                  </a:lnTo>
                  <a:close/>
                  <a:moveTo>
                    <a:pt x="8769350" y="1902714"/>
                  </a:moveTo>
                  <a:lnTo>
                    <a:pt x="8782050" y="1902714"/>
                  </a:lnTo>
                  <a:lnTo>
                    <a:pt x="8769350" y="1902714"/>
                  </a:lnTo>
                  <a:close/>
                  <a:moveTo>
                    <a:pt x="8794750" y="1902714"/>
                  </a:moveTo>
                  <a:lnTo>
                    <a:pt x="8807450" y="1902714"/>
                  </a:lnTo>
                  <a:lnTo>
                    <a:pt x="8794750" y="1902714"/>
                  </a:lnTo>
                  <a:close/>
                  <a:moveTo>
                    <a:pt x="8820150" y="1902714"/>
                  </a:moveTo>
                  <a:lnTo>
                    <a:pt x="8832850" y="1902714"/>
                  </a:lnTo>
                  <a:lnTo>
                    <a:pt x="8820150" y="1902714"/>
                  </a:lnTo>
                  <a:close/>
                  <a:moveTo>
                    <a:pt x="8845550" y="1902714"/>
                  </a:moveTo>
                  <a:lnTo>
                    <a:pt x="8858250" y="1902714"/>
                  </a:lnTo>
                  <a:lnTo>
                    <a:pt x="8845550" y="1902714"/>
                  </a:lnTo>
                  <a:close/>
                  <a:moveTo>
                    <a:pt x="8870950" y="1902714"/>
                  </a:moveTo>
                  <a:lnTo>
                    <a:pt x="8883650" y="1902714"/>
                  </a:lnTo>
                  <a:lnTo>
                    <a:pt x="8870950" y="1902714"/>
                  </a:lnTo>
                  <a:close/>
                  <a:moveTo>
                    <a:pt x="8896350" y="1902714"/>
                  </a:moveTo>
                  <a:lnTo>
                    <a:pt x="8909050" y="1902714"/>
                  </a:lnTo>
                  <a:lnTo>
                    <a:pt x="8896350" y="1902714"/>
                  </a:lnTo>
                  <a:close/>
                  <a:moveTo>
                    <a:pt x="8921750" y="1902714"/>
                  </a:moveTo>
                  <a:lnTo>
                    <a:pt x="8934450" y="1902714"/>
                  </a:lnTo>
                  <a:lnTo>
                    <a:pt x="8921750" y="1902714"/>
                  </a:lnTo>
                  <a:close/>
                  <a:moveTo>
                    <a:pt x="8947150" y="1902714"/>
                  </a:moveTo>
                  <a:lnTo>
                    <a:pt x="8959850" y="1902714"/>
                  </a:lnTo>
                  <a:lnTo>
                    <a:pt x="8947150" y="1902714"/>
                  </a:lnTo>
                  <a:close/>
                  <a:moveTo>
                    <a:pt x="8972550" y="1902714"/>
                  </a:moveTo>
                  <a:lnTo>
                    <a:pt x="8985250" y="1902714"/>
                  </a:lnTo>
                  <a:lnTo>
                    <a:pt x="8972550" y="1902714"/>
                  </a:lnTo>
                  <a:close/>
                  <a:moveTo>
                    <a:pt x="8997950" y="1902714"/>
                  </a:moveTo>
                  <a:lnTo>
                    <a:pt x="9010650" y="1902714"/>
                  </a:lnTo>
                  <a:lnTo>
                    <a:pt x="8997950" y="1902714"/>
                  </a:lnTo>
                  <a:close/>
                  <a:moveTo>
                    <a:pt x="9023350" y="1902714"/>
                  </a:moveTo>
                  <a:lnTo>
                    <a:pt x="9036050" y="1902714"/>
                  </a:lnTo>
                  <a:lnTo>
                    <a:pt x="9023350" y="1902714"/>
                  </a:lnTo>
                  <a:close/>
                  <a:moveTo>
                    <a:pt x="9048750" y="1902714"/>
                  </a:moveTo>
                  <a:lnTo>
                    <a:pt x="9061450" y="1902714"/>
                  </a:lnTo>
                  <a:lnTo>
                    <a:pt x="9048750" y="1902714"/>
                  </a:lnTo>
                  <a:close/>
                  <a:moveTo>
                    <a:pt x="9074150" y="1902714"/>
                  </a:moveTo>
                  <a:lnTo>
                    <a:pt x="9086850" y="1902714"/>
                  </a:lnTo>
                  <a:lnTo>
                    <a:pt x="9074150" y="1902714"/>
                  </a:lnTo>
                  <a:close/>
                  <a:moveTo>
                    <a:pt x="9099550" y="1902714"/>
                  </a:moveTo>
                  <a:lnTo>
                    <a:pt x="9112250" y="1902714"/>
                  </a:lnTo>
                  <a:lnTo>
                    <a:pt x="9099550" y="1902714"/>
                  </a:lnTo>
                  <a:close/>
                  <a:moveTo>
                    <a:pt x="9124950" y="1902714"/>
                  </a:moveTo>
                  <a:lnTo>
                    <a:pt x="9137650" y="1902714"/>
                  </a:lnTo>
                  <a:lnTo>
                    <a:pt x="9124950" y="1902714"/>
                  </a:lnTo>
                  <a:close/>
                  <a:moveTo>
                    <a:pt x="9150350" y="1902714"/>
                  </a:moveTo>
                  <a:lnTo>
                    <a:pt x="9163050" y="1902714"/>
                  </a:lnTo>
                  <a:lnTo>
                    <a:pt x="9150350" y="1902714"/>
                  </a:lnTo>
                  <a:close/>
                  <a:moveTo>
                    <a:pt x="9175750" y="1902714"/>
                  </a:moveTo>
                  <a:lnTo>
                    <a:pt x="9188450" y="1902714"/>
                  </a:lnTo>
                  <a:lnTo>
                    <a:pt x="9175750" y="1902714"/>
                  </a:lnTo>
                  <a:close/>
                  <a:moveTo>
                    <a:pt x="9201150" y="1902714"/>
                  </a:moveTo>
                  <a:lnTo>
                    <a:pt x="9213850" y="1902714"/>
                  </a:lnTo>
                  <a:lnTo>
                    <a:pt x="9201150" y="1902714"/>
                  </a:lnTo>
                  <a:close/>
                  <a:moveTo>
                    <a:pt x="9226550" y="1902714"/>
                  </a:moveTo>
                  <a:lnTo>
                    <a:pt x="9239250" y="1902714"/>
                  </a:lnTo>
                  <a:lnTo>
                    <a:pt x="9226550" y="1902714"/>
                  </a:lnTo>
                  <a:close/>
                  <a:moveTo>
                    <a:pt x="9251950" y="1902714"/>
                  </a:moveTo>
                  <a:lnTo>
                    <a:pt x="9264650" y="1902714"/>
                  </a:lnTo>
                  <a:lnTo>
                    <a:pt x="9251950" y="1902714"/>
                  </a:lnTo>
                  <a:close/>
                  <a:moveTo>
                    <a:pt x="9277350" y="1902714"/>
                  </a:moveTo>
                  <a:lnTo>
                    <a:pt x="9290050" y="1902714"/>
                  </a:lnTo>
                  <a:lnTo>
                    <a:pt x="9277350" y="1902714"/>
                  </a:lnTo>
                  <a:close/>
                  <a:moveTo>
                    <a:pt x="9302750" y="1902714"/>
                  </a:moveTo>
                  <a:lnTo>
                    <a:pt x="9315450" y="1902714"/>
                  </a:lnTo>
                  <a:lnTo>
                    <a:pt x="9302750" y="1902714"/>
                  </a:lnTo>
                  <a:close/>
                  <a:moveTo>
                    <a:pt x="9328150" y="1902714"/>
                  </a:moveTo>
                  <a:lnTo>
                    <a:pt x="9340850" y="1902714"/>
                  </a:lnTo>
                  <a:lnTo>
                    <a:pt x="9328150" y="1902714"/>
                  </a:lnTo>
                  <a:close/>
                  <a:moveTo>
                    <a:pt x="9353550" y="1902714"/>
                  </a:moveTo>
                  <a:lnTo>
                    <a:pt x="9366250" y="1902714"/>
                  </a:lnTo>
                  <a:lnTo>
                    <a:pt x="9353550" y="1902714"/>
                  </a:lnTo>
                  <a:close/>
                  <a:moveTo>
                    <a:pt x="9378950" y="1902714"/>
                  </a:moveTo>
                  <a:lnTo>
                    <a:pt x="9391650" y="1902714"/>
                  </a:lnTo>
                  <a:lnTo>
                    <a:pt x="9378950" y="1902714"/>
                  </a:lnTo>
                  <a:close/>
                  <a:moveTo>
                    <a:pt x="9404350" y="1902714"/>
                  </a:moveTo>
                  <a:lnTo>
                    <a:pt x="9417050" y="1902714"/>
                  </a:lnTo>
                  <a:lnTo>
                    <a:pt x="9404350" y="1902714"/>
                  </a:lnTo>
                  <a:close/>
                  <a:moveTo>
                    <a:pt x="9429750" y="1902714"/>
                  </a:moveTo>
                  <a:lnTo>
                    <a:pt x="9442450" y="1902714"/>
                  </a:lnTo>
                  <a:lnTo>
                    <a:pt x="9429750" y="1902714"/>
                  </a:lnTo>
                  <a:close/>
                  <a:moveTo>
                    <a:pt x="9455150" y="1902714"/>
                  </a:moveTo>
                  <a:lnTo>
                    <a:pt x="9467850" y="1902714"/>
                  </a:lnTo>
                  <a:lnTo>
                    <a:pt x="9455150" y="1902714"/>
                  </a:lnTo>
                  <a:close/>
                  <a:moveTo>
                    <a:pt x="9480550" y="1902714"/>
                  </a:moveTo>
                  <a:lnTo>
                    <a:pt x="9493250" y="1902714"/>
                  </a:lnTo>
                  <a:lnTo>
                    <a:pt x="9480550" y="1902714"/>
                  </a:lnTo>
                  <a:close/>
                  <a:moveTo>
                    <a:pt x="9505950" y="1902714"/>
                  </a:moveTo>
                  <a:lnTo>
                    <a:pt x="9518650" y="1902714"/>
                  </a:lnTo>
                  <a:lnTo>
                    <a:pt x="9505950" y="1902714"/>
                  </a:lnTo>
                  <a:close/>
                  <a:moveTo>
                    <a:pt x="9531350" y="1902714"/>
                  </a:moveTo>
                  <a:lnTo>
                    <a:pt x="9544050" y="1902714"/>
                  </a:lnTo>
                  <a:lnTo>
                    <a:pt x="9531350" y="1902714"/>
                  </a:lnTo>
                  <a:close/>
                  <a:moveTo>
                    <a:pt x="9556750" y="1902714"/>
                  </a:moveTo>
                  <a:lnTo>
                    <a:pt x="9569450" y="1902714"/>
                  </a:lnTo>
                  <a:lnTo>
                    <a:pt x="9556750" y="1902714"/>
                  </a:lnTo>
                  <a:close/>
                  <a:moveTo>
                    <a:pt x="9582150" y="1902714"/>
                  </a:moveTo>
                  <a:lnTo>
                    <a:pt x="9594850" y="1902714"/>
                  </a:lnTo>
                  <a:lnTo>
                    <a:pt x="9582150" y="1902714"/>
                  </a:lnTo>
                  <a:close/>
                  <a:moveTo>
                    <a:pt x="9607550" y="1902714"/>
                  </a:moveTo>
                  <a:lnTo>
                    <a:pt x="9620250" y="1902714"/>
                  </a:lnTo>
                  <a:lnTo>
                    <a:pt x="9607550" y="1902714"/>
                  </a:lnTo>
                  <a:close/>
                  <a:moveTo>
                    <a:pt x="9632950" y="1902714"/>
                  </a:moveTo>
                  <a:lnTo>
                    <a:pt x="9645650" y="1902714"/>
                  </a:lnTo>
                  <a:lnTo>
                    <a:pt x="9632950" y="1902714"/>
                  </a:lnTo>
                  <a:close/>
                  <a:moveTo>
                    <a:pt x="9658350" y="1902714"/>
                  </a:moveTo>
                  <a:lnTo>
                    <a:pt x="9671050" y="1902714"/>
                  </a:lnTo>
                  <a:lnTo>
                    <a:pt x="9658350" y="1902714"/>
                  </a:lnTo>
                  <a:close/>
                  <a:moveTo>
                    <a:pt x="9683750" y="1902714"/>
                  </a:moveTo>
                  <a:lnTo>
                    <a:pt x="9696450" y="1902714"/>
                  </a:lnTo>
                  <a:lnTo>
                    <a:pt x="9683750" y="1902714"/>
                  </a:lnTo>
                  <a:close/>
                  <a:moveTo>
                    <a:pt x="9709150" y="1902714"/>
                  </a:moveTo>
                  <a:lnTo>
                    <a:pt x="9721850" y="1902714"/>
                  </a:lnTo>
                  <a:lnTo>
                    <a:pt x="9709150" y="1902714"/>
                  </a:lnTo>
                  <a:close/>
                  <a:moveTo>
                    <a:pt x="9734550" y="1902714"/>
                  </a:moveTo>
                  <a:lnTo>
                    <a:pt x="9747250" y="1902714"/>
                  </a:lnTo>
                  <a:lnTo>
                    <a:pt x="9734550" y="1902714"/>
                  </a:lnTo>
                  <a:close/>
                  <a:moveTo>
                    <a:pt x="9759950" y="1902714"/>
                  </a:moveTo>
                  <a:lnTo>
                    <a:pt x="9772650" y="1902714"/>
                  </a:lnTo>
                  <a:lnTo>
                    <a:pt x="9759950" y="1902714"/>
                  </a:lnTo>
                  <a:close/>
                  <a:moveTo>
                    <a:pt x="9785350" y="1902714"/>
                  </a:moveTo>
                  <a:lnTo>
                    <a:pt x="9798050" y="1902714"/>
                  </a:lnTo>
                  <a:lnTo>
                    <a:pt x="9785350" y="1902714"/>
                  </a:lnTo>
                  <a:close/>
                  <a:moveTo>
                    <a:pt x="9810750" y="1902714"/>
                  </a:moveTo>
                  <a:lnTo>
                    <a:pt x="9823450" y="1902714"/>
                  </a:lnTo>
                  <a:lnTo>
                    <a:pt x="9810750" y="1902714"/>
                  </a:lnTo>
                  <a:close/>
                  <a:moveTo>
                    <a:pt x="9836150" y="1902714"/>
                  </a:moveTo>
                  <a:lnTo>
                    <a:pt x="9848850" y="1902714"/>
                  </a:lnTo>
                  <a:lnTo>
                    <a:pt x="9836150" y="1902714"/>
                  </a:lnTo>
                  <a:close/>
                  <a:moveTo>
                    <a:pt x="9861550" y="1902714"/>
                  </a:moveTo>
                  <a:lnTo>
                    <a:pt x="9874250" y="1902714"/>
                  </a:lnTo>
                  <a:lnTo>
                    <a:pt x="9861550" y="1902714"/>
                  </a:lnTo>
                  <a:close/>
                  <a:moveTo>
                    <a:pt x="9886950" y="1902714"/>
                  </a:moveTo>
                  <a:lnTo>
                    <a:pt x="9899650" y="1902714"/>
                  </a:lnTo>
                  <a:lnTo>
                    <a:pt x="9886950" y="1902714"/>
                  </a:lnTo>
                  <a:close/>
                  <a:moveTo>
                    <a:pt x="9912350" y="1902714"/>
                  </a:moveTo>
                  <a:lnTo>
                    <a:pt x="9925050" y="1902714"/>
                  </a:lnTo>
                  <a:lnTo>
                    <a:pt x="9912350" y="1902714"/>
                  </a:lnTo>
                  <a:close/>
                  <a:moveTo>
                    <a:pt x="9937750" y="1902714"/>
                  </a:moveTo>
                  <a:lnTo>
                    <a:pt x="9950450" y="1902714"/>
                  </a:lnTo>
                  <a:lnTo>
                    <a:pt x="9937750" y="1902714"/>
                  </a:lnTo>
                  <a:close/>
                  <a:moveTo>
                    <a:pt x="9963150" y="1902714"/>
                  </a:moveTo>
                  <a:lnTo>
                    <a:pt x="9975850" y="1902714"/>
                  </a:lnTo>
                  <a:lnTo>
                    <a:pt x="9963150" y="1902714"/>
                  </a:lnTo>
                  <a:close/>
                  <a:moveTo>
                    <a:pt x="9988550" y="1902714"/>
                  </a:moveTo>
                  <a:lnTo>
                    <a:pt x="10001250" y="1902714"/>
                  </a:lnTo>
                  <a:lnTo>
                    <a:pt x="9988550" y="1902714"/>
                  </a:lnTo>
                  <a:close/>
                  <a:moveTo>
                    <a:pt x="10013950" y="1902714"/>
                  </a:moveTo>
                  <a:lnTo>
                    <a:pt x="10026650" y="1902714"/>
                  </a:lnTo>
                  <a:lnTo>
                    <a:pt x="10013950" y="1902714"/>
                  </a:lnTo>
                  <a:close/>
                  <a:moveTo>
                    <a:pt x="10039350" y="1902714"/>
                  </a:moveTo>
                  <a:lnTo>
                    <a:pt x="10052050" y="1902714"/>
                  </a:lnTo>
                  <a:lnTo>
                    <a:pt x="10039350" y="1902714"/>
                  </a:lnTo>
                  <a:close/>
                  <a:moveTo>
                    <a:pt x="10064750" y="1902714"/>
                  </a:moveTo>
                  <a:lnTo>
                    <a:pt x="10077450" y="1902714"/>
                  </a:lnTo>
                  <a:lnTo>
                    <a:pt x="10064750" y="1902714"/>
                  </a:lnTo>
                  <a:close/>
                  <a:moveTo>
                    <a:pt x="10090150" y="1902714"/>
                  </a:moveTo>
                  <a:lnTo>
                    <a:pt x="10102850" y="1902714"/>
                  </a:lnTo>
                  <a:lnTo>
                    <a:pt x="10090150" y="1902714"/>
                  </a:lnTo>
                  <a:close/>
                  <a:moveTo>
                    <a:pt x="10115550" y="1902714"/>
                  </a:moveTo>
                  <a:lnTo>
                    <a:pt x="10128250" y="1902714"/>
                  </a:lnTo>
                  <a:lnTo>
                    <a:pt x="10115550" y="1902714"/>
                  </a:lnTo>
                  <a:close/>
                  <a:moveTo>
                    <a:pt x="10140950" y="1902714"/>
                  </a:moveTo>
                  <a:lnTo>
                    <a:pt x="10153650" y="1902714"/>
                  </a:lnTo>
                  <a:lnTo>
                    <a:pt x="10140950" y="1902714"/>
                  </a:lnTo>
                  <a:close/>
                  <a:moveTo>
                    <a:pt x="10166350" y="1902714"/>
                  </a:moveTo>
                  <a:lnTo>
                    <a:pt x="10179050" y="1902714"/>
                  </a:lnTo>
                  <a:lnTo>
                    <a:pt x="10166350" y="1902714"/>
                  </a:lnTo>
                  <a:close/>
                  <a:moveTo>
                    <a:pt x="10191750" y="1902714"/>
                  </a:moveTo>
                  <a:lnTo>
                    <a:pt x="10204450" y="1902714"/>
                  </a:lnTo>
                  <a:lnTo>
                    <a:pt x="10191750" y="1902714"/>
                  </a:lnTo>
                  <a:close/>
                  <a:moveTo>
                    <a:pt x="10217150" y="1902714"/>
                  </a:moveTo>
                  <a:lnTo>
                    <a:pt x="10229850" y="1902714"/>
                  </a:lnTo>
                  <a:lnTo>
                    <a:pt x="10217150" y="1902714"/>
                  </a:lnTo>
                  <a:close/>
                  <a:moveTo>
                    <a:pt x="10242550" y="1902714"/>
                  </a:moveTo>
                  <a:lnTo>
                    <a:pt x="10255250" y="1902714"/>
                  </a:lnTo>
                  <a:lnTo>
                    <a:pt x="10242550" y="1902714"/>
                  </a:lnTo>
                  <a:close/>
                  <a:moveTo>
                    <a:pt x="10267950" y="1902714"/>
                  </a:moveTo>
                  <a:lnTo>
                    <a:pt x="10280650" y="1902714"/>
                  </a:lnTo>
                  <a:lnTo>
                    <a:pt x="10267950" y="1902714"/>
                  </a:lnTo>
                  <a:close/>
                  <a:moveTo>
                    <a:pt x="10293350" y="1902714"/>
                  </a:moveTo>
                  <a:lnTo>
                    <a:pt x="10306050" y="1902714"/>
                  </a:lnTo>
                  <a:lnTo>
                    <a:pt x="10293350" y="1902714"/>
                  </a:lnTo>
                  <a:close/>
                  <a:moveTo>
                    <a:pt x="10318750" y="1902714"/>
                  </a:moveTo>
                  <a:lnTo>
                    <a:pt x="10331450" y="1902714"/>
                  </a:lnTo>
                  <a:lnTo>
                    <a:pt x="10318750" y="1902714"/>
                  </a:lnTo>
                  <a:close/>
                  <a:moveTo>
                    <a:pt x="10344150" y="1902714"/>
                  </a:moveTo>
                  <a:lnTo>
                    <a:pt x="10356850" y="1902714"/>
                  </a:lnTo>
                  <a:lnTo>
                    <a:pt x="10344150" y="1902714"/>
                  </a:lnTo>
                  <a:close/>
                  <a:moveTo>
                    <a:pt x="10369550" y="1902714"/>
                  </a:moveTo>
                  <a:lnTo>
                    <a:pt x="10382250" y="1902714"/>
                  </a:lnTo>
                  <a:lnTo>
                    <a:pt x="10369550" y="1902714"/>
                  </a:lnTo>
                  <a:close/>
                  <a:moveTo>
                    <a:pt x="10394950" y="1902714"/>
                  </a:moveTo>
                  <a:lnTo>
                    <a:pt x="10407650" y="1902714"/>
                  </a:lnTo>
                  <a:lnTo>
                    <a:pt x="10394950" y="1902714"/>
                  </a:lnTo>
                  <a:close/>
                  <a:moveTo>
                    <a:pt x="10420350" y="1902714"/>
                  </a:moveTo>
                  <a:lnTo>
                    <a:pt x="10433050" y="1902714"/>
                  </a:lnTo>
                  <a:lnTo>
                    <a:pt x="10420350" y="1902714"/>
                  </a:lnTo>
                  <a:close/>
                  <a:moveTo>
                    <a:pt x="10445750" y="1902714"/>
                  </a:moveTo>
                  <a:lnTo>
                    <a:pt x="10458450" y="1902714"/>
                  </a:lnTo>
                  <a:lnTo>
                    <a:pt x="10445750" y="1902714"/>
                  </a:lnTo>
                  <a:close/>
                  <a:moveTo>
                    <a:pt x="10471150" y="1902714"/>
                  </a:moveTo>
                  <a:lnTo>
                    <a:pt x="10483850" y="1902714"/>
                  </a:lnTo>
                  <a:lnTo>
                    <a:pt x="10471150" y="1902714"/>
                  </a:lnTo>
                  <a:close/>
                  <a:moveTo>
                    <a:pt x="10496550" y="1902714"/>
                  </a:moveTo>
                  <a:lnTo>
                    <a:pt x="10509250" y="1902714"/>
                  </a:lnTo>
                  <a:lnTo>
                    <a:pt x="10496550" y="1902714"/>
                  </a:lnTo>
                  <a:close/>
                  <a:moveTo>
                    <a:pt x="10521950" y="1902714"/>
                  </a:moveTo>
                  <a:lnTo>
                    <a:pt x="10534650" y="1902714"/>
                  </a:lnTo>
                  <a:lnTo>
                    <a:pt x="10521950" y="1902714"/>
                  </a:lnTo>
                  <a:close/>
                  <a:moveTo>
                    <a:pt x="10547350" y="1902714"/>
                  </a:moveTo>
                  <a:lnTo>
                    <a:pt x="10560050" y="1902714"/>
                  </a:lnTo>
                  <a:lnTo>
                    <a:pt x="10547350" y="1902714"/>
                  </a:lnTo>
                  <a:close/>
                  <a:moveTo>
                    <a:pt x="10572750" y="1902714"/>
                  </a:moveTo>
                  <a:lnTo>
                    <a:pt x="10585450" y="1902714"/>
                  </a:lnTo>
                  <a:lnTo>
                    <a:pt x="10572750" y="1902714"/>
                  </a:lnTo>
                  <a:close/>
                  <a:moveTo>
                    <a:pt x="10598150" y="1902714"/>
                  </a:moveTo>
                  <a:lnTo>
                    <a:pt x="10610850" y="1902714"/>
                  </a:lnTo>
                  <a:lnTo>
                    <a:pt x="10598150" y="1902714"/>
                  </a:lnTo>
                  <a:close/>
                  <a:moveTo>
                    <a:pt x="10623550" y="1902714"/>
                  </a:moveTo>
                  <a:lnTo>
                    <a:pt x="10636250" y="1902714"/>
                  </a:lnTo>
                  <a:lnTo>
                    <a:pt x="10623550" y="1902714"/>
                  </a:lnTo>
                  <a:close/>
                  <a:moveTo>
                    <a:pt x="10648950" y="1902714"/>
                  </a:moveTo>
                  <a:lnTo>
                    <a:pt x="10661650" y="1902714"/>
                  </a:lnTo>
                  <a:lnTo>
                    <a:pt x="10648950" y="1902714"/>
                  </a:lnTo>
                  <a:close/>
                  <a:moveTo>
                    <a:pt x="10674350" y="1902714"/>
                  </a:moveTo>
                  <a:lnTo>
                    <a:pt x="10687050" y="1902714"/>
                  </a:lnTo>
                  <a:lnTo>
                    <a:pt x="10674350" y="1902714"/>
                  </a:lnTo>
                  <a:close/>
                  <a:moveTo>
                    <a:pt x="10699750" y="1902714"/>
                  </a:moveTo>
                  <a:lnTo>
                    <a:pt x="10712450" y="1902714"/>
                  </a:lnTo>
                  <a:lnTo>
                    <a:pt x="10699750" y="1902714"/>
                  </a:lnTo>
                  <a:close/>
                  <a:moveTo>
                    <a:pt x="10725150" y="1902714"/>
                  </a:moveTo>
                  <a:lnTo>
                    <a:pt x="10737850" y="1902714"/>
                  </a:lnTo>
                  <a:lnTo>
                    <a:pt x="10725150" y="1902714"/>
                  </a:lnTo>
                  <a:close/>
                  <a:moveTo>
                    <a:pt x="10750550" y="1902714"/>
                  </a:moveTo>
                  <a:lnTo>
                    <a:pt x="10763250" y="1902714"/>
                  </a:lnTo>
                  <a:lnTo>
                    <a:pt x="10750550" y="1902714"/>
                  </a:lnTo>
                  <a:close/>
                  <a:moveTo>
                    <a:pt x="10775950" y="1902714"/>
                  </a:moveTo>
                  <a:lnTo>
                    <a:pt x="10788650" y="1902714"/>
                  </a:lnTo>
                  <a:lnTo>
                    <a:pt x="10775950" y="1902714"/>
                  </a:lnTo>
                  <a:close/>
                  <a:moveTo>
                    <a:pt x="10801350" y="1902714"/>
                  </a:moveTo>
                  <a:lnTo>
                    <a:pt x="10814050" y="1902714"/>
                  </a:lnTo>
                  <a:lnTo>
                    <a:pt x="10801350" y="1902714"/>
                  </a:lnTo>
                  <a:close/>
                  <a:moveTo>
                    <a:pt x="10826750" y="1902714"/>
                  </a:moveTo>
                  <a:lnTo>
                    <a:pt x="10839450" y="1902714"/>
                  </a:lnTo>
                  <a:lnTo>
                    <a:pt x="10826750" y="1902714"/>
                  </a:lnTo>
                  <a:close/>
                  <a:moveTo>
                    <a:pt x="10852150" y="1902714"/>
                  </a:moveTo>
                  <a:lnTo>
                    <a:pt x="10864850" y="1902714"/>
                  </a:lnTo>
                  <a:lnTo>
                    <a:pt x="10852150" y="1902714"/>
                  </a:lnTo>
                  <a:close/>
                  <a:moveTo>
                    <a:pt x="10877550" y="1902714"/>
                  </a:moveTo>
                  <a:lnTo>
                    <a:pt x="10890250" y="1902714"/>
                  </a:lnTo>
                  <a:lnTo>
                    <a:pt x="10877550" y="1902714"/>
                  </a:lnTo>
                  <a:close/>
                  <a:moveTo>
                    <a:pt x="10902950" y="1902714"/>
                  </a:moveTo>
                  <a:lnTo>
                    <a:pt x="10915650" y="1902714"/>
                  </a:lnTo>
                  <a:lnTo>
                    <a:pt x="10902950" y="1902714"/>
                  </a:lnTo>
                  <a:close/>
                  <a:moveTo>
                    <a:pt x="10928350" y="1902714"/>
                  </a:moveTo>
                  <a:lnTo>
                    <a:pt x="10941050" y="1902714"/>
                  </a:lnTo>
                  <a:lnTo>
                    <a:pt x="10928350" y="1902714"/>
                  </a:lnTo>
                  <a:close/>
                  <a:moveTo>
                    <a:pt x="10953750" y="1902714"/>
                  </a:moveTo>
                  <a:lnTo>
                    <a:pt x="10966450" y="1902714"/>
                  </a:lnTo>
                  <a:lnTo>
                    <a:pt x="10953750" y="1902714"/>
                  </a:lnTo>
                  <a:close/>
                  <a:moveTo>
                    <a:pt x="10979150" y="1902714"/>
                  </a:moveTo>
                  <a:lnTo>
                    <a:pt x="10991850" y="1902714"/>
                  </a:lnTo>
                  <a:lnTo>
                    <a:pt x="10979150" y="1902714"/>
                  </a:lnTo>
                  <a:close/>
                  <a:moveTo>
                    <a:pt x="11004550" y="1902714"/>
                  </a:moveTo>
                  <a:lnTo>
                    <a:pt x="11017250" y="1902714"/>
                  </a:lnTo>
                  <a:lnTo>
                    <a:pt x="11004550" y="1902714"/>
                  </a:lnTo>
                  <a:close/>
                  <a:moveTo>
                    <a:pt x="11029950" y="1902714"/>
                  </a:moveTo>
                  <a:lnTo>
                    <a:pt x="11042650" y="1902714"/>
                  </a:lnTo>
                  <a:lnTo>
                    <a:pt x="11029950" y="1902714"/>
                  </a:lnTo>
                  <a:close/>
                  <a:moveTo>
                    <a:pt x="11055350" y="1902714"/>
                  </a:moveTo>
                  <a:lnTo>
                    <a:pt x="11068050" y="1902714"/>
                  </a:lnTo>
                  <a:lnTo>
                    <a:pt x="11055350" y="1902714"/>
                  </a:lnTo>
                  <a:close/>
                  <a:moveTo>
                    <a:pt x="11080750" y="1902714"/>
                  </a:moveTo>
                  <a:lnTo>
                    <a:pt x="11093450" y="1902714"/>
                  </a:lnTo>
                  <a:lnTo>
                    <a:pt x="11080750" y="1902714"/>
                  </a:lnTo>
                  <a:close/>
                  <a:moveTo>
                    <a:pt x="11106150" y="1902714"/>
                  </a:moveTo>
                  <a:lnTo>
                    <a:pt x="11118850" y="1902714"/>
                  </a:lnTo>
                  <a:lnTo>
                    <a:pt x="11106150" y="1902714"/>
                  </a:lnTo>
                  <a:close/>
                  <a:moveTo>
                    <a:pt x="11131550" y="1902714"/>
                  </a:moveTo>
                  <a:lnTo>
                    <a:pt x="11144250" y="1902714"/>
                  </a:lnTo>
                  <a:lnTo>
                    <a:pt x="11131550" y="1902714"/>
                  </a:lnTo>
                  <a:close/>
                  <a:moveTo>
                    <a:pt x="11156950" y="1902714"/>
                  </a:moveTo>
                  <a:lnTo>
                    <a:pt x="11169650" y="1902714"/>
                  </a:lnTo>
                  <a:lnTo>
                    <a:pt x="11156950" y="1902714"/>
                  </a:lnTo>
                  <a:close/>
                  <a:moveTo>
                    <a:pt x="11182350" y="1902714"/>
                  </a:moveTo>
                  <a:lnTo>
                    <a:pt x="11195050" y="1902714"/>
                  </a:lnTo>
                  <a:lnTo>
                    <a:pt x="11182350" y="1902714"/>
                  </a:lnTo>
                  <a:close/>
                  <a:moveTo>
                    <a:pt x="11207750" y="1902714"/>
                  </a:moveTo>
                  <a:lnTo>
                    <a:pt x="11220450" y="1902714"/>
                  </a:lnTo>
                  <a:lnTo>
                    <a:pt x="11207750" y="1902714"/>
                  </a:lnTo>
                  <a:close/>
                  <a:moveTo>
                    <a:pt x="11233150" y="1902714"/>
                  </a:moveTo>
                  <a:lnTo>
                    <a:pt x="11245850" y="1902714"/>
                  </a:lnTo>
                  <a:lnTo>
                    <a:pt x="11233150" y="1902714"/>
                  </a:lnTo>
                  <a:close/>
                  <a:moveTo>
                    <a:pt x="11258550" y="1902714"/>
                  </a:moveTo>
                  <a:lnTo>
                    <a:pt x="11271250" y="1902714"/>
                  </a:lnTo>
                  <a:lnTo>
                    <a:pt x="11258550" y="1902714"/>
                  </a:lnTo>
                  <a:close/>
                  <a:moveTo>
                    <a:pt x="11283950" y="1902714"/>
                  </a:moveTo>
                  <a:lnTo>
                    <a:pt x="11296650" y="1902714"/>
                  </a:lnTo>
                  <a:lnTo>
                    <a:pt x="11283950" y="1902714"/>
                  </a:lnTo>
                  <a:close/>
                  <a:moveTo>
                    <a:pt x="11309350" y="1902714"/>
                  </a:moveTo>
                  <a:lnTo>
                    <a:pt x="11322050" y="1902714"/>
                  </a:lnTo>
                  <a:lnTo>
                    <a:pt x="11309350" y="1902714"/>
                  </a:lnTo>
                  <a:close/>
                  <a:moveTo>
                    <a:pt x="11334750" y="1902714"/>
                  </a:moveTo>
                  <a:lnTo>
                    <a:pt x="11347450" y="1902714"/>
                  </a:lnTo>
                  <a:lnTo>
                    <a:pt x="11334750" y="1902714"/>
                  </a:lnTo>
                  <a:close/>
                  <a:moveTo>
                    <a:pt x="11360150" y="1902714"/>
                  </a:moveTo>
                  <a:lnTo>
                    <a:pt x="11372850" y="1902714"/>
                  </a:lnTo>
                  <a:lnTo>
                    <a:pt x="11360150" y="1902714"/>
                  </a:lnTo>
                  <a:close/>
                  <a:moveTo>
                    <a:pt x="11385550" y="1902714"/>
                  </a:moveTo>
                  <a:lnTo>
                    <a:pt x="11398250" y="1902714"/>
                  </a:lnTo>
                  <a:lnTo>
                    <a:pt x="11385550" y="1902714"/>
                  </a:lnTo>
                  <a:close/>
                  <a:moveTo>
                    <a:pt x="11410950" y="1902714"/>
                  </a:moveTo>
                  <a:lnTo>
                    <a:pt x="11423650" y="1902714"/>
                  </a:lnTo>
                  <a:lnTo>
                    <a:pt x="11410950" y="1902714"/>
                  </a:lnTo>
                  <a:close/>
                  <a:moveTo>
                    <a:pt x="11436350" y="1902714"/>
                  </a:moveTo>
                  <a:lnTo>
                    <a:pt x="11449050" y="1902714"/>
                  </a:lnTo>
                  <a:lnTo>
                    <a:pt x="11436350" y="1902714"/>
                  </a:lnTo>
                  <a:close/>
                  <a:moveTo>
                    <a:pt x="11461750" y="1902714"/>
                  </a:moveTo>
                  <a:lnTo>
                    <a:pt x="11474450" y="1902714"/>
                  </a:lnTo>
                  <a:lnTo>
                    <a:pt x="11461750" y="1902714"/>
                  </a:lnTo>
                  <a:close/>
                  <a:moveTo>
                    <a:pt x="11487150" y="1902714"/>
                  </a:moveTo>
                  <a:lnTo>
                    <a:pt x="11499850" y="1902714"/>
                  </a:lnTo>
                  <a:lnTo>
                    <a:pt x="11487150" y="1902714"/>
                  </a:lnTo>
                  <a:close/>
                  <a:moveTo>
                    <a:pt x="11512550" y="1902714"/>
                  </a:moveTo>
                  <a:lnTo>
                    <a:pt x="11525250" y="1902714"/>
                  </a:lnTo>
                  <a:lnTo>
                    <a:pt x="11512550" y="1902714"/>
                  </a:lnTo>
                  <a:close/>
                  <a:moveTo>
                    <a:pt x="11537950" y="1902714"/>
                  </a:moveTo>
                  <a:lnTo>
                    <a:pt x="11550650" y="1902714"/>
                  </a:lnTo>
                  <a:lnTo>
                    <a:pt x="11537950" y="1902714"/>
                  </a:lnTo>
                  <a:close/>
                  <a:moveTo>
                    <a:pt x="11563350" y="1902714"/>
                  </a:moveTo>
                  <a:lnTo>
                    <a:pt x="11576050" y="1902714"/>
                  </a:lnTo>
                  <a:lnTo>
                    <a:pt x="11563350" y="1902714"/>
                  </a:lnTo>
                  <a:close/>
                  <a:moveTo>
                    <a:pt x="11588750" y="1902714"/>
                  </a:moveTo>
                  <a:lnTo>
                    <a:pt x="11594592" y="1902714"/>
                  </a:lnTo>
                  <a:cubicBezTo>
                    <a:pt x="11598148" y="1902714"/>
                    <a:pt x="11600942" y="1905508"/>
                    <a:pt x="11600942" y="1909064"/>
                  </a:cubicBezTo>
                  <a:lnTo>
                    <a:pt x="11600942" y="1915922"/>
                  </a:lnTo>
                  <a:lnTo>
                    <a:pt x="11588242" y="1915922"/>
                  </a:lnTo>
                  <a:lnTo>
                    <a:pt x="11588242" y="1896364"/>
                  </a:lnTo>
                  <a:lnTo>
                    <a:pt x="11594592" y="1896364"/>
                  </a:lnTo>
                  <a:lnTo>
                    <a:pt x="11594592" y="1902714"/>
                  </a:lnTo>
                  <a:lnTo>
                    <a:pt x="11588750" y="1902714"/>
                  </a:lnTo>
                  <a:close/>
                  <a:moveTo>
                    <a:pt x="11600942" y="1928622"/>
                  </a:moveTo>
                  <a:lnTo>
                    <a:pt x="11600942" y="1941322"/>
                  </a:lnTo>
                  <a:lnTo>
                    <a:pt x="11588242" y="1941322"/>
                  </a:lnTo>
                  <a:lnTo>
                    <a:pt x="11588242" y="1928622"/>
                  </a:lnTo>
                  <a:close/>
                  <a:moveTo>
                    <a:pt x="11588242" y="1954022"/>
                  </a:moveTo>
                  <a:lnTo>
                    <a:pt x="11588242" y="1966722"/>
                  </a:lnTo>
                  <a:lnTo>
                    <a:pt x="11575542" y="1966722"/>
                  </a:lnTo>
                  <a:lnTo>
                    <a:pt x="11575542" y="1954022"/>
                  </a:lnTo>
                  <a:close/>
                  <a:moveTo>
                    <a:pt x="11575542" y="1979422"/>
                  </a:moveTo>
                  <a:lnTo>
                    <a:pt x="11575542" y="1992122"/>
                  </a:lnTo>
                  <a:lnTo>
                    <a:pt x="11562842" y="1992122"/>
                  </a:lnTo>
                  <a:lnTo>
                    <a:pt x="11562842" y="1979422"/>
                  </a:lnTo>
                  <a:close/>
                  <a:moveTo>
                    <a:pt x="11562842" y="2004822"/>
                  </a:moveTo>
                  <a:lnTo>
                    <a:pt x="11562842" y="2017522"/>
                  </a:lnTo>
                  <a:lnTo>
                    <a:pt x="11550142" y="2017522"/>
                  </a:lnTo>
                  <a:lnTo>
                    <a:pt x="11550142" y="2004822"/>
                  </a:lnTo>
                  <a:close/>
                  <a:moveTo>
                    <a:pt x="11550142" y="2030222"/>
                  </a:moveTo>
                  <a:lnTo>
                    <a:pt x="11550142" y="2042922"/>
                  </a:lnTo>
                  <a:lnTo>
                    <a:pt x="11537442" y="2042922"/>
                  </a:lnTo>
                  <a:lnTo>
                    <a:pt x="11537442" y="2030222"/>
                  </a:lnTo>
                  <a:close/>
                  <a:moveTo>
                    <a:pt x="11537442" y="2055622"/>
                  </a:moveTo>
                  <a:lnTo>
                    <a:pt x="11537442" y="2068322"/>
                  </a:lnTo>
                  <a:lnTo>
                    <a:pt x="11524742" y="2068322"/>
                  </a:lnTo>
                  <a:lnTo>
                    <a:pt x="11524742" y="2055622"/>
                  </a:lnTo>
                  <a:close/>
                  <a:moveTo>
                    <a:pt x="11524742" y="2081022"/>
                  </a:moveTo>
                  <a:lnTo>
                    <a:pt x="11524742" y="2093722"/>
                  </a:lnTo>
                  <a:lnTo>
                    <a:pt x="11512042" y="2093722"/>
                  </a:lnTo>
                  <a:lnTo>
                    <a:pt x="11512042" y="2081022"/>
                  </a:lnTo>
                  <a:close/>
                  <a:moveTo>
                    <a:pt x="11512042" y="2106422"/>
                  </a:moveTo>
                  <a:lnTo>
                    <a:pt x="11512042" y="2119122"/>
                  </a:lnTo>
                  <a:lnTo>
                    <a:pt x="11499342" y="2119122"/>
                  </a:lnTo>
                  <a:lnTo>
                    <a:pt x="11499342" y="2106422"/>
                  </a:lnTo>
                  <a:close/>
                  <a:moveTo>
                    <a:pt x="11499342" y="2131822"/>
                  </a:moveTo>
                  <a:lnTo>
                    <a:pt x="11499342" y="2144522"/>
                  </a:lnTo>
                  <a:lnTo>
                    <a:pt x="11486642" y="2144522"/>
                  </a:lnTo>
                  <a:lnTo>
                    <a:pt x="11486642" y="2131822"/>
                  </a:lnTo>
                  <a:close/>
                  <a:moveTo>
                    <a:pt x="11486642" y="2157222"/>
                  </a:moveTo>
                  <a:lnTo>
                    <a:pt x="11486642" y="2169922"/>
                  </a:lnTo>
                  <a:lnTo>
                    <a:pt x="11473942" y="2169922"/>
                  </a:lnTo>
                  <a:lnTo>
                    <a:pt x="11473942" y="2157222"/>
                  </a:lnTo>
                  <a:close/>
                  <a:moveTo>
                    <a:pt x="11473942" y="2182622"/>
                  </a:moveTo>
                  <a:lnTo>
                    <a:pt x="11473942" y="2195322"/>
                  </a:lnTo>
                  <a:lnTo>
                    <a:pt x="11461242" y="2195322"/>
                  </a:lnTo>
                  <a:lnTo>
                    <a:pt x="11461242" y="2182622"/>
                  </a:lnTo>
                  <a:close/>
                  <a:moveTo>
                    <a:pt x="11461242" y="2208022"/>
                  </a:moveTo>
                  <a:lnTo>
                    <a:pt x="11461242" y="2220722"/>
                  </a:lnTo>
                  <a:lnTo>
                    <a:pt x="11448542" y="2220722"/>
                  </a:lnTo>
                  <a:lnTo>
                    <a:pt x="11448542" y="2208022"/>
                  </a:lnTo>
                  <a:close/>
                  <a:moveTo>
                    <a:pt x="11448542" y="2233422"/>
                  </a:moveTo>
                  <a:lnTo>
                    <a:pt x="11448542" y="2246122"/>
                  </a:lnTo>
                  <a:lnTo>
                    <a:pt x="11435842" y="2246122"/>
                  </a:lnTo>
                  <a:lnTo>
                    <a:pt x="11435842" y="2233422"/>
                  </a:lnTo>
                  <a:close/>
                  <a:moveTo>
                    <a:pt x="11435842" y="2258822"/>
                  </a:moveTo>
                  <a:lnTo>
                    <a:pt x="11435842" y="2271522"/>
                  </a:lnTo>
                  <a:lnTo>
                    <a:pt x="11423142" y="2271522"/>
                  </a:lnTo>
                  <a:lnTo>
                    <a:pt x="11423142" y="2258822"/>
                  </a:lnTo>
                  <a:close/>
                  <a:moveTo>
                    <a:pt x="11423142" y="2284222"/>
                  </a:moveTo>
                  <a:lnTo>
                    <a:pt x="11423142" y="2296922"/>
                  </a:lnTo>
                  <a:lnTo>
                    <a:pt x="11410442" y="2296922"/>
                  </a:lnTo>
                  <a:lnTo>
                    <a:pt x="11410442" y="2284222"/>
                  </a:lnTo>
                  <a:close/>
                  <a:moveTo>
                    <a:pt x="11410442" y="2309622"/>
                  </a:moveTo>
                  <a:lnTo>
                    <a:pt x="11410442" y="2322322"/>
                  </a:lnTo>
                  <a:lnTo>
                    <a:pt x="11397742" y="2322322"/>
                  </a:lnTo>
                  <a:lnTo>
                    <a:pt x="11397742" y="2309622"/>
                  </a:lnTo>
                  <a:close/>
                  <a:moveTo>
                    <a:pt x="11397742" y="2335022"/>
                  </a:moveTo>
                  <a:lnTo>
                    <a:pt x="11397742" y="2347722"/>
                  </a:lnTo>
                  <a:lnTo>
                    <a:pt x="11385042" y="2347722"/>
                  </a:lnTo>
                  <a:lnTo>
                    <a:pt x="11385042" y="2335022"/>
                  </a:lnTo>
                  <a:close/>
                  <a:moveTo>
                    <a:pt x="11385042" y="2360422"/>
                  </a:moveTo>
                  <a:lnTo>
                    <a:pt x="11385042" y="2373122"/>
                  </a:lnTo>
                  <a:lnTo>
                    <a:pt x="11372342" y="2373122"/>
                  </a:lnTo>
                  <a:lnTo>
                    <a:pt x="11372342" y="2360422"/>
                  </a:lnTo>
                  <a:close/>
                  <a:moveTo>
                    <a:pt x="11372342" y="2385822"/>
                  </a:moveTo>
                  <a:lnTo>
                    <a:pt x="11372342" y="2398522"/>
                  </a:lnTo>
                  <a:lnTo>
                    <a:pt x="11359642" y="2398522"/>
                  </a:lnTo>
                  <a:lnTo>
                    <a:pt x="11359642" y="2385822"/>
                  </a:lnTo>
                  <a:close/>
                  <a:moveTo>
                    <a:pt x="11359642" y="2411222"/>
                  </a:moveTo>
                  <a:lnTo>
                    <a:pt x="11359642" y="2423922"/>
                  </a:lnTo>
                  <a:lnTo>
                    <a:pt x="11346942" y="2423922"/>
                  </a:lnTo>
                  <a:lnTo>
                    <a:pt x="11346942" y="2411222"/>
                  </a:lnTo>
                  <a:close/>
                  <a:moveTo>
                    <a:pt x="11346942" y="2436622"/>
                  </a:moveTo>
                  <a:lnTo>
                    <a:pt x="11346942" y="2449322"/>
                  </a:lnTo>
                  <a:lnTo>
                    <a:pt x="11334242" y="2449322"/>
                  </a:lnTo>
                  <a:lnTo>
                    <a:pt x="11334242" y="2436622"/>
                  </a:lnTo>
                  <a:close/>
                  <a:moveTo>
                    <a:pt x="11334242" y="2462022"/>
                  </a:moveTo>
                  <a:lnTo>
                    <a:pt x="11334242" y="2474722"/>
                  </a:lnTo>
                  <a:lnTo>
                    <a:pt x="11321542" y="2474722"/>
                  </a:lnTo>
                  <a:lnTo>
                    <a:pt x="11321542" y="2462022"/>
                  </a:lnTo>
                  <a:close/>
                  <a:moveTo>
                    <a:pt x="11321542" y="2487422"/>
                  </a:moveTo>
                  <a:lnTo>
                    <a:pt x="11321542" y="2500122"/>
                  </a:lnTo>
                  <a:lnTo>
                    <a:pt x="11308842" y="2500122"/>
                  </a:lnTo>
                  <a:lnTo>
                    <a:pt x="11308842" y="2487422"/>
                  </a:lnTo>
                  <a:close/>
                  <a:moveTo>
                    <a:pt x="11308842" y="2512822"/>
                  </a:moveTo>
                  <a:lnTo>
                    <a:pt x="11308842" y="2525522"/>
                  </a:lnTo>
                  <a:lnTo>
                    <a:pt x="11296142" y="2525522"/>
                  </a:lnTo>
                  <a:lnTo>
                    <a:pt x="11296142" y="2512822"/>
                  </a:lnTo>
                  <a:close/>
                  <a:moveTo>
                    <a:pt x="11296142" y="2538222"/>
                  </a:moveTo>
                  <a:lnTo>
                    <a:pt x="11296142" y="2550922"/>
                  </a:lnTo>
                  <a:lnTo>
                    <a:pt x="11283442" y="2550922"/>
                  </a:lnTo>
                  <a:lnTo>
                    <a:pt x="11283442" y="2538222"/>
                  </a:lnTo>
                  <a:close/>
                  <a:moveTo>
                    <a:pt x="11283442" y="2563622"/>
                  </a:moveTo>
                  <a:lnTo>
                    <a:pt x="11283442" y="2576322"/>
                  </a:lnTo>
                  <a:lnTo>
                    <a:pt x="11270742" y="2576322"/>
                  </a:lnTo>
                  <a:lnTo>
                    <a:pt x="11270742" y="2563622"/>
                  </a:lnTo>
                  <a:close/>
                  <a:moveTo>
                    <a:pt x="11270742" y="2589022"/>
                  </a:moveTo>
                  <a:lnTo>
                    <a:pt x="11270742" y="2601722"/>
                  </a:lnTo>
                  <a:lnTo>
                    <a:pt x="11258042" y="2601722"/>
                  </a:lnTo>
                  <a:lnTo>
                    <a:pt x="11258042" y="2589022"/>
                  </a:lnTo>
                  <a:close/>
                  <a:moveTo>
                    <a:pt x="11258042" y="2614422"/>
                  </a:moveTo>
                  <a:lnTo>
                    <a:pt x="11258042" y="2627122"/>
                  </a:lnTo>
                  <a:lnTo>
                    <a:pt x="11245342" y="2627122"/>
                  </a:lnTo>
                  <a:lnTo>
                    <a:pt x="11245342" y="2614422"/>
                  </a:lnTo>
                  <a:close/>
                  <a:moveTo>
                    <a:pt x="11245342" y="2639822"/>
                  </a:moveTo>
                  <a:lnTo>
                    <a:pt x="11245342" y="2652522"/>
                  </a:lnTo>
                  <a:lnTo>
                    <a:pt x="11232642" y="2652522"/>
                  </a:lnTo>
                  <a:lnTo>
                    <a:pt x="11232642" y="2639822"/>
                  </a:lnTo>
                  <a:close/>
                  <a:moveTo>
                    <a:pt x="11232642" y="2665222"/>
                  </a:moveTo>
                  <a:lnTo>
                    <a:pt x="11232642" y="2677922"/>
                  </a:lnTo>
                  <a:lnTo>
                    <a:pt x="11219942" y="2677922"/>
                  </a:lnTo>
                  <a:lnTo>
                    <a:pt x="11219942" y="2665222"/>
                  </a:lnTo>
                  <a:close/>
                  <a:moveTo>
                    <a:pt x="11219942" y="2690622"/>
                  </a:moveTo>
                  <a:lnTo>
                    <a:pt x="11219942" y="2703322"/>
                  </a:lnTo>
                  <a:lnTo>
                    <a:pt x="11207242" y="2703322"/>
                  </a:lnTo>
                  <a:lnTo>
                    <a:pt x="11207242" y="2690622"/>
                  </a:lnTo>
                  <a:close/>
                  <a:moveTo>
                    <a:pt x="11207242" y="2716022"/>
                  </a:moveTo>
                  <a:lnTo>
                    <a:pt x="11207242" y="2728722"/>
                  </a:lnTo>
                  <a:lnTo>
                    <a:pt x="11194542" y="2728722"/>
                  </a:lnTo>
                  <a:lnTo>
                    <a:pt x="11194542" y="2716022"/>
                  </a:lnTo>
                  <a:close/>
                  <a:moveTo>
                    <a:pt x="11194542" y="2741422"/>
                  </a:moveTo>
                  <a:lnTo>
                    <a:pt x="11194542" y="2754122"/>
                  </a:lnTo>
                  <a:lnTo>
                    <a:pt x="11181842" y="2754122"/>
                  </a:lnTo>
                  <a:lnTo>
                    <a:pt x="11181842" y="2741422"/>
                  </a:lnTo>
                  <a:close/>
                  <a:moveTo>
                    <a:pt x="11181842" y="2766822"/>
                  </a:moveTo>
                  <a:lnTo>
                    <a:pt x="11181842" y="2779522"/>
                  </a:lnTo>
                  <a:lnTo>
                    <a:pt x="11169142" y="2779522"/>
                  </a:lnTo>
                  <a:lnTo>
                    <a:pt x="11169142" y="2766822"/>
                  </a:lnTo>
                  <a:close/>
                  <a:moveTo>
                    <a:pt x="11169142" y="2792222"/>
                  </a:moveTo>
                  <a:lnTo>
                    <a:pt x="11169142" y="2804922"/>
                  </a:lnTo>
                  <a:lnTo>
                    <a:pt x="11156442" y="2804922"/>
                  </a:lnTo>
                  <a:lnTo>
                    <a:pt x="11156442" y="2792222"/>
                  </a:lnTo>
                  <a:close/>
                  <a:moveTo>
                    <a:pt x="11156442" y="2817622"/>
                  </a:moveTo>
                  <a:lnTo>
                    <a:pt x="11156442" y="2830322"/>
                  </a:lnTo>
                  <a:lnTo>
                    <a:pt x="11143742" y="2830322"/>
                  </a:lnTo>
                  <a:lnTo>
                    <a:pt x="11143742" y="2817622"/>
                  </a:lnTo>
                  <a:close/>
                  <a:moveTo>
                    <a:pt x="11143742" y="2843022"/>
                  </a:moveTo>
                  <a:lnTo>
                    <a:pt x="11143742" y="2855722"/>
                  </a:lnTo>
                  <a:lnTo>
                    <a:pt x="11131042" y="2855722"/>
                  </a:lnTo>
                  <a:lnTo>
                    <a:pt x="11131042" y="2843022"/>
                  </a:lnTo>
                  <a:close/>
                  <a:moveTo>
                    <a:pt x="11131042" y="2868422"/>
                  </a:moveTo>
                  <a:lnTo>
                    <a:pt x="11131042" y="2881122"/>
                  </a:lnTo>
                  <a:lnTo>
                    <a:pt x="11118342" y="2881122"/>
                  </a:lnTo>
                  <a:lnTo>
                    <a:pt x="11118342" y="2868422"/>
                  </a:lnTo>
                  <a:close/>
                  <a:moveTo>
                    <a:pt x="11118342" y="2893822"/>
                  </a:moveTo>
                  <a:lnTo>
                    <a:pt x="11118342" y="2906522"/>
                  </a:lnTo>
                  <a:lnTo>
                    <a:pt x="11105642" y="2906522"/>
                  </a:lnTo>
                  <a:lnTo>
                    <a:pt x="11105642" y="2893822"/>
                  </a:lnTo>
                  <a:close/>
                  <a:moveTo>
                    <a:pt x="11105642" y="2919222"/>
                  </a:moveTo>
                  <a:lnTo>
                    <a:pt x="11105642" y="2931922"/>
                  </a:lnTo>
                  <a:lnTo>
                    <a:pt x="11092942" y="2931922"/>
                  </a:lnTo>
                  <a:lnTo>
                    <a:pt x="11092942" y="2919222"/>
                  </a:lnTo>
                  <a:close/>
                  <a:moveTo>
                    <a:pt x="11092942" y="2944622"/>
                  </a:moveTo>
                  <a:lnTo>
                    <a:pt x="11092942" y="2957322"/>
                  </a:lnTo>
                  <a:lnTo>
                    <a:pt x="11080242" y="2957322"/>
                  </a:lnTo>
                  <a:lnTo>
                    <a:pt x="11080242" y="2944622"/>
                  </a:lnTo>
                  <a:close/>
                  <a:moveTo>
                    <a:pt x="11080242" y="2970022"/>
                  </a:moveTo>
                  <a:lnTo>
                    <a:pt x="11080242" y="2982722"/>
                  </a:lnTo>
                  <a:lnTo>
                    <a:pt x="11067542" y="2982722"/>
                  </a:lnTo>
                  <a:lnTo>
                    <a:pt x="11067542" y="2970022"/>
                  </a:lnTo>
                  <a:close/>
                  <a:moveTo>
                    <a:pt x="11067542" y="2995422"/>
                  </a:moveTo>
                  <a:lnTo>
                    <a:pt x="11067542" y="3008122"/>
                  </a:lnTo>
                  <a:lnTo>
                    <a:pt x="11054842" y="3008122"/>
                  </a:lnTo>
                  <a:lnTo>
                    <a:pt x="11054842" y="2995422"/>
                  </a:lnTo>
                  <a:close/>
                  <a:moveTo>
                    <a:pt x="11054842" y="3020822"/>
                  </a:moveTo>
                  <a:lnTo>
                    <a:pt x="11054842" y="3033522"/>
                  </a:lnTo>
                  <a:lnTo>
                    <a:pt x="11042142" y="3033522"/>
                  </a:lnTo>
                  <a:lnTo>
                    <a:pt x="11042142" y="3020822"/>
                  </a:lnTo>
                  <a:close/>
                  <a:moveTo>
                    <a:pt x="11042142" y="3046222"/>
                  </a:moveTo>
                  <a:lnTo>
                    <a:pt x="11042142" y="3058922"/>
                  </a:lnTo>
                  <a:lnTo>
                    <a:pt x="11029442" y="3058922"/>
                  </a:lnTo>
                  <a:lnTo>
                    <a:pt x="11029442" y="3046222"/>
                  </a:lnTo>
                  <a:close/>
                  <a:moveTo>
                    <a:pt x="11029442" y="3071622"/>
                  </a:moveTo>
                  <a:lnTo>
                    <a:pt x="11029442" y="3084322"/>
                  </a:lnTo>
                  <a:lnTo>
                    <a:pt x="11016742" y="3084322"/>
                  </a:lnTo>
                  <a:lnTo>
                    <a:pt x="11016742" y="3071622"/>
                  </a:lnTo>
                  <a:close/>
                  <a:moveTo>
                    <a:pt x="11016742" y="3097022"/>
                  </a:moveTo>
                  <a:lnTo>
                    <a:pt x="11016742" y="3109722"/>
                  </a:lnTo>
                  <a:lnTo>
                    <a:pt x="11004042" y="3109722"/>
                  </a:lnTo>
                  <a:lnTo>
                    <a:pt x="11004042" y="3097022"/>
                  </a:lnTo>
                  <a:close/>
                  <a:moveTo>
                    <a:pt x="11004042" y="3122422"/>
                  </a:moveTo>
                  <a:lnTo>
                    <a:pt x="11004042" y="3135122"/>
                  </a:lnTo>
                  <a:lnTo>
                    <a:pt x="10991342" y="3135122"/>
                  </a:lnTo>
                  <a:lnTo>
                    <a:pt x="10991342" y="3122422"/>
                  </a:lnTo>
                  <a:close/>
                  <a:moveTo>
                    <a:pt x="10991342" y="3147822"/>
                  </a:moveTo>
                  <a:lnTo>
                    <a:pt x="10991342" y="3160522"/>
                  </a:lnTo>
                  <a:lnTo>
                    <a:pt x="10978642" y="3160522"/>
                  </a:lnTo>
                  <a:lnTo>
                    <a:pt x="10978642" y="3147822"/>
                  </a:lnTo>
                  <a:close/>
                  <a:moveTo>
                    <a:pt x="10978642" y="3173222"/>
                  </a:moveTo>
                  <a:lnTo>
                    <a:pt x="10978642" y="3185922"/>
                  </a:lnTo>
                  <a:lnTo>
                    <a:pt x="10965942" y="3185922"/>
                  </a:lnTo>
                  <a:lnTo>
                    <a:pt x="10965942" y="3173222"/>
                  </a:lnTo>
                  <a:close/>
                  <a:moveTo>
                    <a:pt x="10965942" y="3198622"/>
                  </a:moveTo>
                  <a:lnTo>
                    <a:pt x="10965942" y="3211322"/>
                  </a:lnTo>
                  <a:lnTo>
                    <a:pt x="10953242" y="3211322"/>
                  </a:lnTo>
                  <a:lnTo>
                    <a:pt x="10953242" y="3198622"/>
                  </a:lnTo>
                  <a:close/>
                  <a:moveTo>
                    <a:pt x="10953242" y="3224022"/>
                  </a:moveTo>
                  <a:lnTo>
                    <a:pt x="10953242" y="3236722"/>
                  </a:lnTo>
                  <a:lnTo>
                    <a:pt x="10940542" y="3236722"/>
                  </a:lnTo>
                  <a:lnTo>
                    <a:pt x="10940542" y="3224022"/>
                  </a:lnTo>
                  <a:close/>
                  <a:moveTo>
                    <a:pt x="10940542" y="3249422"/>
                  </a:moveTo>
                  <a:lnTo>
                    <a:pt x="10940542" y="3262122"/>
                  </a:lnTo>
                  <a:lnTo>
                    <a:pt x="10927842" y="3262122"/>
                  </a:lnTo>
                  <a:lnTo>
                    <a:pt x="10927842" y="3249422"/>
                  </a:lnTo>
                  <a:close/>
                  <a:moveTo>
                    <a:pt x="10927842" y="3274822"/>
                  </a:moveTo>
                  <a:lnTo>
                    <a:pt x="10927842" y="3287522"/>
                  </a:lnTo>
                  <a:lnTo>
                    <a:pt x="10915142" y="3287522"/>
                  </a:lnTo>
                  <a:lnTo>
                    <a:pt x="10915142" y="3274822"/>
                  </a:lnTo>
                  <a:close/>
                  <a:moveTo>
                    <a:pt x="10915142" y="3300222"/>
                  </a:moveTo>
                  <a:lnTo>
                    <a:pt x="10915142" y="3312922"/>
                  </a:lnTo>
                  <a:lnTo>
                    <a:pt x="10902442" y="3312922"/>
                  </a:lnTo>
                  <a:lnTo>
                    <a:pt x="10902442" y="3300222"/>
                  </a:lnTo>
                  <a:close/>
                  <a:moveTo>
                    <a:pt x="10902442" y="3325622"/>
                  </a:moveTo>
                  <a:lnTo>
                    <a:pt x="10902442" y="3338322"/>
                  </a:lnTo>
                  <a:lnTo>
                    <a:pt x="10889742" y="3338322"/>
                  </a:lnTo>
                  <a:lnTo>
                    <a:pt x="10889742" y="3325622"/>
                  </a:lnTo>
                  <a:close/>
                  <a:moveTo>
                    <a:pt x="10889742" y="3351022"/>
                  </a:moveTo>
                  <a:lnTo>
                    <a:pt x="10889742" y="3363722"/>
                  </a:lnTo>
                  <a:lnTo>
                    <a:pt x="10877042" y="3363722"/>
                  </a:lnTo>
                  <a:lnTo>
                    <a:pt x="10877042" y="3351022"/>
                  </a:lnTo>
                  <a:close/>
                  <a:moveTo>
                    <a:pt x="10877042" y="3376422"/>
                  </a:moveTo>
                  <a:lnTo>
                    <a:pt x="10877042" y="3389122"/>
                  </a:lnTo>
                  <a:lnTo>
                    <a:pt x="10864342" y="3389122"/>
                  </a:lnTo>
                  <a:lnTo>
                    <a:pt x="10864342" y="3376422"/>
                  </a:lnTo>
                  <a:close/>
                  <a:moveTo>
                    <a:pt x="10864342" y="3401822"/>
                  </a:moveTo>
                  <a:lnTo>
                    <a:pt x="10864342" y="3414522"/>
                  </a:lnTo>
                  <a:lnTo>
                    <a:pt x="10851642" y="3414522"/>
                  </a:lnTo>
                  <a:lnTo>
                    <a:pt x="10851642" y="3401822"/>
                  </a:lnTo>
                  <a:close/>
                  <a:moveTo>
                    <a:pt x="10851642" y="3427222"/>
                  </a:moveTo>
                  <a:lnTo>
                    <a:pt x="10851642" y="3439922"/>
                  </a:lnTo>
                  <a:lnTo>
                    <a:pt x="10838942" y="3439922"/>
                  </a:lnTo>
                  <a:lnTo>
                    <a:pt x="10838942" y="3427222"/>
                  </a:lnTo>
                  <a:close/>
                  <a:moveTo>
                    <a:pt x="10838942" y="3452622"/>
                  </a:moveTo>
                  <a:lnTo>
                    <a:pt x="10838942" y="3465322"/>
                  </a:lnTo>
                  <a:lnTo>
                    <a:pt x="10826242" y="3465322"/>
                  </a:lnTo>
                  <a:lnTo>
                    <a:pt x="10826242" y="3452622"/>
                  </a:lnTo>
                  <a:close/>
                  <a:moveTo>
                    <a:pt x="10826242" y="3478022"/>
                  </a:moveTo>
                  <a:lnTo>
                    <a:pt x="10826242" y="3490722"/>
                  </a:lnTo>
                  <a:lnTo>
                    <a:pt x="10813542" y="3490722"/>
                  </a:lnTo>
                  <a:lnTo>
                    <a:pt x="10813542" y="3478022"/>
                  </a:lnTo>
                  <a:close/>
                  <a:moveTo>
                    <a:pt x="10813542" y="3503422"/>
                  </a:moveTo>
                  <a:lnTo>
                    <a:pt x="10813542" y="3516122"/>
                  </a:lnTo>
                  <a:lnTo>
                    <a:pt x="10800842" y="3516122"/>
                  </a:lnTo>
                  <a:lnTo>
                    <a:pt x="10800842" y="3503422"/>
                  </a:lnTo>
                  <a:close/>
                  <a:moveTo>
                    <a:pt x="10800842" y="3528822"/>
                  </a:moveTo>
                  <a:lnTo>
                    <a:pt x="10800842" y="3541522"/>
                  </a:lnTo>
                  <a:lnTo>
                    <a:pt x="10788142" y="3541522"/>
                  </a:lnTo>
                  <a:lnTo>
                    <a:pt x="10788142" y="3528822"/>
                  </a:lnTo>
                  <a:close/>
                  <a:moveTo>
                    <a:pt x="10788142" y="3554222"/>
                  </a:moveTo>
                  <a:lnTo>
                    <a:pt x="10788142" y="3566922"/>
                  </a:lnTo>
                  <a:lnTo>
                    <a:pt x="10775442" y="3566922"/>
                  </a:lnTo>
                  <a:lnTo>
                    <a:pt x="10775442" y="3554222"/>
                  </a:lnTo>
                  <a:close/>
                  <a:moveTo>
                    <a:pt x="10775442" y="3579622"/>
                  </a:moveTo>
                  <a:lnTo>
                    <a:pt x="10775442" y="3592322"/>
                  </a:lnTo>
                  <a:lnTo>
                    <a:pt x="10762742" y="3592322"/>
                  </a:lnTo>
                  <a:lnTo>
                    <a:pt x="10762742" y="3579622"/>
                  </a:lnTo>
                  <a:close/>
                  <a:moveTo>
                    <a:pt x="10762742" y="3605022"/>
                  </a:moveTo>
                  <a:lnTo>
                    <a:pt x="10762742" y="3617722"/>
                  </a:lnTo>
                  <a:lnTo>
                    <a:pt x="10750042" y="3617722"/>
                  </a:lnTo>
                  <a:lnTo>
                    <a:pt x="10750042" y="3605022"/>
                  </a:lnTo>
                  <a:close/>
                  <a:moveTo>
                    <a:pt x="10750042" y="3630422"/>
                  </a:moveTo>
                  <a:lnTo>
                    <a:pt x="10750042" y="3643122"/>
                  </a:lnTo>
                  <a:lnTo>
                    <a:pt x="10737342" y="3643122"/>
                  </a:lnTo>
                  <a:lnTo>
                    <a:pt x="10737342" y="3630422"/>
                  </a:lnTo>
                  <a:close/>
                  <a:moveTo>
                    <a:pt x="10737342" y="3655822"/>
                  </a:moveTo>
                  <a:lnTo>
                    <a:pt x="10737342" y="3668522"/>
                  </a:lnTo>
                  <a:lnTo>
                    <a:pt x="10724642" y="3668522"/>
                  </a:lnTo>
                  <a:lnTo>
                    <a:pt x="10724642" y="3655822"/>
                  </a:lnTo>
                  <a:close/>
                  <a:moveTo>
                    <a:pt x="10724642" y="3681222"/>
                  </a:moveTo>
                  <a:lnTo>
                    <a:pt x="10724642" y="3693922"/>
                  </a:lnTo>
                  <a:lnTo>
                    <a:pt x="10711942" y="3693922"/>
                  </a:lnTo>
                  <a:lnTo>
                    <a:pt x="10711942" y="3681222"/>
                  </a:lnTo>
                  <a:close/>
                  <a:moveTo>
                    <a:pt x="10711942" y="3706622"/>
                  </a:moveTo>
                  <a:lnTo>
                    <a:pt x="10711942" y="3719322"/>
                  </a:lnTo>
                  <a:lnTo>
                    <a:pt x="10699242" y="3719322"/>
                  </a:lnTo>
                  <a:lnTo>
                    <a:pt x="10699242" y="3706622"/>
                  </a:lnTo>
                  <a:close/>
                  <a:moveTo>
                    <a:pt x="10699242" y="3732022"/>
                  </a:moveTo>
                  <a:lnTo>
                    <a:pt x="10699242" y="3744722"/>
                  </a:lnTo>
                  <a:lnTo>
                    <a:pt x="10686542" y="3744722"/>
                  </a:lnTo>
                  <a:lnTo>
                    <a:pt x="10686542" y="3732022"/>
                  </a:lnTo>
                  <a:close/>
                  <a:moveTo>
                    <a:pt x="10686542" y="3757422"/>
                  </a:moveTo>
                  <a:lnTo>
                    <a:pt x="10686542" y="3770122"/>
                  </a:lnTo>
                  <a:lnTo>
                    <a:pt x="10673842" y="3770122"/>
                  </a:lnTo>
                  <a:lnTo>
                    <a:pt x="10673842" y="3757422"/>
                  </a:lnTo>
                  <a:close/>
                  <a:moveTo>
                    <a:pt x="10673842" y="3782822"/>
                  </a:moveTo>
                  <a:lnTo>
                    <a:pt x="10673842" y="3795522"/>
                  </a:lnTo>
                  <a:lnTo>
                    <a:pt x="10661142" y="3795522"/>
                  </a:lnTo>
                  <a:lnTo>
                    <a:pt x="10661142" y="3782822"/>
                  </a:lnTo>
                  <a:close/>
                  <a:moveTo>
                    <a:pt x="10661142" y="3808222"/>
                  </a:moveTo>
                  <a:lnTo>
                    <a:pt x="10661142" y="3820922"/>
                  </a:lnTo>
                  <a:lnTo>
                    <a:pt x="10648442" y="3820922"/>
                  </a:lnTo>
                  <a:lnTo>
                    <a:pt x="10648442" y="3808222"/>
                  </a:lnTo>
                  <a:close/>
                  <a:moveTo>
                    <a:pt x="10648442" y="3833622"/>
                  </a:moveTo>
                  <a:lnTo>
                    <a:pt x="10648442" y="3846322"/>
                  </a:lnTo>
                  <a:lnTo>
                    <a:pt x="10635742" y="3846322"/>
                  </a:lnTo>
                  <a:lnTo>
                    <a:pt x="10635742" y="3833622"/>
                  </a:lnTo>
                  <a:close/>
                  <a:moveTo>
                    <a:pt x="10635742" y="3859022"/>
                  </a:moveTo>
                  <a:lnTo>
                    <a:pt x="10635742" y="3871722"/>
                  </a:lnTo>
                  <a:lnTo>
                    <a:pt x="10623042" y="3871722"/>
                  </a:lnTo>
                  <a:lnTo>
                    <a:pt x="10623042" y="3859022"/>
                  </a:lnTo>
                  <a:close/>
                  <a:moveTo>
                    <a:pt x="10623042" y="3884422"/>
                  </a:moveTo>
                  <a:lnTo>
                    <a:pt x="10623042" y="3897122"/>
                  </a:lnTo>
                  <a:lnTo>
                    <a:pt x="10610342" y="3897122"/>
                  </a:lnTo>
                  <a:lnTo>
                    <a:pt x="10610342" y="3884422"/>
                  </a:lnTo>
                  <a:close/>
                  <a:moveTo>
                    <a:pt x="10610342" y="3909822"/>
                  </a:moveTo>
                  <a:lnTo>
                    <a:pt x="10610342" y="3922522"/>
                  </a:lnTo>
                  <a:lnTo>
                    <a:pt x="10597642" y="3922522"/>
                  </a:lnTo>
                  <a:lnTo>
                    <a:pt x="10597642" y="3909822"/>
                  </a:lnTo>
                  <a:close/>
                  <a:moveTo>
                    <a:pt x="10597642" y="3935222"/>
                  </a:moveTo>
                  <a:lnTo>
                    <a:pt x="10597642" y="3947922"/>
                  </a:lnTo>
                  <a:lnTo>
                    <a:pt x="10584942" y="3947922"/>
                  </a:lnTo>
                  <a:lnTo>
                    <a:pt x="10584942" y="3935222"/>
                  </a:lnTo>
                  <a:close/>
                  <a:moveTo>
                    <a:pt x="10584942" y="3960622"/>
                  </a:moveTo>
                  <a:lnTo>
                    <a:pt x="10584942" y="3973322"/>
                  </a:lnTo>
                  <a:lnTo>
                    <a:pt x="10572242" y="3973322"/>
                  </a:lnTo>
                  <a:lnTo>
                    <a:pt x="10572242" y="3960622"/>
                  </a:lnTo>
                  <a:close/>
                  <a:moveTo>
                    <a:pt x="10572242" y="3986022"/>
                  </a:moveTo>
                  <a:lnTo>
                    <a:pt x="10572242" y="3998722"/>
                  </a:lnTo>
                  <a:lnTo>
                    <a:pt x="10559542" y="3998722"/>
                  </a:lnTo>
                  <a:lnTo>
                    <a:pt x="10559542" y="3986022"/>
                  </a:lnTo>
                  <a:close/>
                  <a:moveTo>
                    <a:pt x="10559542" y="4011422"/>
                  </a:moveTo>
                  <a:lnTo>
                    <a:pt x="10559542" y="4024122"/>
                  </a:lnTo>
                  <a:lnTo>
                    <a:pt x="10546842" y="4024122"/>
                  </a:lnTo>
                  <a:lnTo>
                    <a:pt x="10546842" y="4011422"/>
                  </a:lnTo>
                  <a:close/>
                  <a:moveTo>
                    <a:pt x="10546842" y="4036822"/>
                  </a:moveTo>
                  <a:lnTo>
                    <a:pt x="10546842" y="4049522"/>
                  </a:lnTo>
                  <a:lnTo>
                    <a:pt x="10534142" y="4049522"/>
                  </a:lnTo>
                  <a:lnTo>
                    <a:pt x="10534142" y="4036822"/>
                  </a:lnTo>
                  <a:close/>
                  <a:moveTo>
                    <a:pt x="10534142" y="4062222"/>
                  </a:moveTo>
                  <a:lnTo>
                    <a:pt x="10534142" y="4074922"/>
                  </a:lnTo>
                  <a:lnTo>
                    <a:pt x="10521442" y="4074922"/>
                  </a:lnTo>
                  <a:lnTo>
                    <a:pt x="10521442" y="4062222"/>
                  </a:lnTo>
                  <a:close/>
                  <a:moveTo>
                    <a:pt x="10521442" y="4087622"/>
                  </a:moveTo>
                  <a:lnTo>
                    <a:pt x="10521442" y="4100322"/>
                  </a:lnTo>
                  <a:lnTo>
                    <a:pt x="10508742" y="4100322"/>
                  </a:lnTo>
                  <a:lnTo>
                    <a:pt x="10508742" y="4087622"/>
                  </a:lnTo>
                  <a:close/>
                  <a:moveTo>
                    <a:pt x="10508742" y="4113022"/>
                  </a:moveTo>
                  <a:lnTo>
                    <a:pt x="10508742" y="4125722"/>
                  </a:lnTo>
                  <a:lnTo>
                    <a:pt x="10496042" y="4125722"/>
                  </a:lnTo>
                  <a:lnTo>
                    <a:pt x="10496042" y="4113022"/>
                  </a:lnTo>
                  <a:close/>
                  <a:moveTo>
                    <a:pt x="10496042" y="4138422"/>
                  </a:moveTo>
                  <a:lnTo>
                    <a:pt x="10496042" y="4151122"/>
                  </a:lnTo>
                  <a:lnTo>
                    <a:pt x="10483342" y="4151122"/>
                  </a:lnTo>
                  <a:lnTo>
                    <a:pt x="10483342" y="4138422"/>
                  </a:lnTo>
                  <a:close/>
                  <a:moveTo>
                    <a:pt x="10483342" y="4163822"/>
                  </a:moveTo>
                  <a:lnTo>
                    <a:pt x="10483342" y="4176522"/>
                  </a:lnTo>
                  <a:lnTo>
                    <a:pt x="10470642" y="4176522"/>
                  </a:lnTo>
                  <a:lnTo>
                    <a:pt x="10470642" y="4163822"/>
                  </a:lnTo>
                  <a:close/>
                  <a:moveTo>
                    <a:pt x="10470642" y="4189222"/>
                  </a:moveTo>
                  <a:lnTo>
                    <a:pt x="10470642" y="4201922"/>
                  </a:lnTo>
                  <a:lnTo>
                    <a:pt x="10457942" y="4201922"/>
                  </a:lnTo>
                  <a:lnTo>
                    <a:pt x="10457942" y="4189222"/>
                  </a:lnTo>
                  <a:close/>
                  <a:moveTo>
                    <a:pt x="10457942" y="4214622"/>
                  </a:moveTo>
                  <a:lnTo>
                    <a:pt x="10457942" y="4227322"/>
                  </a:lnTo>
                  <a:lnTo>
                    <a:pt x="10445242" y="4227322"/>
                  </a:lnTo>
                  <a:lnTo>
                    <a:pt x="10445242" y="4214622"/>
                  </a:lnTo>
                  <a:close/>
                  <a:moveTo>
                    <a:pt x="10445242" y="4240022"/>
                  </a:moveTo>
                  <a:lnTo>
                    <a:pt x="10445242" y="4252722"/>
                  </a:lnTo>
                  <a:lnTo>
                    <a:pt x="10432542" y="4252722"/>
                  </a:lnTo>
                  <a:lnTo>
                    <a:pt x="10432542" y="4240022"/>
                  </a:lnTo>
                  <a:close/>
                  <a:moveTo>
                    <a:pt x="10432542" y="4265422"/>
                  </a:moveTo>
                  <a:lnTo>
                    <a:pt x="10432542" y="4278122"/>
                  </a:lnTo>
                  <a:lnTo>
                    <a:pt x="10419842" y="4278122"/>
                  </a:lnTo>
                  <a:lnTo>
                    <a:pt x="10419842" y="4265422"/>
                  </a:lnTo>
                  <a:close/>
                  <a:moveTo>
                    <a:pt x="10419842" y="4290822"/>
                  </a:moveTo>
                  <a:lnTo>
                    <a:pt x="10419842" y="4303522"/>
                  </a:lnTo>
                  <a:lnTo>
                    <a:pt x="10407142" y="4303522"/>
                  </a:lnTo>
                  <a:lnTo>
                    <a:pt x="10407142" y="4290822"/>
                  </a:lnTo>
                  <a:close/>
                  <a:moveTo>
                    <a:pt x="10407142" y="4316222"/>
                  </a:moveTo>
                  <a:lnTo>
                    <a:pt x="10407142" y="4328922"/>
                  </a:lnTo>
                  <a:lnTo>
                    <a:pt x="10394442" y="4328922"/>
                  </a:lnTo>
                  <a:lnTo>
                    <a:pt x="10394442" y="4316222"/>
                  </a:lnTo>
                  <a:close/>
                  <a:moveTo>
                    <a:pt x="10394442" y="4341622"/>
                  </a:moveTo>
                  <a:lnTo>
                    <a:pt x="10394442" y="4354322"/>
                  </a:lnTo>
                  <a:lnTo>
                    <a:pt x="10381742" y="4354322"/>
                  </a:lnTo>
                  <a:lnTo>
                    <a:pt x="10381742" y="4341622"/>
                  </a:lnTo>
                  <a:close/>
                  <a:moveTo>
                    <a:pt x="10381742" y="4367022"/>
                  </a:moveTo>
                  <a:lnTo>
                    <a:pt x="10381742" y="4379722"/>
                  </a:lnTo>
                  <a:lnTo>
                    <a:pt x="10369042" y="4379722"/>
                  </a:lnTo>
                  <a:lnTo>
                    <a:pt x="10369042" y="4367022"/>
                  </a:lnTo>
                  <a:close/>
                  <a:moveTo>
                    <a:pt x="10369042" y="4392422"/>
                  </a:moveTo>
                  <a:lnTo>
                    <a:pt x="10369042" y="4405122"/>
                  </a:lnTo>
                  <a:lnTo>
                    <a:pt x="10356342" y="4405122"/>
                  </a:lnTo>
                  <a:lnTo>
                    <a:pt x="10356342" y="4392422"/>
                  </a:lnTo>
                  <a:close/>
                  <a:moveTo>
                    <a:pt x="10356342" y="4417822"/>
                  </a:moveTo>
                  <a:lnTo>
                    <a:pt x="10356342" y="4430522"/>
                  </a:lnTo>
                  <a:lnTo>
                    <a:pt x="10343642" y="4430522"/>
                  </a:lnTo>
                  <a:lnTo>
                    <a:pt x="10343642" y="4417822"/>
                  </a:lnTo>
                  <a:close/>
                  <a:moveTo>
                    <a:pt x="10343642" y="4443222"/>
                  </a:moveTo>
                  <a:lnTo>
                    <a:pt x="10343642" y="4455922"/>
                  </a:lnTo>
                  <a:lnTo>
                    <a:pt x="10330942" y="4455922"/>
                  </a:lnTo>
                  <a:lnTo>
                    <a:pt x="10330942" y="4443222"/>
                  </a:lnTo>
                  <a:close/>
                  <a:moveTo>
                    <a:pt x="10330942" y="4468622"/>
                  </a:moveTo>
                  <a:lnTo>
                    <a:pt x="10330942" y="4481322"/>
                  </a:lnTo>
                  <a:lnTo>
                    <a:pt x="10318242" y="4481322"/>
                  </a:lnTo>
                  <a:lnTo>
                    <a:pt x="10318242" y="4468622"/>
                  </a:lnTo>
                  <a:close/>
                  <a:moveTo>
                    <a:pt x="10318242" y="4494022"/>
                  </a:moveTo>
                  <a:lnTo>
                    <a:pt x="10318242" y="4506722"/>
                  </a:lnTo>
                  <a:lnTo>
                    <a:pt x="10305542" y="4506722"/>
                  </a:lnTo>
                  <a:lnTo>
                    <a:pt x="10305542" y="4494022"/>
                  </a:lnTo>
                  <a:close/>
                  <a:moveTo>
                    <a:pt x="10305542" y="4519422"/>
                  </a:moveTo>
                  <a:lnTo>
                    <a:pt x="10305542" y="4532122"/>
                  </a:lnTo>
                  <a:lnTo>
                    <a:pt x="10292842" y="4532122"/>
                  </a:lnTo>
                  <a:lnTo>
                    <a:pt x="10292842" y="4519422"/>
                  </a:lnTo>
                  <a:close/>
                  <a:moveTo>
                    <a:pt x="10292842" y="4544822"/>
                  </a:moveTo>
                  <a:lnTo>
                    <a:pt x="10292842" y="4557522"/>
                  </a:lnTo>
                  <a:lnTo>
                    <a:pt x="10280142" y="4557522"/>
                  </a:lnTo>
                  <a:lnTo>
                    <a:pt x="10280142" y="4544822"/>
                  </a:lnTo>
                  <a:close/>
                  <a:moveTo>
                    <a:pt x="10280142" y="4570222"/>
                  </a:moveTo>
                  <a:lnTo>
                    <a:pt x="10280142" y="4582922"/>
                  </a:lnTo>
                  <a:lnTo>
                    <a:pt x="10267442" y="4582922"/>
                  </a:lnTo>
                  <a:lnTo>
                    <a:pt x="10267442" y="4570222"/>
                  </a:lnTo>
                  <a:close/>
                  <a:moveTo>
                    <a:pt x="10267442" y="4595622"/>
                  </a:moveTo>
                  <a:lnTo>
                    <a:pt x="10267442" y="4608322"/>
                  </a:lnTo>
                  <a:lnTo>
                    <a:pt x="10254742" y="4608322"/>
                  </a:lnTo>
                  <a:lnTo>
                    <a:pt x="10254742" y="4595622"/>
                  </a:lnTo>
                  <a:close/>
                  <a:moveTo>
                    <a:pt x="10254742" y="4621022"/>
                  </a:moveTo>
                  <a:lnTo>
                    <a:pt x="10254742" y="4633722"/>
                  </a:lnTo>
                  <a:lnTo>
                    <a:pt x="10242042" y="4633722"/>
                  </a:lnTo>
                  <a:lnTo>
                    <a:pt x="10242042" y="4621022"/>
                  </a:lnTo>
                  <a:close/>
                  <a:moveTo>
                    <a:pt x="10242042" y="4646422"/>
                  </a:moveTo>
                  <a:lnTo>
                    <a:pt x="10242042" y="4659122"/>
                  </a:lnTo>
                  <a:lnTo>
                    <a:pt x="10229342" y="4659122"/>
                  </a:lnTo>
                  <a:lnTo>
                    <a:pt x="10229342" y="4646422"/>
                  </a:lnTo>
                  <a:close/>
                  <a:moveTo>
                    <a:pt x="10229342" y="4671822"/>
                  </a:moveTo>
                  <a:lnTo>
                    <a:pt x="10229342" y="4684522"/>
                  </a:lnTo>
                  <a:lnTo>
                    <a:pt x="10216642" y="4684522"/>
                  </a:lnTo>
                  <a:lnTo>
                    <a:pt x="10216642" y="4671822"/>
                  </a:lnTo>
                  <a:close/>
                  <a:moveTo>
                    <a:pt x="10216642" y="4697222"/>
                  </a:moveTo>
                  <a:lnTo>
                    <a:pt x="10216642" y="4709922"/>
                  </a:lnTo>
                  <a:lnTo>
                    <a:pt x="10203942" y="4709922"/>
                  </a:lnTo>
                  <a:lnTo>
                    <a:pt x="10203942" y="4697222"/>
                  </a:lnTo>
                  <a:close/>
                  <a:moveTo>
                    <a:pt x="10203942" y="4722622"/>
                  </a:moveTo>
                  <a:lnTo>
                    <a:pt x="10203942" y="4735322"/>
                  </a:lnTo>
                  <a:lnTo>
                    <a:pt x="10191242" y="4735322"/>
                  </a:lnTo>
                  <a:lnTo>
                    <a:pt x="10191242" y="4722622"/>
                  </a:lnTo>
                  <a:close/>
                  <a:moveTo>
                    <a:pt x="10191242" y="4748022"/>
                  </a:moveTo>
                  <a:lnTo>
                    <a:pt x="10191242" y="4760722"/>
                  </a:lnTo>
                  <a:lnTo>
                    <a:pt x="10178542" y="4760722"/>
                  </a:lnTo>
                  <a:lnTo>
                    <a:pt x="10178542" y="4748022"/>
                  </a:lnTo>
                  <a:close/>
                  <a:moveTo>
                    <a:pt x="10178542" y="4773422"/>
                  </a:moveTo>
                  <a:lnTo>
                    <a:pt x="10178542" y="4786122"/>
                  </a:lnTo>
                  <a:lnTo>
                    <a:pt x="10165842" y="4786122"/>
                  </a:lnTo>
                  <a:lnTo>
                    <a:pt x="10165842" y="4773422"/>
                  </a:lnTo>
                  <a:close/>
                  <a:moveTo>
                    <a:pt x="10165842" y="4798822"/>
                  </a:moveTo>
                  <a:lnTo>
                    <a:pt x="10165842" y="4811522"/>
                  </a:lnTo>
                  <a:lnTo>
                    <a:pt x="10153142" y="4811522"/>
                  </a:lnTo>
                  <a:lnTo>
                    <a:pt x="10153142" y="4798822"/>
                  </a:lnTo>
                  <a:close/>
                  <a:moveTo>
                    <a:pt x="10153142" y="4824222"/>
                  </a:moveTo>
                  <a:lnTo>
                    <a:pt x="10153142" y="4836922"/>
                  </a:lnTo>
                  <a:lnTo>
                    <a:pt x="10140442" y="4836922"/>
                  </a:lnTo>
                  <a:lnTo>
                    <a:pt x="10140442" y="4824222"/>
                  </a:lnTo>
                  <a:close/>
                  <a:moveTo>
                    <a:pt x="10140442" y="4849622"/>
                  </a:moveTo>
                  <a:lnTo>
                    <a:pt x="10140442" y="4862322"/>
                  </a:lnTo>
                  <a:lnTo>
                    <a:pt x="10127742" y="4862322"/>
                  </a:lnTo>
                  <a:lnTo>
                    <a:pt x="10127742" y="4849622"/>
                  </a:lnTo>
                  <a:close/>
                  <a:moveTo>
                    <a:pt x="10127742" y="4875022"/>
                  </a:moveTo>
                  <a:lnTo>
                    <a:pt x="10127742" y="4887722"/>
                  </a:lnTo>
                  <a:lnTo>
                    <a:pt x="10115042" y="4887722"/>
                  </a:lnTo>
                  <a:lnTo>
                    <a:pt x="10115042" y="4875022"/>
                  </a:lnTo>
                  <a:close/>
                  <a:moveTo>
                    <a:pt x="10115042" y="4900422"/>
                  </a:moveTo>
                  <a:lnTo>
                    <a:pt x="10115042" y="4913122"/>
                  </a:lnTo>
                  <a:lnTo>
                    <a:pt x="10102342" y="4913122"/>
                  </a:lnTo>
                  <a:lnTo>
                    <a:pt x="10102342" y="4900422"/>
                  </a:lnTo>
                  <a:close/>
                  <a:moveTo>
                    <a:pt x="10102342" y="4925822"/>
                  </a:moveTo>
                  <a:lnTo>
                    <a:pt x="10102342" y="4938522"/>
                  </a:lnTo>
                  <a:lnTo>
                    <a:pt x="10089642" y="4938522"/>
                  </a:lnTo>
                  <a:lnTo>
                    <a:pt x="10089642" y="4925822"/>
                  </a:lnTo>
                  <a:close/>
                  <a:moveTo>
                    <a:pt x="10089642" y="4951222"/>
                  </a:moveTo>
                  <a:lnTo>
                    <a:pt x="10089642" y="4963922"/>
                  </a:lnTo>
                  <a:lnTo>
                    <a:pt x="10076942" y="4963922"/>
                  </a:lnTo>
                  <a:lnTo>
                    <a:pt x="10076942" y="4951222"/>
                  </a:lnTo>
                  <a:close/>
                  <a:moveTo>
                    <a:pt x="10076942" y="4976622"/>
                  </a:moveTo>
                  <a:lnTo>
                    <a:pt x="10076942" y="4989322"/>
                  </a:lnTo>
                  <a:lnTo>
                    <a:pt x="10064242" y="4989322"/>
                  </a:lnTo>
                  <a:lnTo>
                    <a:pt x="10064242" y="4976622"/>
                  </a:lnTo>
                  <a:close/>
                  <a:moveTo>
                    <a:pt x="10064242" y="5002022"/>
                  </a:moveTo>
                  <a:lnTo>
                    <a:pt x="10064242" y="5014722"/>
                  </a:lnTo>
                  <a:lnTo>
                    <a:pt x="10051542" y="5014722"/>
                  </a:lnTo>
                  <a:lnTo>
                    <a:pt x="10051542" y="5002022"/>
                  </a:lnTo>
                  <a:close/>
                  <a:moveTo>
                    <a:pt x="10051542" y="5027422"/>
                  </a:moveTo>
                  <a:lnTo>
                    <a:pt x="10051542" y="5040122"/>
                  </a:lnTo>
                  <a:lnTo>
                    <a:pt x="10038842" y="5040122"/>
                  </a:lnTo>
                  <a:lnTo>
                    <a:pt x="10038842" y="5027422"/>
                  </a:lnTo>
                  <a:close/>
                  <a:moveTo>
                    <a:pt x="10038842" y="5052822"/>
                  </a:moveTo>
                  <a:lnTo>
                    <a:pt x="10038842" y="5065522"/>
                  </a:lnTo>
                  <a:lnTo>
                    <a:pt x="10026142" y="5065522"/>
                  </a:lnTo>
                  <a:lnTo>
                    <a:pt x="10026142" y="5052822"/>
                  </a:lnTo>
                  <a:close/>
                  <a:moveTo>
                    <a:pt x="10026142" y="5078222"/>
                  </a:moveTo>
                  <a:lnTo>
                    <a:pt x="10026142" y="5090922"/>
                  </a:lnTo>
                  <a:lnTo>
                    <a:pt x="10013442" y="5090922"/>
                  </a:lnTo>
                  <a:lnTo>
                    <a:pt x="10013442" y="5078222"/>
                  </a:lnTo>
                  <a:close/>
                  <a:moveTo>
                    <a:pt x="10013442" y="5103622"/>
                  </a:moveTo>
                  <a:lnTo>
                    <a:pt x="10013442" y="5116322"/>
                  </a:lnTo>
                  <a:lnTo>
                    <a:pt x="10000742" y="5116322"/>
                  </a:lnTo>
                  <a:lnTo>
                    <a:pt x="10000742" y="5103622"/>
                  </a:lnTo>
                  <a:close/>
                  <a:moveTo>
                    <a:pt x="10000742" y="5129022"/>
                  </a:moveTo>
                  <a:lnTo>
                    <a:pt x="10000742" y="5141722"/>
                  </a:lnTo>
                  <a:lnTo>
                    <a:pt x="9988042" y="5141722"/>
                  </a:lnTo>
                  <a:lnTo>
                    <a:pt x="9988042" y="5129022"/>
                  </a:lnTo>
                  <a:close/>
                  <a:moveTo>
                    <a:pt x="9988042" y="5154422"/>
                  </a:moveTo>
                  <a:lnTo>
                    <a:pt x="9988042" y="5167122"/>
                  </a:lnTo>
                  <a:lnTo>
                    <a:pt x="9975342" y="5167122"/>
                  </a:lnTo>
                  <a:lnTo>
                    <a:pt x="9975342" y="5154422"/>
                  </a:lnTo>
                  <a:close/>
                  <a:moveTo>
                    <a:pt x="9975342" y="5179822"/>
                  </a:moveTo>
                  <a:lnTo>
                    <a:pt x="9975342" y="5192522"/>
                  </a:lnTo>
                  <a:lnTo>
                    <a:pt x="9962642" y="5192522"/>
                  </a:lnTo>
                  <a:lnTo>
                    <a:pt x="9962642" y="5179822"/>
                  </a:lnTo>
                  <a:close/>
                  <a:moveTo>
                    <a:pt x="9962642" y="5205222"/>
                  </a:moveTo>
                  <a:lnTo>
                    <a:pt x="9962642" y="5217922"/>
                  </a:lnTo>
                  <a:lnTo>
                    <a:pt x="9949942" y="5217922"/>
                  </a:lnTo>
                  <a:lnTo>
                    <a:pt x="9949942" y="5205222"/>
                  </a:lnTo>
                  <a:close/>
                  <a:moveTo>
                    <a:pt x="9949942" y="5230622"/>
                  </a:moveTo>
                  <a:lnTo>
                    <a:pt x="9949942" y="5243322"/>
                  </a:lnTo>
                  <a:lnTo>
                    <a:pt x="9937242" y="5243322"/>
                  </a:lnTo>
                  <a:lnTo>
                    <a:pt x="9937242" y="5230622"/>
                  </a:lnTo>
                  <a:close/>
                  <a:moveTo>
                    <a:pt x="9937242" y="5256022"/>
                  </a:moveTo>
                  <a:lnTo>
                    <a:pt x="9937242" y="5268722"/>
                  </a:lnTo>
                  <a:lnTo>
                    <a:pt x="9924542" y="5268722"/>
                  </a:lnTo>
                  <a:lnTo>
                    <a:pt x="9924542" y="5256022"/>
                  </a:lnTo>
                  <a:close/>
                  <a:moveTo>
                    <a:pt x="9924542" y="5281422"/>
                  </a:moveTo>
                  <a:lnTo>
                    <a:pt x="9924542" y="5294122"/>
                  </a:lnTo>
                  <a:lnTo>
                    <a:pt x="9911842" y="5294122"/>
                  </a:lnTo>
                  <a:lnTo>
                    <a:pt x="9911842" y="5281422"/>
                  </a:lnTo>
                  <a:close/>
                  <a:moveTo>
                    <a:pt x="9911842" y="5306822"/>
                  </a:moveTo>
                  <a:lnTo>
                    <a:pt x="9911842" y="5319522"/>
                  </a:lnTo>
                  <a:lnTo>
                    <a:pt x="9899142" y="5319522"/>
                  </a:lnTo>
                  <a:lnTo>
                    <a:pt x="9899142" y="5306822"/>
                  </a:lnTo>
                  <a:close/>
                  <a:moveTo>
                    <a:pt x="9899142" y="5332222"/>
                  </a:moveTo>
                  <a:lnTo>
                    <a:pt x="9899142" y="5344922"/>
                  </a:lnTo>
                  <a:lnTo>
                    <a:pt x="9886442" y="5344922"/>
                  </a:lnTo>
                  <a:lnTo>
                    <a:pt x="9886442" y="5332222"/>
                  </a:lnTo>
                  <a:close/>
                  <a:moveTo>
                    <a:pt x="9886442" y="5357622"/>
                  </a:moveTo>
                  <a:lnTo>
                    <a:pt x="9886442" y="5370322"/>
                  </a:lnTo>
                  <a:lnTo>
                    <a:pt x="9873742" y="5370322"/>
                  </a:lnTo>
                  <a:lnTo>
                    <a:pt x="9873742" y="5357622"/>
                  </a:lnTo>
                  <a:close/>
                  <a:moveTo>
                    <a:pt x="9873742" y="5383022"/>
                  </a:moveTo>
                  <a:lnTo>
                    <a:pt x="9873742" y="5395722"/>
                  </a:lnTo>
                  <a:lnTo>
                    <a:pt x="9861042" y="5395722"/>
                  </a:lnTo>
                  <a:lnTo>
                    <a:pt x="9861042" y="5383022"/>
                  </a:lnTo>
                  <a:close/>
                  <a:moveTo>
                    <a:pt x="9861042" y="5408422"/>
                  </a:moveTo>
                  <a:lnTo>
                    <a:pt x="9861042" y="5421122"/>
                  </a:lnTo>
                  <a:lnTo>
                    <a:pt x="9848342" y="5421122"/>
                  </a:lnTo>
                  <a:lnTo>
                    <a:pt x="9848342" y="5408422"/>
                  </a:lnTo>
                  <a:close/>
                  <a:moveTo>
                    <a:pt x="9848342" y="5433822"/>
                  </a:moveTo>
                  <a:lnTo>
                    <a:pt x="9848342" y="5446522"/>
                  </a:lnTo>
                  <a:lnTo>
                    <a:pt x="9835642" y="5446522"/>
                  </a:lnTo>
                  <a:lnTo>
                    <a:pt x="9835642" y="5433822"/>
                  </a:lnTo>
                  <a:close/>
                  <a:moveTo>
                    <a:pt x="9835642" y="5459222"/>
                  </a:moveTo>
                  <a:lnTo>
                    <a:pt x="9835642" y="5471922"/>
                  </a:lnTo>
                  <a:lnTo>
                    <a:pt x="9822942" y="5471922"/>
                  </a:lnTo>
                  <a:lnTo>
                    <a:pt x="9822942" y="5459222"/>
                  </a:lnTo>
                  <a:close/>
                  <a:moveTo>
                    <a:pt x="9822942" y="5484622"/>
                  </a:moveTo>
                  <a:lnTo>
                    <a:pt x="9822942" y="5497322"/>
                  </a:lnTo>
                  <a:lnTo>
                    <a:pt x="9810242" y="5497322"/>
                  </a:lnTo>
                  <a:lnTo>
                    <a:pt x="9810242" y="5484622"/>
                  </a:lnTo>
                  <a:close/>
                  <a:moveTo>
                    <a:pt x="9810242" y="5510022"/>
                  </a:moveTo>
                  <a:lnTo>
                    <a:pt x="9810242" y="5522722"/>
                  </a:lnTo>
                  <a:lnTo>
                    <a:pt x="9797542" y="5522722"/>
                  </a:lnTo>
                  <a:lnTo>
                    <a:pt x="9797542" y="5510022"/>
                  </a:lnTo>
                  <a:close/>
                  <a:moveTo>
                    <a:pt x="9797542" y="5535422"/>
                  </a:moveTo>
                  <a:lnTo>
                    <a:pt x="9797542" y="5548122"/>
                  </a:lnTo>
                  <a:lnTo>
                    <a:pt x="9784842" y="5548122"/>
                  </a:lnTo>
                  <a:lnTo>
                    <a:pt x="9784842" y="5535422"/>
                  </a:lnTo>
                  <a:close/>
                  <a:moveTo>
                    <a:pt x="9784842" y="5560822"/>
                  </a:moveTo>
                  <a:lnTo>
                    <a:pt x="9784842" y="5573522"/>
                  </a:lnTo>
                  <a:lnTo>
                    <a:pt x="9772142" y="5573522"/>
                  </a:lnTo>
                  <a:lnTo>
                    <a:pt x="9772142" y="5560822"/>
                  </a:lnTo>
                  <a:close/>
                  <a:moveTo>
                    <a:pt x="9772142" y="5586222"/>
                  </a:moveTo>
                  <a:lnTo>
                    <a:pt x="9772142" y="5598922"/>
                  </a:lnTo>
                  <a:lnTo>
                    <a:pt x="9759442" y="5598922"/>
                  </a:lnTo>
                  <a:lnTo>
                    <a:pt x="9759442" y="5586222"/>
                  </a:lnTo>
                  <a:close/>
                  <a:moveTo>
                    <a:pt x="9759442" y="5611622"/>
                  </a:moveTo>
                  <a:lnTo>
                    <a:pt x="9759442" y="5624322"/>
                  </a:lnTo>
                  <a:lnTo>
                    <a:pt x="9746742" y="5624322"/>
                  </a:lnTo>
                  <a:lnTo>
                    <a:pt x="9746742" y="5611622"/>
                  </a:lnTo>
                  <a:close/>
                  <a:moveTo>
                    <a:pt x="9746742" y="5637022"/>
                  </a:moveTo>
                  <a:lnTo>
                    <a:pt x="9746742" y="5649722"/>
                  </a:lnTo>
                  <a:lnTo>
                    <a:pt x="9734042" y="5649722"/>
                  </a:lnTo>
                  <a:lnTo>
                    <a:pt x="9734042" y="5637022"/>
                  </a:lnTo>
                  <a:close/>
                  <a:moveTo>
                    <a:pt x="9734042" y="5662422"/>
                  </a:moveTo>
                  <a:lnTo>
                    <a:pt x="9734042" y="5675122"/>
                  </a:lnTo>
                  <a:lnTo>
                    <a:pt x="9721342" y="5675122"/>
                  </a:lnTo>
                  <a:lnTo>
                    <a:pt x="9721342" y="5662422"/>
                  </a:lnTo>
                  <a:close/>
                  <a:moveTo>
                    <a:pt x="9721342" y="5687822"/>
                  </a:moveTo>
                  <a:lnTo>
                    <a:pt x="9721342" y="5700522"/>
                  </a:lnTo>
                  <a:lnTo>
                    <a:pt x="9708642" y="5700522"/>
                  </a:lnTo>
                  <a:lnTo>
                    <a:pt x="9708642" y="5687822"/>
                  </a:lnTo>
                  <a:close/>
                  <a:moveTo>
                    <a:pt x="9708642" y="5713222"/>
                  </a:moveTo>
                  <a:lnTo>
                    <a:pt x="9708642" y="5725922"/>
                  </a:lnTo>
                  <a:lnTo>
                    <a:pt x="9695942" y="5725922"/>
                  </a:lnTo>
                  <a:lnTo>
                    <a:pt x="9695942" y="5713222"/>
                  </a:lnTo>
                  <a:close/>
                  <a:moveTo>
                    <a:pt x="9695942" y="5738622"/>
                  </a:moveTo>
                  <a:lnTo>
                    <a:pt x="9695942" y="5751322"/>
                  </a:lnTo>
                  <a:lnTo>
                    <a:pt x="9683242" y="5751322"/>
                  </a:lnTo>
                  <a:lnTo>
                    <a:pt x="9683242" y="5738622"/>
                  </a:lnTo>
                  <a:close/>
                  <a:moveTo>
                    <a:pt x="9683242" y="5764022"/>
                  </a:moveTo>
                  <a:lnTo>
                    <a:pt x="9683242" y="5776722"/>
                  </a:lnTo>
                  <a:lnTo>
                    <a:pt x="9670542" y="5776722"/>
                  </a:lnTo>
                  <a:lnTo>
                    <a:pt x="9670542" y="5764022"/>
                  </a:lnTo>
                  <a:close/>
                  <a:moveTo>
                    <a:pt x="9670542" y="5789422"/>
                  </a:moveTo>
                  <a:lnTo>
                    <a:pt x="9670542" y="5802122"/>
                  </a:lnTo>
                  <a:lnTo>
                    <a:pt x="9657842" y="5802122"/>
                  </a:lnTo>
                  <a:lnTo>
                    <a:pt x="9657842" y="5789422"/>
                  </a:lnTo>
                  <a:close/>
                  <a:moveTo>
                    <a:pt x="9657842" y="5814822"/>
                  </a:moveTo>
                  <a:lnTo>
                    <a:pt x="9657842" y="5827522"/>
                  </a:lnTo>
                  <a:lnTo>
                    <a:pt x="9645142" y="5827522"/>
                  </a:lnTo>
                  <a:lnTo>
                    <a:pt x="9645142" y="5814822"/>
                  </a:lnTo>
                  <a:close/>
                  <a:moveTo>
                    <a:pt x="9645142" y="5840222"/>
                  </a:moveTo>
                  <a:lnTo>
                    <a:pt x="9645142" y="5852922"/>
                  </a:lnTo>
                  <a:lnTo>
                    <a:pt x="9632442" y="5852922"/>
                  </a:lnTo>
                  <a:lnTo>
                    <a:pt x="9632442" y="5840222"/>
                  </a:lnTo>
                  <a:close/>
                  <a:moveTo>
                    <a:pt x="9632442" y="5865622"/>
                  </a:moveTo>
                  <a:lnTo>
                    <a:pt x="9632442" y="5878322"/>
                  </a:lnTo>
                  <a:lnTo>
                    <a:pt x="9619742" y="5878322"/>
                  </a:lnTo>
                  <a:lnTo>
                    <a:pt x="9619742" y="5865622"/>
                  </a:lnTo>
                  <a:close/>
                  <a:moveTo>
                    <a:pt x="9619742" y="5891022"/>
                  </a:moveTo>
                  <a:lnTo>
                    <a:pt x="9619742" y="5903722"/>
                  </a:lnTo>
                  <a:lnTo>
                    <a:pt x="9607042" y="5903722"/>
                  </a:lnTo>
                  <a:lnTo>
                    <a:pt x="9607042" y="5891022"/>
                  </a:lnTo>
                  <a:close/>
                  <a:moveTo>
                    <a:pt x="9607042" y="5916422"/>
                  </a:moveTo>
                  <a:lnTo>
                    <a:pt x="9607042" y="5929122"/>
                  </a:lnTo>
                  <a:lnTo>
                    <a:pt x="9594342" y="5929122"/>
                  </a:lnTo>
                  <a:lnTo>
                    <a:pt x="9594342" y="5916422"/>
                  </a:lnTo>
                  <a:close/>
                  <a:moveTo>
                    <a:pt x="9594342" y="5941822"/>
                  </a:moveTo>
                  <a:lnTo>
                    <a:pt x="9594342" y="5954522"/>
                  </a:lnTo>
                  <a:lnTo>
                    <a:pt x="9581642" y="5954522"/>
                  </a:lnTo>
                  <a:lnTo>
                    <a:pt x="9581642" y="5941822"/>
                  </a:lnTo>
                  <a:close/>
                  <a:moveTo>
                    <a:pt x="9581642" y="5967222"/>
                  </a:moveTo>
                  <a:lnTo>
                    <a:pt x="9581642" y="5979922"/>
                  </a:lnTo>
                  <a:lnTo>
                    <a:pt x="9568942" y="5979922"/>
                  </a:lnTo>
                  <a:lnTo>
                    <a:pt x="9568942" y="5967222"/>
                  </a:lnTo>
                  <a:close/>
                  <a:moveTo>
                    <a:pt x="9568942" y="5992622"/>
                  </a:moveTo>
                  <a:lnTo>
                    <a:pt x="9568942" y="6005322"/>
                  </a:lnTo>
                  <a:lnTo>
                    <a:pt x="9556242" y="6005322"/>
                  </a:lnTo>
                  <a:lnTo>
                    <a:pt x="9556242" y="5992622"/>
                  </a:lnTo>
                  <a:close/>
                  <a:moveTo>
                    <a:pt x="9556242" y="6018022"/>
                  </a:moveTo>
                  <a:lnTo>
                    <a:pt x="9556242" y="6030722"/>
                  </a:lnTo>
                  <a:lnTo>
                    <a:pt x="9543542" y="6030722"/>
                  </a:lnTo>
                  <a:lnTo>
                    <a:pt x="9543542" y="6018022"/>
                  </a:lnTo>
                  <a:close/>
                  <a:moveTo>
                    <a:pt x="9543542" y="6043422"/>
                  </a:moveTo>
                  <a:lnTo>
                    <a:pt x="9543542" y="6056122"/>
                  </a:lnTo>
                  <a:lnTo>
                    <a:pt x="9530842" y="6056122"/>
                  </a:lnTo>
                  <a:lnTo>
                    <a:pt x="9530842" y="6043422"/>
                  </a:lnTo>
                  <a:close/>
                  <a:moveTo>
                    <a:pt x="9530842" y="6068822"/>
                  </a:moveTo>
                  <a:lnTo>
                    <a:pt x="9530842" y="6081522"/>
                  </a:lnTo>
                  <a:lnTo>
                    <a:pt x="9518142" y="6081522"/>
                  </a:lnTo>
                  <a:lnTo>
                    <a:pt x="9518142" y="6068822"/>
                  </a:lnTo>
                  <a:close/>
                  <a:moveTo>
                    <a:pt x="9518142" y="6094222"/>
                  </a:moveTo>
                  <a:lnTo>
                    <a:pt x="9518142" y="6106922"/>
                  </a:lnTo>
                  <a:lnTo>
                    <a:pt x="9505442" y="6106922"/>
                  </a:lnTo>
                  <a:lnTo>
                    <a:pt x="9505442" y="6094222"/>
                  </a:lnTo>
                  <a:close/>
                  <a:moveTo>
                    <a:pt x="9505442" y="6119622"/>
                  </a:moveTo>
                  <a:lnTo>
                    <a:pt x="9505442" y="6132322"/>
                  </a:lnTo>
                  <a:lnTo>
                    <a:pt x="9492742" y="6132322"/>
                  </a:lnTo>
                  <a:lnTo>
                    <a:pt x="9492742" y="6119622"/>
                  </a:lnTo>
                  <a:close/>
                  <a:moveTo>
                    <a:pt x="9492742" y="6145022"/>
                  </a:moveTo>
                  <a:lnTo>
                    <a:pt x="9492742" y="6157722"/>
                  </a:lnTo>
                  <a:lnTo>
                    <a:pt x="9480042" y="6157722"/>
                  </a:lnTo>
                  <a:lnTo>
                    <a:pt x="9480042" y="6145022"/>
                  </a:lnTo>
                  <a:close/>
                  <a:moveTo>
                    <a:pt x="9480042" y="6170422"/>
                  </a:moveTo>
                  <a:lnTo>
                    <a:pt x="9480042" y="6183122"/>
                  </a:lnTo>
                  <a:lnTo>
                    <a:pt x="9467342" y="6183122"/>
                  </a:lnTo>
                  <a:lnTo>
                    <a:pt x="9467342" y="6170422"/>
                  </a:lnTo>
                  <a:close/>
                  <a:moveTo>
                    <a:pt x="9467342" y="6195822"/>
                  </a:moveTo>
                  <a:lnTo>
                    <a:pt x="9467342" y="6208522"/>
                  </a:lnTo>
                  <a:lnTo>
                    <a:pt x="9454642" y="6208522"/>
                  </a:lnTo>
                  <a:lnTo>
                    <a:pt x="9454642" y="6195822"/>
                  </a:lnTo>
                  <a:close/>
                  <a:moveTo>
                    <a:pt x="9454642" y="6221222"/>
                  </a:moveTo>
                  <a:lnTo>
                    <a:pt x="9454642" y="6233922"/>
                  </a:lnTo>
                  <a:lnTo>
                    <a:pt x="9441942" y="6233922"/>
                  </a:lnTo>
                  <a:lnTo>
                    <a:pt x="9441942" y="6221222"/>
                  </a:lnTo>
                  <a:close/>
                  <a:moveTo>
                    <a:pt x="9441942" y="6246622"/>
                  </a:moveTo>
                  <a:lnTo>
                    <a:pt x="9441942" y="6259322"/>
                  </a:lnTo>
                  <a:lnTo>
                    <a:pt x="9429242" y="6259322"/>
                  </a:lnTo>
                  <a:lnTo>
                    <a:pt x="9429242" y="6246622"/>
                  </a:lnTo>
                  <a:close/>
                  <a:moveTo>
                    <a:pt x="9429242" y="6272022"/>
                  </a:moveTo>
                  <a:lnTo>
                    <a:pt x="9429242" y="6284722"/>
                  </a:lnTo>
                  <a:lnTo>
                    <a:pt x="9416542" y="6284722"/>
                  </a:lnTo>
                  <a:lnTo>
                    <a:pt x="9416542" y="6272022"/>
                  </a:lnTo>
                  <a:close/>
                  <a:moveTo>
                    <a:pt x="9416542" y="6297422"/>
                  </a:moveTo>
                  <a:lnTo>
                    <a:pt x="9416542" y="6310122"/>
                  </a:lnTo>
                  <a:lnTo>
                    <a:pt x="9403842" y="6310122"/>
                  </a:lnTo>
                  <a:lnTo>
                    <a:pt x="9403842" y="6297422"/>
                  </a:lnTo>
                  <a:close/>
                  <a:moveTo>
                    <a:pt x="9403842" y="6322822"/>
                  </a:moveTo>
                  <a:lnTo>
                    <a:pt x="9403842" y="6335522"/>
                  </a:lnTo>
                  <a:lnTo>
                    <a:pt x="9391142" y="6335522"/>
                  </a:lnTo>
                  <a:lnTo>
                    <a:pt x="9391142" y="6322822"/>
                  </a:lnTo>
                  <a:close/>
                  <a:moveTo>
                    <a:pt x="9391142" y="6348222"/>
                  </a:moveTo>
                  <a:lnTo>
                    <a:pt x="9391142" y="6360922"/>
                  </a:lnTo>
                  <a:lnTo>
                    <a:pt x="9378442" y="6360922"/>
                  </a:lnTo>
                  <a:lnTo>
                    <a:pt x="9378442" y="6348222"/>
                  </a:lnTo>
                  <a:close/>
                  <a:moveTo>
                    <a:pt x="9378442" y="6373622"/>
                  </a:moveTo>
                  <a:lnTo>
                    <a:pt x="9378442" y="6386322"/>
                  </a:lnTo>
                  <a:lnTo>
                    <a:pt x="9365742" y="6386322"/>
                  </a:lnTo>
                  <a:lnTo>
                    <a:pt x="9365742" y="6373622"/>
                  </a:lnTo>
                  <a:close/>
                  <a:moveTo>
                    <a:pt x="9365742" y="6399022"/>
                  </a:moveTo>
                  <a:lnTo>
                    <a:pt x="9365742" y="6411722"/>
                  </a:lnTo>
                  <a:lnTo>
                    <a:pt x="9353042" y="6411722"/>
                  </a:lnTo>
                  <a:lnTo>
                    <a:pt x="9353042" y="6399022"/>
                  </a:lnTo>
                  <a:close/>
                  <a:moveTo>
                    <a:pt x="9353042" y="6424422"/>
                  </a:moveTo>
                  <a:lnTo>
                    <a:pt x="9353042" y="6437122"/>
                  </a:lnTo>
                  <a:lnTo>
                    <a:pt x="9340342" y="6437122"/>
                  </a:lnTo>
                  <a:lnTo>
                    <a:pt x="9340342" y="6424422"/>
                  </a:lnTo>
                  <a:close/>
                  <a:moveTo>
                    <a:pt x="9340342" y="6449822"/>
                  </a:moveTo>
                  <a:lnTo>
                    <a:pt x="9340342" y="6462522"/>
                  </a:lnTo>
                  <a:lnTo>
                    <a:pt x="9327642" y="6462522"/>
                  </a:lnTo>
                  <a:lnTo>
                    <a:pt x="9327642" y="6449822"/>
                  </a:lnTo>
                  <a:close/>
                  <a:moveTo>
                    <a:pt x="9327642" y="6475222"/>
                  </a:moveTo>
                  <a:lnTo>
                    <a:pt x="9327642" y="6487922"/>
                  </a:lnTo>
                  <a:lnTo>
                    <a:pt x="9314942" y="6487922"/>
                  </a:lnTo>
                  <a:lnTo>
                    <a:pt x="9314942" y="6475222"/>
                  </a:lnTo>
                  <a:close/>
                  <a:moveTo>
                    <a:pt x="9314942" y="6500622"/>
                  </a:moveTo>
                  <a:lnTo>
                    <a:pt x="9314942" y="6513322"/>
                  </a:lnTo>
                  <a:lnTo>
                    <a:pt x="9302242" y="6513322"/>
                  </a:lnTo>
                  <a:lnTo>
                    <a:pt x="9302242" y="6500622"/>
                  </a:lnTo>
                  <a:close/>
                  <a:moveTo>
                    <a:pt x="9302242" y="6526022"/>
                  </a:moveTo>
                  <a:lnTo>
                    <a:pt x="9302242" y="6538722"/>
                  </a:lnTo>
                  <a:lnTo>
                    <a:pt x="9289542" y="6538722"/>
                  </a:lnTo>
                  <a:lnTo>
                    <a:pt x="9289542" y="6526022"/>
                  </a:lnTo>
                  <a:close/>
                  <a:moveTo>
                    <a:pt x="9289542" y="6551422"/>
                  </a:moveTo>
                  <a:lnTo>
                    <a:pt x="9289542" y="6564122"/>
                  </a:lnTo>
                  <a:lnTo>
                    <a:pt x="9276842" y="6564122"/>
                  </a:lnTo>
                  <a:lnTo>
                    <a:pt x="9276842" y="6551422"/>
                  </a:lnTo>
                  <a:close/>
                  <a:moveTo>
                    <a:pt x="9276842" y="6576822"/>
                  </a:moveTo>
                  <a:lnTo>
                    <a:pt x="9276842" y="6589522"/>
                  </a:lnTo>
                  <a:lnTo>
                    <a:pt x="9264142" y="6589522"/>
                  </a:lnTo>
                  <a:lnTo>
                    <a:pt x="9264142" y="6576822"/>
                  </a:lnTo>
                  <a:close/>
                  <a:moveTo>
                    <a:pt x="9264142" y="6602222"/>
                  </a:moveTo>
                  <a:lnTo>
                    <a:pt x="9264142" y="6614922"/>
                  </a:lnTo>
                  <a:lnTo>
                    <a:pt x="9251442" y="6614922"/>
                  </a:lnTo>
                  <a:lnTo>
                    <a:pt x="9251442" y="6602222"/>
                  </a:lnTo>
                  <a:close/>
                  <a:moveTo>
                    <a:pt x="9251442" y="6627622"/>
                  </a:moveTo>
                  <a:lnTo>
                    <a:pt x="9251442" y="6640322"/>
                  </a:lnTo>
                  <a:lnTo>
                    <a:pt x="9238742" y="6640322"/>
                  </a:lnTo>
                  <a:lnTo>
                    <a:pt x="9238742" y="6627622"/>
                  </a:lnTo>
                  <a:close/>
                  <a:moveTo>
                    <a:pt x="9238742" y="6653022"/>
                  </a:moveTo>
                  <a:lnTo>
                    <a:pt x="9238742" y="6665722"/>
                  </a:lnTo>
                  <a:lnTo>
                    <a:pt x="9226042" y="6665722"/>
                  </a:lnTo>
                  <a:lnTo>
                    <a:pt x="9226042" y="6653022"/>
                  </a:lnTo>
                  <a:close/>
                  <a:moveTo>
                    <a:pt x="9226042" y="6678422"/>
                  </a:moveTo>
                  <a:lnTo>
                    <a:pt x="9226042" y="6691122"/>
                  </a:lnTo>
                  <a:lnTo>
                    <a:pt x="9213342" y="6691122"/>
                  </a:lnTo>
                  <a:lnTo>
                    <a:pt x="9213342" y="6678422"/>
                  </a:lnTo>
                  <a:close/>
                  <a:moveTo>
                    <a:pt x="9213342" y="6703822"/>
                  </a:moveTo>
                  <a:lnTo>
                    <a:pt x="9213342" y="6716522"/>
                  </a:lnTo>
                  <a:lnTo>
                    <a:pt x="9200642" y="6716522"/>
                  </a:lnTo>
                  <a:lnTo>
                    <a:pt x="9200642" y="6703822"/>
                  </a:lnTo>
                  <a:close/>
                  <a:moveTo>
                    <a:pt x="9200642" y="6729222"/>
                  </a:moveTo>
                  <a:lnTo>
                    <a:pt x="9200642" y="6741922"/>
                  </a:lnTo>
                  <a:lnTo>
                    <a:pt x="9187942" y="6741922"/>
                  </a:lnTo>
                  <a:lnTo>
                    <a:pt x="9187942" y="6729222"/>
                  </a:lnTo>
                  <a:close/>
                  <a:moveTo>
                    <a:pt x="9187942" y="6754622"/>
                  </a:moveTo>
                  <a:lnTo>
                    <a:pt x="9187942" y="6767322"/>
                  </a:lnTo>
                  <a:lnTo>
                    <a:pt x="9175242" y="6767322"/>
                  </a:lnTo>
                  <a:lnTo>
                    <a:pt x="9175242" y="6754622"/>
                  </a:lnTo>
                  <a:close/>
                  <a:moveTo>
                    <a:pt x="9175242" y="6780022"/>
                  </a:moveTo>
                  <a:lnTo>
                    <a:pt x="9175242" y="6792722"/>
                  </a:lnTo>
                  <a:lnTo>
                    <a:pt x="9162542" y="6792722"/>
                  </a:lnTo>
                  <a:lnTo>
                    <a:pt x="9162542" y="6780022"/>
                  </a:lnTo>
                  <a:close/>
                  <a:moveTo>
                    <a:pt x="9162542" y="6805422"/>
                  </a:moveTo>
                  <a:lnTo>
                    <a:pt x="9162542" y="6818122"/>
                  </a:lnTo>
                  <a:lnTo>
                    <a:pt x="9149842" y="6818122"/>
                  </a:lnTo>
                  <a:lnTo>
                    <a:pt x="9149842" y="6805422"/>
                  </a:lnTo>
                  <a:close/>
                  <a:moveTo>
                    <a:pt x="9149842" y="6830822"/>
                  </a:moveTo>
                  <a:lnTo>
                    <a:pt x="9149842" y="6843522"/>
                  </a:lnTo>
                  <a:lnTo>
                    <a:pt x="9137142" y="6843522"/>
                  </a:lnTo>
                  <a:lnTo>
                    <a:pt x="9137142" y="6830822"/>
                  </a:lnTo>
                  <a:close/>
                  <a:moveTo>
                    <a:pt x="9137142" y="6856222"/>
                  </a:moveTo>
                  <a:lnTo>
                    <a:pt x="9137142" y="6868922"/>
                  </a:lnTo>
                  <a:lnTo>
                    <a:pt x="9124442" y="6868922"/>
                  </a:lnTo>
                  <a:lnTo>
                    <a:pt x="9124442" y="6856222"/>
                  </a:lnTo>
                  <a:close/>
                  <a:moveTo>
                    <a:pt x="9124442" y="6881622"/>
                  </a:moveTo>
                  <a:lnTo>
                    <a:pt x="9124442" y="6894322"/>
                  </a:lnTo>
                  <a:lnTo>
                    <a:pt x="9111742" y="6894322"/>
                  </a:lnTo>
                  <a:lnTo>
                    <a:pt x="9111742" y="6881622"/>
                  </a:lnTo>
                  <a:close/>
                  <a:moveTo>
                    <a:pt x="9111742" y="6907022"/>
                  </a:moveTo>
                  <a:lnTo>
                    <a:pt x="9111742" y="6919722"/>
                  </a:lnTo>
                  <a:lnTo>
                    <a:pt x="9099042" y="6919722"/>
                  </a:lnTo>
                  <a:lnTo>
                    <a:pt x="9099042" y="6907022"/>
                  </a:lnTo>
                  <a:close/>
                  <a:moveTo>
                    <a:pt x="9099042" y="6932422"/>
                  </a:moveTo>
                  <a:lnTo>
                    <a:pt x="9099042" y="6945122"/>
                  </a:lnTo>
                  <a:lnTo>
                    <a:pt x="9086342" y="6945122"/>
                  </a:lnTo>
                  <a:lnTo>
                    <a:pt x="9086342" y="6932422"/>
                  </a:lnTo>
                  <a:close/>
                  <a:moveTo>
                    <a:pt x="9086342" y="6957822"/>
                  </a:moveTo>
                  <a:lnTo>
                    <a:pt x="9086342" y="6970522"/>
                  </a:lnTo>
                  <a:lnTo>
                    <a:pt x="9073642" y="6970522"/>
                  </a:lnTo>
                  <a:lnTo>
                    <a:pt x="9073642" y="6957822"/>
                  </a:lnTo>
                  <a:close/>
                  <a:moveTo>
                    <a:pt x="9073642" y="6983222"/>
                  </a:moveTo>
                  <a:lnTo>
                    <a:pt x="9073642" y="6995922"/>
                  </a:lnTo>
                  <a:lnTo>
                    <a:pt x="9060942" y="6995922"/>
                  </a:lnTo>
                  <a:lnTo>
                    <a:pt x="9060942" y="6983222"/>
                  </a:lnTo>
                  <a:close/>
                  <a:moveTo>
                    <a:pt x="9060942" y="7008622"/>
                  </a:moveTo>
                  <a:lnTo>
                    <a:pt x="9060942" y="7021322"/>
                  </a:lnTo>
                  <a:lnTo>
                    <a:pt x="9048242" y="7021322"/>
                  </a:lnTo>
                  <a:lnTo>
                    <a:pt x="9048242" y="7008622"/>
                  </a:lnTo>
                  <a:close/>
                  <a:moveTo>
                    <a:pt x="9048242" y="7034022"/>
                  </a:moveTo>
                  <a:lnTo>
                    <a:pt x="9048242" y="7046722"/>
                  </a:lnTo>
                  <a:lnTo>
                    <a:pt x="9035542" y="7046722"/>
                  </a:lnTo>
                  <a:lnTo>
                    <a:pt x="9035542" y="7034022"/>
                  </a:lnTo>
                  <a:close/>
                  <a:moveTo>
                    <a:pt x="9035542" y="7059422"/>
                  </a:moveTo>
                  <a:lnTo>
                    <a:pt x="9035542" y="7072122"/>
                  </a:lnTo>
                  <a:lnTo>
                    <a:pt x="9022842" y="7072122"/>
                  </a:lnTo>
                  <a:lnTo>
                    <a:pt x="9022842" y="7059422"/>
                  </a:lnTo>
                  <a:close/>
                  <a:moveTo>
                    <a:pt x="9022842" y="7084822"/>
                  </a:moveTo>
                  <a:lnTo>
                    <a:pt x="9022842" y="7097522"/>
                  </a:lnTo>
                  <a:lnTo>
                    <a:pt x="9010142" y="7097522"/>
                  </a:lnTo>
                  <a:lnTo>
                    <a:pt x="9010142" y="7084822"/>
                  </a:lnTo>
                  <a:close/>
                  <a:moveTo>
                    <a:pt x="9010142" y="7110222"/>
                  </a:moveTo>
                  <a:lnTo>
                    <a:pt x="9010142" y="7122922"/>
                  </a:lnTo>
                  <a:lnTo>
                    <a:pt x="8997442" y="7122922"/>
                  </a:lnTo>
                  <a:lnTo>
                    <a:pt x="8997442" y="7110222"/>
                  </a:lnTo>
                  <a:close/>
                  <a:moveTo>
                    <a:pt x="8997442" y="7135622"/>
                  </a:moveTo>
                  <a:lnTo>
                    <a:pt x="8997442" y="7148322"/>
                  </a:lnTo>
                  <a:lnTo>
                    <a:pt x="8984742" y="7148322"/>
                  </a:lnTo>
                  <a:lnTo>
                    <a:pt x="8984742" y="7135622"/>
                  </a:lnTo>
                  <a:close/>
                  <a:moveTo>
                    <a:pt x="8984742" y="7161022"/>
                  </a:moveTo>
                  <a:lnTo>
                    <a:pt x="8984742" y="7173722"/>
                  </a:lnTo>
                  <a:lnTo>
                    <a:pt x="8972042" y="7173722"/>
                  </a:lnTo>
                  <a:lnTo>
                    <a:pt x="8972042" y="7161022"/>
                  </a:lnTo>
                  <a:close/>
                  <a:moveTo>
                    <a:pt x="8972042" y="7186422"/>
                  </a:moveTo>
                  <a:lnTo>
                    <a:pt x="8972042" y="7199122"/>
                  </a:lnTo>
                  <a:lnTo>
                    <a:pt x="8959342" y="7199122"/>
                  </a:lnTo>
                  <a:lnTo>
                    <a:pt x="8959342" y="7186422"/>
                  </a:lnTo>
                  <a:close/>
                  <a:moveTo>
                    <a:pt x="8959342" y="7211822"/>
                  </a:moveTo>
                  <a:lnTo>
                    <a:pt x="8959342" y="7224522"/>
                  </a:lnTo>
                  <a:lnTo>
                    <a:pt x="8946642" y="7224522"/>
                  </a:lnTo>
                  <a:lnTo>
                    <a:pt x="8946642" y="7211822"/>
                  </a:lnTo>
                  <a:close/>
                  <a:moveTo>
                    <a:pt x="8946642" y="7237222"/>
                  </a:moveTo>
                  <a:lnTo>
                    <a:pt x="8946642" y="7249922"/>
                  </a:lnTo>
                  <a:lnTo>
                    <a:pt x="8933942" y="7249922"/>
                  </a:lnTo>
                  <a:lnTo>
                    <a:pt x="8933942" y="7237222"/>
                  </a:lnTo>
                  <a:close/>
                  <a:moveTo>
                    <a:pt x="8933942" y="7262622"/>
                  </a:moveTo>
                  <a:lnTo>
                    <a:pt x="8933942" y="7275322"/>
                  </a:lnTo>
                  <a:lnTo>
                    <a:pt x="8921242" y="7275322"/>
                  </a:lnTo>
                  <a:lnTo>
                    <a:pt x="8921242" y="7262622"/>
                  </a:lnTo>
                  <a:close/>
                  <a:moveTo>
                    <a:pt x="8921242" y="7288022"/>
                  </a:moveTo>
                  <a:lnTo>
                    <a:pt x="8921242" y="7300722"/>
                  </a:lnTo>
                  <a:lnTo>
                    <a:pt x="8908542" y="7300722"/>
                  </a:lnTo>
                  <a:lnTo>
                    <a:pt x="8908542" y="7288022"/>
                  </a:lnTo>
                  <a:close/>
                  <a:moveTo>
                    <a:pt x="8908542" y="7313422"/>
                  </a:moveTo>
                  <a:lnTo>
                    <a:pt x="8908542" y="7326122"/>
                  </a:lnTo>
                  <a:lnTo>
                    <a:pt x="8895842" y="7326122"/>
                  </a:lnTo>
                  <a:lnTo>
                    <a:pt x="8895842" y="7313422"/>
                  </a:lnTo>
                  <a:close/>
                  <a:moveTo>
                    <a:pt x="8895842" y="7338822"/>
                  </a:moveTo>
                  <a:lnTo>
                    <a:pt x="8895842" y="7351522"/>
                  </a:lnTo>
                  <a:lnTo>
                    <a:pt x="8883142" y="7351522"/>
                  </a:lnTo>
                  <a:lnTo>
                    <a:pt x="8883142" y="7338822"/>
                  </a:lnTo>
                  <a:close/>
                  <a:moveTo>
                    <a:pt x="8883142" y="7364222"/>
                  </a:moveTo>
                  <a:lnTo>
                    <a:pt x="8883142" y="7376922"/>
                  </a:lnTo>
                  <a:lnTo>
                    <a:pt x="8870442" y="7376922"/>
                  </a:lnTo>
                  <a:lnTo>
                    <a:pt x="8870442" y="7364222"/>
                  </a:lnTo>
                  <a:close/>
                  <a:moveTo>
                    <a:pt x="8870442" y="7389622"/>
                  </a:moveTo>
                  <a:lnTo>
                    <a:pt x="8870442" y="7402322"/>
                  </a:lnTo>
                  <a:lnTo>
                    <a:pt x="8857742" y="7402322"/>
                  </a:lnTo>
                  <a:lnTo>
                    <a:pt x="8857742" y="7389622"/>
                  </a:lnTo>
                  <a:close/>
                  <a:moveTo>
                    <a:pt x="8857742" y="7415022"/>
                  </a:moveTo>
                  <a:lnTo>
                    <a:pt x="8857742" y="7427722"/>
                  </a:lnTo>
                  <a:lnTo>
                    <a:pt x="8845042" y="7427722"/>
                  </a:lnTo>
                  <a:lnTo>
                    <a:pt x="8845042" y="7415022"/>
                  </a:lnTo>
                  <a:close/>
                  <a:moveTo>
                    <a:pt x="8845042" y="7440422"/>
                  </a:moveTo>
                  <a:lnTo>
                    <a:pt x="8845042" y="7453122"/>
                  </a:lnTo>
                  <a:lnTo>
                    <a:pt x="8832342" y="7453122"/>
                  </a:lnTo>
                  <a:lnTo>
                    <a:pt x="8832342" y="7440422"/>
                  </a:lnTo>
                  <a:close/>
                  <a:moveTo>
                    <a:pt x="8832342" y="7465822"/>
                  </a:moveTo>
                  <a:lnTo>
                    <a:pt x="8832342" y="7478522"/>
                  </a:lnTo>
                  <a:lnTo>
                    <a:pt x="8819642" y="7478522"/>
                  </a:lnTo>
                  <a:lnTo>
                    <a:pt x="8819642" y="7465822"/>
                  </a:lnTo>
                  <a:close/>
                  <a:moveTo>
                    <a:pt x="8819642" y="7491222"/>
                  </a:moveTo>
                  <a:lnTo>
                    <a:pt x="8819642" y="7503922"/>
                  </a:lnTo>
                  <a:lnTo>
                    <a:pt x="8806942" y="7503922"/>
                  </a:lnTo>
                  <a:lnTo>
                    <a:pt x="8806942" y="7491222"/>
                  </a:lnTo>
                  <a:close/>
                  <a:moveTo>
                    <a:pt x="8806942" y="7516622"/>
                  </a:moveTo>
                  <a:lnTo>
                    <a:pt x="8806942" y="7529322"/>
                  </a:lnTo>
                  <a:lnTo>
                    <a:pt x="8794242" y="7529322"/>
                  </a:lnTo>
                  <a:lnTo>
                    <a:pt x="8794242" y="7516622"/>
                  </a:lnTo>
                  <a:close/>
                  <a:moveTo>
                    <a:pt x="8794242" y="7542022"/>
                  </a:moveTo>
                  <a:lnTo>
                    <a:pt x="8794242" y="7554722"/>
                  </a:lnTo>
                  <a:lnTo>
                    <a:pt x="8781542" y="7554722"/>
                  </a:lnTo>
                  <a:lnTo>
                    <a:pt x="8781542" y="7542022"/>
                  </a:lnTo>
                  <a:close/>
                  <a:moveTo>
                    <a:pt x="8781542" y="7567422"/>
                  </a:moveTo>
                  <a:lnTo>
                    <a:pt x="8781542" y="7580122"/>
                  </a:lnTo>
                  <a:lnTo>
                    <a:pt x="8768842" y="7580122"/>
                  </a:lnTo>
                  <a:lnTo>
                    <a:pt x="8768842" y="7567422"/>
                  </a:lnTo>
                  <a:close/>
                  <a:moveTo>
                    <a:pt x="8768842" y="7592822"/>
                  </a:moveTo>
                  <a:lnTo>
                    <a:pt x="8768842" y="7605522"/>
                  </a:lnTo>
                  <a:lnTo>
                    <a:pt x="8756142" y="7605522"/>
                  </a:lnTo>
                  <a:lnTo>
                    <a:pt x="8756142" y="7592822"/>
                  </a:lnTo>
                  <a:close/>
                  <a:moveTo>
                    <a:pt x="8756142" y="7618222"/>
                  </a:moveTo>
                  <a:lnTo>
                    <a:pt x="8756142" y="7630922"/>
                  </a:lnTo>
                  <a:lnTo>
                    <a:pt x="8743442" y="7630922"/>
                  </a:lnTo>
                  <a:lnTo>
                    <a:pt x="8743442" y="7618222"/>
                  </a:lnTo>
                  <a:close/>
                  <a:moveTo>
                    <a:pt x="8743442" y="7643622"/>
                  </a:moveTo>
                  <a:lnTo>
                    <a:pt x="8743442" y="7656322"/>
                  </a:lnTo>
                  <a:lnTo>
                    <a:pt x="8730742" y="7656322"/>
                  </a:lnTo>
                  <a:lnTo>
                    <a:pt x="8730742" y="7643622"/>
                  </a:lnTo>
                  <a:close/>
                  <a:moveTo>
                    <a:pt x="8730742" y="7669022"/>
                  </a:moveTo>
                  <a:lnTo>
                    <a:pt x="8730742" y="7681722"/>
                  </a:lnTo>
                  <a:lnTo>
                    <a:pt x="8718042" y="7681722"/>
                  </a:lnTo>
                  <a:lnTo>
                    <a:pt x="8718042" y="7669022"/>
                  </a:lnTo>
                  <a:close/>
                  <a:moveTo>
                    <a:pt x="8718042" y="7694422"/>
                  </a:moveTo>
                  <a:lnTo>
                    <a:pt x="8718042" y="7707122"/>
                  </a:lnTo>
                  <a:lnTo>
                    <a:pt x="8705342" y="7707122"/>
                  </a:lnTo>
                  <a:lnTo>
                    <a:pt x="8705342" y="7694422"/>
                  </a:lnTo>
                  <a:close/>
                  <a:moveTo>
                    <a:pt x="8705342" y="7719822"/>
                  </a:moveTo>
                  <a:lnTo>
                    <a:pt x="8705342" y="7732522"/>
                  </a:lnTo>
                  <a:lnTo>
                    <a:pt x="8692642" y="7732522"/>
                  </a:lnTo>
                  <a:lnTo>
                    <a:pt x="8692642" y="7719822"/>
                  </a:lnTo>
                  <a:close/>
                  <a:moveTo>
                    <a:pt x="8692642" y="7745222"/>
                  </a:moveTo>
                  <a:lnTo>
                    <a:pt x="8692642" y="7757922"/>
                  </a:lnTo>
                  <a:lnTo>
                    <a:pt x="8679942" y="7757922"/>
                  </a:lnTo>
                  <a:lnTo>
                    <a:pt x="8679942" y="7745222"/>
                  </a:lnTo>
                  <a:close/>
                  <a:moveTo>
                    <a:pt x="8679942" y="7770622"/>
                  </a:moveTo>
                  <a:lnTo>
                    <a:pt x="8679942" y="7783322"/>
                  </a:lnTo>
                  <a:lnTo>
                    <a:pt x="8667242" y="7783322"/>
                  </a:lnTo>
                  <a:lnTo>
                    <a:pt x="8667242" y="7770622"/>
                  </a:lnTo>
                  <a:close/>
                  <a:moveTo>
                    <a:pt x="8667242" y="7796022"/>
                  </a:moveTo>
                  <a:lnTo>
                    <a:pt x="8667242" y="7808722"/>
                  </a:lnTo>
                  <a:lnTo>
                    <a:pt x="8654542" y="7808722"/>
                  </a:lnTo>
                  <a:lnTo>
                    <a:pt x="8654542" y="7796022"/>
                  </a:lnTo>
                  <a:close/>
                  <a:moveTo>
                    <a:pt x="8654542" y="7821422"/>
                  </a:moveTo>
                  <a:lnTo>
                    <a:pt x="8654542" y="7834122"/>
                  </a:lnTo>
                  <a:lnTo>
                    <a:pt x="8641842" y="7834122"/>
                  </a:lnTo>
                  <a:lnTo>
                    <a:pt x="8641842" y="7821422"/>
                  </a:lnTo>
                  <a:close/>
                  <a:moveTo>
                    <a:pt x="8641842" y="7846822"/>
                  </a:moveTo>
                  <a:lnTo>
                    <a:pt x="8641842" y="7859522"/>
                  </a:lnTo>
                  <a:lnTo>
                    <a:pt x="8629142" y="7859522"/>
                  </a:lnTo>
                  <a:lnTo>
                    <a:pt x="8629142" y="7846822"/>
                  </a:lnTo>
                  <a:close/>
                  <a:moveTo>
                    <a:pt x="8629142" y="7872222"/>
                  </a:moveTo>
                  <a:lnTo>
                    <a:pt x="8629142" y="7884922"/>
                  </a:lnTo>
                  <a:lnTo>
                    <a:pt x="8616442" y="7884922"/>
                  </a:lnTo>
                  <a:lnTo>
                    <a:pt x="8616442" y="7872222"/>
                  </a:lnTo>
                  <a:close/>
                  <a:moveTo>
                    <a:pt x="8616442" y="7897622"/>
                  </a:moveTo>
                  <a:lnTo>
                    <a:pt x="8616442" y="7910322"/>
                  </a:lnTo>
                  <a:lnTo>
                    <a:pt x="8603742" y="7910322"/>
                  </a:lnTo>
                  <a:lnTo>
                    <a:pt x="8603742" y="7897622"/>
                  </a:lnTo>
                  <a:close/>
                  <a:moveTo>
                    <a:pt x="8603742" y="7923022"/>
                  </a:moveTo>
                  <a:lnTo>
                    <a:pt x="8603742" y="7935722"/>
                  </a:lnTo>
                  <a:lnTo>
                    <a:pt x="8591042" y="7935722"/>
                  </a:lnTo>
                  <a:lnTo>
                    <a:pt x="8591042" y="7923022"/>
                  </a:lnTo>
                  <a:close/>
                  <a:moveTo>
                    <a:pt x="8591042" y="7948422"/>
                  </a:moveTo>
                  <a:lnTo>
                    <a:pt x="8591042" y="7961122"/>
                  </a:lnTo>
                  <a:lnTo>
                    <a:pt x="8578342" y="7961122"/>
                  </a:lnTo>
                  <a:lnTo>
                    <a:pt x="8578342" y="7948422"/>
                  </a:lnTo>
                  <a:close/>
                  <a:moveTo>
                    <a:pt x="8578342" y="7973822"/>
                  </a:moveTo>
                  <a:lnTo>
                    <a:pt x="8578342" y="7986522"/>
                  </a:lnTo>
                  <a:lnTo>
                    <a:pt x="8565642" y="7986522"/>
                  </a:lnTo>
                  <a:lnTo>
                    <a:pt x="8565642" y="7973822"/>
                  </a:lnTo>
                  <a:close/>
                  <a:moveTo>
                    <a:pt x="8565642" y="7999222"/>
                  </a:moveTo>
                  <a:lnTo>
                    <a:pt x="8565642" y="8011922"/>
                  </a:lnTo>
                  <a:lnTo>
                    <a:pt x="8552942" y="8011922"/>
                  </a:lnTo>
                  <a:lnTo>
                    <a:pt x="8552942" y="7999222"/>
                  </a:lnTo>
                  <a:close/>
                  <a:moveTo>
                    <a:pt x="8552942" y="8024622"/>
                  </a:moveTo>
                  <a:lnTo>
                    <a:pt x="8552942" y="8037322"/>
                  </a:lnTo>
                  <a:lnTo>
                    <a:pt x="8540242" y="8037322"/>
                  </a:lnTo>
                  <a:lnTo>
                    <a:pt x="8540242" y="8024622"/>
                  </a:lnTo>
                  <a:close/>
                  <a:moveTo>
                    <a:pt x="8540242" y="8050022"/>
                  </a:moveTo>
                  <a:lnTo>
                    <a:pt x="8540242" y="8062722"/>
                  </a:lnTo>
                  <a:lnTo>
                    <a:pt x="8527542" y="8062722"/>
                  </a:lnTo>
                  <a:lnTo>
                    <a:pt x="8527542" y="8050022"/>
                  </a:lnTo>
                  <a:close/>
                  <a:moveTo>
                    <a:pt x="8527542" y="8075422"/>
                  </a:moveTo>
                  <a:lnTo>
                    <a:pt x="8527542" y="8088122"/>
                  </a:lnTo>
                  <a:lnTo>
                    <a:pt x="8514842" y="8088122"/>
                  </a:lnTo>
                  <a:lnTo>
                    <a:pt x="8514842" y="8075422"/>
                  </a:lnTo>
                  <a:close/>
                  <a:moveTo>
                    <a:pt x="8514842" y="8100822"/>
                  </a:moveTo>
                  <a:lnTo>
                    <a:pt x="8514842" y="8113522"/>
                  </a:lnTo>
                  <a:lnTo>
                    <a:pt x="8502142" y="8113522"/>
                  </a:lnTo>
                  <a:lnTo>
                    <a:pt x="8502142" y="8100822"/>
                  </a:lnTo>
                  <a:close/>
                  <a:moveTo>
                    <a:pt x="8502142" y="8126222"/>
                  </a:moveTo>
                  <a:lnTo>
                    <a:pt x="8502142" y="8138922"/>
                  </a:lnTo>
                  <a:lnTo>
                    <a:pt x="8489442" y="8138922"/>
                  </a:lnTo>
                  <a:lnTo>
                    <a:pt x="8489442" y="8126222"/>
                  </a:lnTo>
                  <a:close/>
                  <a:moveTo>
                    <a:pt x="8489442" y="8151622"/>
                  </a:moveTo>
                  <a:lnTo>
                    <a:pt x="8489442" y="8164322"/>
                  </a:lnTo>
                  <a:lnTo>
                    <a:pt x="8476742" y="8164322"/>
                  </a:lnTo>
                  <a:lnTo>
                    <a:pt x="8476742" y="8151622"/>
                  </a:lnTo>
                  <a:close/>
                  <a:moveTo>
                    <a:pt x="8476742" y="8177022"/>
                  </a:moveTo>
                  <a:lnTo>
                    <a:pt x="8476742" y="8189722"/>
                  </a:lnTo>
                  <a:lnTo>
                    <a:pt x="8464042" y="8189722"/>
                  </a:lnTo>
                  <a:lnTo>
                    <a:pt x="8464042" y="8177022"/>
                  </a:lnTo>
                  <a:close/>
                  <a:moveTo>
                    <a:pt x="8464042" y="8202422"/>
                  </a:moveTo>
                  <a:lnTo>
                    <a:pt x="8464042" y="8215122"/>
                  </a:lnTo>
                  <a:lnTo>
                    <a:pt x="8451342" y="8215122"/>
                  </a:lnTo>
                  <a:lnTo>
                    <a:pt x="8451342" y="8202422"/>
                  </a:lnTo>
                  <a:close/>
                  <a:moveTo>
                    <a:pt x="8451342" y="8227822"/>
                  </a:moveTo>
                  <a:lnTo>
                    <a:pt x="8451342" y="8240522"/>
                  </a:lnTo>
                  <a:lnTo>
                    <a:pt x="8438642" y="8240522"/>
                  </a:lnTo>
                  <a:lnTo>
                    <a:pt x="8438642" y="8227822"/>
                  </a:lnTo>
                  <a:close/>
                  <a:moveTo>
                    <a:pt x="8438642" y="8253222"/>
                  </a:moveTo>
                  <a:lnTo>
                    <a:pt x="8438642" y="8265922"/>
                  </a:lnTo>
                  <a:lnTo>
                    <a:pt x="8425942" y="8265922"/>
                  </a:lnTo>
                  <a:lnTo>
                    <a:pt x="8425942" y="8253222"/>
                  </a:lnTo>
                  <a:close/>
                  <a:moveTo>
                    <a:pt x="8425942" y="8278622"/>
                  </a:moveTo>
                  <a:lnTo>
                    <a:pt x="8425942" y="8291322"/>
                  </a:lnTo>
                  <a:lnTo>
                    <a:pt x="8413242" y="8291322"/>
                  </a:lnTo>
                  <a:lnTo>
                    <a:pt x="8413242" y="8278622"/>
                  </a:lnTo>
                  <a:close/>
                  <a:moveTo>
                    <a:pt x="8413242" y="8304022"/>
                  </a:moveTo>
                  <a:lnTo>
                    <a:pt x="8413242" y="8316722"/>
                  </a:lnTo>
                  <a:lnTo>
                    <a:pt x="8400542" y="8316722"/>
                  </a:lnTo>
                  <a:lnTo>
                    <a:pt x="8400542" y="8304022"/>
                  </a:lnTo>
                  <a:close/>
                  <a:moveTo>
                    <a:pt x="8400542" y="8329422"/>
                  </a:moveTo>
                  <a:lnTo>
                    <a:pt x="8400542" y="8342122"/>
                  </a:lnTo>
                  <a:lnTo>
                    <a:pt x="8387842" y="8342122"/>
                  </a:lnTo>
                  <a:lnTo>
                    <a:pt x="8387842" y="8329422"/>
                  </a:lnTo>
                  <a:close/>
                  <a:moveTo>
                    <a:pt x="8387842" y="8354822"/>
                  </a:moveTo>
                  <a:lnTo>
                    <a:pt x="8387842" y="8367522"/>
                  </a:lnTo>
                  <a:lnTo>
                    <a:pt x="8375142" y="8367522"/>
                  </a:lnTo>
                  <a:lnTo>
                    <a:pt x="8375142" y="8354822"/>
                  </a:lnTo>
                  <a:close/>
                  <a:moveTo>
                    <a:pt x="8375142" y="8380222"/>
                  </a:moveTo>
                  <a:lnTo>
                    <a:pt x="8375142" y="8392922"/>
                  </a:lnTo>
                  <a:lnTo>
                    <a:pt x="8362442" y="8392922"/>
                  </a:lnTo>
                  <a:lnTo>
                    <a:pt x="8362442" y="8380222"/>
                  </a:lnTo>
                  <a:close/>
                  <a:moveTo>
                    <a:pt x="8362442" y="8405622"/>
                  </a:moveTo>
                  <a:lnTo>
                    <a:pt x="8362442" y="8418322"/>
                  </a:lnTo>
                  <a:lnTo>
                    <a:pt x="8349742" y="8418322"/>
                  </a:lnTo>
                  <a:lnTo>
                    <a:pt x="8349742" y="8405622"/>
                  </a:lnTo>
                  <a:close/>
                  <a:moveTo>
                    <a:pt x="8349742" y="8431022"/>
                  </a:moveTo>
                  <a:lnTo>
                    <a:pt x="8349742" y="8443722"/>
                  </a:lnTo>
                  <a:lnTo>
                    <a:pt x="8337042" y="8443722"/>
                  </a:lnTo>
                  <a:lnTo>
                    <a:pt x="8337042" y="8431022"/>
                  </a:lnTo>
                  <a:close/>
                  <a:moveTo>
                    <a:pt x="8337042" y="8456422"/>
                  </a:moveTo>
                  <a:lnTo>
                    <a:pt x="8337042" y="8469122"/>
                  </a:lnTo>
                  <a:lnTo>
                    <a:pt x="8324342" y="8469122"/>
                  </a:lnTo>
                  <a:lnTo>
                    <a:pt x="8324342" y="8456422"/>
                  </a:lnTo>
                  <a:close/>
                  <a:moveTo>
                    <a:pt x="8324342" y="8481822"/>
                  </a:moveTo>
                  <a:lnTo>
                    <a:pt x="8324342" y="8494522"/>
                  </a:lnTo>
                  <a:lnTo>
                    <a:pt x="8311642" y="8494522"/>
                  </a:lnTo>
                  <a:lnTo>
                    <a:pt x="8311642" y="8481822"/>
                  </a:lnTo>
                  <a:close/>
                  <a:moveTo>
                    <a:pt x="8311642" y="8507222"/>
                  </a:moveTo>
                  <a:lnTo>
                    <a:pt x="8311642" y="8519922"/>
                  </a:lnTo>
                  <a:lnTo>
                    <a:pt x="8298942" y="8519922"/>
                  </a:lnTo>
                  <a:lnTo>
                    <a:pt x="8298942" y="8507222"/>
                  </a:lnTo>
                  <a:close/>
                  <a:moveTo>
                    <a:pt x="8298942" y="8532622"/>
                  </a:moveTo>
                  <a:lnTo>
                    <a:pt x="8298942" y="8545322"/>
                  </a:lnTo>
                  <a:lnTo>
                    <a:pt x="8286242" y="8545322"/>
                  </a:lnTo>
                  <a:lnTo>
                    <a:pt x="8286242" y="8532622"/>
                  </a:lnTo>
                  <a:close/>
                  <a:moveTo>
                    <a:pt x="8286242" y="8558022"/>
                  </a:moveTo>
                  <a:lnTo>
                    <a:pt x="8286242" y="8570722"/>
                  </a:lnTo>
                  <a:lnTo>
                    <a:pt x="8273542" y="8570722"/>
                  </a:lnTo>
                  <a:lnTo>
                    <a:pt x="8273542" y="8558022"/>
                  </a:lnTo>
                  <a:close/>
                  <a:moveTo>
                    <a:pt x="8273542" y="8583422"/>
                  </a:moveTo>
                  <a:lnTo>
                    <a:pt x="8273542" y="8596122"/>
                  </a:lnTo>
                  <a:lnTo>
                    <a:pt x="8260842" y="8596122"/>
                  </a:lnTo>
                  <a:lnTo>
                    <a:pt x="8260842" y="8583422"/>
                  </a:lnTo>
                  <a:close/>
                  <a:moveTo>
                    <a:pt x="8260842" y="8608822"/>
                  </a:moveTo>
                  <a:lnTo>
                    <a:pt x="8260842" y="8621522"/>
                  </a:lnTo>
                  <a:lnTo>
                    <a:pt x="8248142" y="8621522"/>
                  </a:lnTo>
                  <a:lnTo>
                    <a:pt x="8248142" y="8608822"/>
                  </a:lnTo>
                  <a:close/>
                  <a:moveTo>
                    <a:pt x="8248142" y="8634222"/>
                  </a:moveTo>
                  <a:lnTo>
                    <a:pt x="8248142" y="8646922"/>
                  </a:lnTo>
                  <a:lnTo>
                    <a:pt x="8235442" y="8646922"/>
                  </a:lnTo>
                  <a:lnTo>
                    <a:pt x="8235442" y="8634222"/>
                  </a:lnTo>
                  <a:close/>
                  <a:moveTo>
                    <a:pt x="8235442" y="8659622"/>
                  </a:moveTo>
                  <a:lnTo>
                    <a:pt x="8235442" y="8672322"/>
                  </a:lnTo>
                  <a:lnTo>
                    <a:pt x="8222742" y="8672322"/>
                  </a:lnTo>
                  <a:lnTo>
                    <a:pt x="8222742" y="8659622"/>
                  </a:lnTo>
                  <a:close/>
                  <a:moveTo>
                    <a:pt x="8222742" y="8685022"/>
                  </a:moveTo>
                  <a:lnTo>
                    <a:pt x="8222742" y="8697722"/>
                  </a:lnTo>
                  <a:lnTo>
                    <a:pt x="8210042" y="8697722"/>
                  </a:lnTo>
                  <a:lnTo>
                    <a:pt x="8210042" y="8685022"/>
                  </a:lnTo>
                  <a:close/>
                  <a:moveTo>
                    <a:pt x="8210042" y="8710422"/>
                  </a:moveTo>
                  <a:lnTo>
                    <a:pt x="8210042" y="8723122"/>
                  </a:lnTo>
                  <a:lnTo>
                    <a:pt x="8197342" y="8723122"/>
                  </a:lnTo>
                  <a:lnTo>
                    <a:pt x="8197342" y="8710422"/>
                  </a:lnTo>
                  <a:close/>
                  <a:moveTo>
                    <a:pt x="8197342" y="8735822"/>
                  </a:moveTo>
                  <a:lnTo>
                    <a:pt x="8197342" y="8748522"/>
                  </a:lnTo>
                  <a:lnTo>
                    <a:pt x="8184642" y="8748522"/>
                  </a:lnTo>
                  <a:lnTo>
                    <a:pt x="8184642" y="8735822"/>
                  </a:lnTo>
                  <a:close/>
                  <a:moveTo>
                    <a:pt x="8184642" y="8761222"/>
                  </a:moveTo>
                  <a:lnTo>
                    <a:pt x="8184642" y="8773922"/>
                  </a:lnTo>
                  <a:lnTo>
                    <a:pt x="8171942" y="8773922"/>
                  </a:lnTo>
                  <a:lnTo>
                    <a:pt x="8171942" y="8761222"/>
                  </a:lnTo>
                  <a:close/>
                  <a:moveTo>
                    <a:pt x="8171942" y="8786622"/>
                  </a:moveTo>
                  <a:lnTo>
                    <a:pt x="8171942" y="8799322"/>
                  </a:lnTo>
                  <a:lnTo>
                    <a:pt x="8159242" y="8799322"/>
                  </a:lnTo>
                  <a:lnTo>
                    <a:pt x="8159242" y="8786622"/>
                  </a:lnTo>
                  <a:close/>
                  <a:moveTo>
                    <a:pt x="8159242" y="8812022"/>
                  </a:moveTo>
                  <a:lnTo>
                    <a:pt x="8159242" y="8824722"/>
                  </a:lnTo>
                  <a:lnTo>
                    <a:pt x="8146542" y="8824722"/>
                  </a:lnTo>
                  <a:lnTo>
                    <a:pt x="8146542" y="8812022"/>
                  </a:lnTo>
                  <a:close/>
                  <a:moveTo>
                    <a:pt x="8146542" y="8837422"/>
                  </a:moveTo>
                  <a:lnTo>
                    <a:pt x="8146542" y="8850122"/>
                  </a:lnTo>
                  <a:lnTo>
                    <a:pt x="8133842" y="8850122"/>
                  </a:lnTo>
                  <a:lnTo>
                    <a:pt x="8133842" y="8837422"/>
                  </a:lnTo>
                  <a:close/>
                  <a:moveTo>
                    <a:pt x="8133842" y="8862822"/>
                  </a:moveTo>
                  <a:lnTo>
                    <a:pt x="8133842" y="8875522"/>
                  </a:lnTo>
                  <a:lnTo>
                    <a:pt x="8121142" y="8875522"/>
                  </a:lnTo>
                  <a:lnTo>
                    <a:pt x="8121142" y="8862822"/>
                  </a:lnTo>
                  <a:close/>
                  <a:moveTo>
                    <a:pt x="8121142" y="8888222"/>
                  </a:moveTo>
                  <a:lnTo>
                    <a:pt x="8121142" y="8900922"/>
                  </a:lnTo>
                  <a:lnTo>
                    <a:pt x="8108442" y="8900922"/>
                  </a:lnTo>
                  <a:lnTo>
                    <a:pt x="8108442" y="8888222"/>
                  </a:lnTo>
                  <a:close/>
                  <a:moveTo>
                    <a:pt x="8108442" y="8913622"/>
                  </a:moveTo>
                  <a:lnTo>
                    <a:pt x="8108442" y="8926322"/>
                  </a:lnTo>
                  <a:lnTo>
                    <a:pt x="8095742" y="8926322"/>
                  </a:lnTo>
                  <a:lnTo>
                    <a:pt x="8095742" y="8913622"/>
                  </a:lnTo>
                  <a:close/>
                  <a:moveTo>
                    <a:pt x="8095742" y="8939022"/>
                  </a:moveTo>
                  <a:lnTo>
                    <a:pt x="8095742" y="8951722"/>
                  </a:lnTo>
                  <a:lnTo>
                    <a:pt x="8083042" y="8951722"/>
                  </a:lnTo>
                  <a:lnTo>
                    <a:pt x="8083042" y="8939022"/>
                  </a:lnTo>
                  <a:close/>
                  <a:moveTo>
                    <a:pt x="8083042" y="8964422"/>
                  </a:moveTo>
                  <a:lnTo>
                    <a:pt x="8083042" y="8977122"/>
                  </a:lnTo>
                  <a:lnTo>
                    <a:pt x="8070342" y="8977122"/>
                  </a:lnTo>
                  <a:lnTo>
                    <a:pt x="8070342" y="8964422"/>
                  </a:lnTo>
                  <a:close/>
                  <a:moveTo>
                    <a:pt x="8070342" y="8989822"/>
                  </a:moveTo>
                  <a:lnTo>
                    <a:pt x="8070342" y="9002522"/>
                  </a:lnTo>
                  <a:lnTo>
                    <a:pt x="8057642" y="9002522"/>
                  </a:lnTo>
                  <a:lnTo>
                    <a:pt x="8057642" y="8989822"/>
                  </a:lnTo>
                  <a:close/>
                  <a:moveTo>
                    <a:pt x="8057642" y="9015222"/>
                  </a:moveTo>
                  <a:lnTo>
                    <a:pt x="8057642" y="9027922"/>
                  </a:lnTo>
                  <a:lnTo>
                    <a:pt x="8044942" y="9027922"/>
                  </a:lnTo>
                  <a:lnTo>
                    <a:pt x="8044942" y="9015222"/>
                  </a:lnTo>
                  <a:close/>
                  <a:moveTo>
                    <a:pt x="8044942" y="9040622"/>
                  </a:moveTo>
                  <a:lnTo>
                    <a:pt x="8044942" y="9053322"/>
                  </a:lnTo>
                  <a:lnTo>
                    <a:pt x="8032242" y="9053322"/>
                  </a:lnTo>
                  <a:lnTo>
                    <a:pt x="8032242" y="9040622"/>
                  </a:lnTo>
                  <a:close/>
                  <a:moveTo>
                    <a:pt x="8032242" y="9066022"/>
                  </a:moveTo>
                  <a:lnTo>
                    <a:pt x="8032242" y="9078722"/>
                  </a:lnTo>
                  <a:lnTo>
                    <a:pt x="8019542" y="9078722"/>
                  </a:lnTo>
                  <a:lnTo>
                    <a:pt x="8019542" y="9066022"/>
                  </a:lnTo>
                  <a:close/>
                  <a:moveTo>
                    <a:pt x="8019542" y="9091422"/>
                  </a:moveTo>
                  <a:lnTo>
                    <a:pt x="8019542" y="9104122"/>
                  </a:lnTo>
                  <a:lnTo>
                    <a:pt x="8006842" y="9104122"/>
                  </a:lnTo>
                  <a:lnTo>
                    <a:pt x="8006842" y="9091422"/>
                  </a:lnTo>
                  <a:close/>
                  <a:moveTo>
                    <a:pt x="8006842" y="9116822"/>
                  </a:moveTo>
                  <a:lnTo>
                    <a:pt x="8006842" y="9129522"/>
                  </a:lnTo>
                  <a:lnTo>
                    <a:pt x="7994142" y="9129522"/>
                  </a:lnTo>
                  <a:lnTo>
                    <a:pt x="7994142" y="9116822"/>
                  </a:lnTo>
                  <a:close/>
                  <a:moveTo>
                    <a:pt x="7994142" y="9142222"/>
                  </a:moveTo>
                  <a:lnTo>
                    <a:pt x="7994142" y="9154922"/>
                  </a:lnTo>
                  <a:lnTo>
                    <a:pt x="7981442" y="9154922"/>
                  </a:lnTo>
                  <a:lnTo>
                    <a:pt x="7981442" y="9142222"/>
                  </a:lnTo>
                  <a:close/>
                  <a:moveTo>
                    <a:pt x="7981442" y="9167622"/>
                  </a:moveTo>
                  <a:lnTo>
                    <a:pt x="7981442" y="9180322"/>
                  </a:lnTo>
                  <a:lnTo>
                    <a:pt x="7968742" y="9180322"/>
                  </a:lnTo>
                  <a:lnTo>
                    <a:pt x="7968742" y="9167622"/>
                  </a:lnTo>
                  <a:close/>
                  <a:moveTo>
                    <a:pt x="7968742" y="9193022"/>
                  </a:moveTo>
                  <a:lnTo>
                    <a:pt x="7968742" y="9205722"/>
                  </a:lnTo>
                  <a:lnTo>
                    <a:pt x="7956042" y="9205722"/>
                  </a:lnTo>
                  <a:lnTo>
                    <a:pt x="7956042" y="9193022"/>
                  </a:lnTo>
                  <a:close/>
                  <a:moveTo>
                    <a:pt x="7956042" y="9218422"/>
                  </a:moveTo>
                  <a:lnTo>
                    <a:pt x="7956042" y="9231122"/>
                  </a:lnTo>
                  <a:lnTo>
                    <a:pt x="7943342" y="9231122"/>
                  </a:lnTo>
                  <a:lnTo>
                    <a:pt x="7943342" y="9218422"/>
                  </a:lnTo>
                  <a:close/>
                  <a:moveTo>
                    <a:pt x="7943342" y="9243822"/>
                  </a:moveTo>
                  <a:lnTo>
                    <a:pt x="7943342" y="9256522"/>
                  </a:lnTo>
                  <a:lnTo>
                    <a:pt x="7930642" y="9256522"/>
                  </a:lnTo>
                  <a:lnTo>
                    <a:pt x="7930642" y="9243822"/>
                  </a:lnTo>
                  <a:close/>
                  <a:moveTo>
                    <a:pt x="7930642" y="9269222"/>
                  </a:moveTo>
                  <a:lnTo>
                    <a:pt x="7930642" y="9281922"/>
                  </a:lnTo>
                  <a:lnTo>
                    <a:pt x="7917942" y="9281922"/>
                  </a:lnTo>
                  <a:lnTo>
                    <a:pt x="7917942" y="9269222"/>
                  </a:lnTo>
                  <a:close/>
                  <a:moveTo>
                    <a:pt x="7917942" y="9294622"/>
                  </a:moveTo>
                  <a:lnTo>
                    <a:pt x="7917942" y="9307322"/>
                  </a:lnTo>
                  <a:lnTo>
                    <a:pt x="7905242" y="9307322"/>
                  </a:lnTo>
                  <a:lnTo>
                    <a:pt x="7905242" y="9294622"/>
                  </a:lnTo>
                  <a:close/>
                  <a:moveTo>
                    <a:pt x="7905242" y="9320022"/>
                  </a:moveTo>
                  <a:lnTo>
                    <a:pt x="7905242" y="9332722"/>
                  </a:lnTo>
                  <a:lnTo>
                    <a:pt x="7892542" y="9332722"/>
                  </a:lnTo>
                  <a:lnTo>
                    <a:pt x="7892542" y="9320022"/>
                  </a:lnTo>
                  <a:close/>
                  <a:moveTo>
                    <a:pt x="7892542" y="9345422"/>
                  </a:moveTo>
                  <a:lnTo>
                    <a:pt x="7892542" y="9358122"/>
                  </a:lnTo>
                  <a:lnTo>
                    <a:pt x="7879842" y="9358122"/>
                  </a:lnTo>
                  <a:lnTo>
                    <a:pt x="7879842" y="9345422"/>
                  </a:lnTo>
                  <a:close/>
                  <a:moveTo>
                    <a:pt x="7879842" y="9370822"/>
                  </a:moveTo>
                  <a:lnTo>
                    <a:pt x="7879842" y="9383522"/>
                  </a:lnTo>
                  <a:lnTo>
                    <a:pt x="7867142" y="9383522"/>
                  </a:lnTo>
                  <a:lnTo>
                    <a:pt x="7867142" y="9370822"/>
                  </a:lnTo>
                  <a:close/>
                  <a:moveTo>
                    <a:pt x="7867142" y="9396222"/>
                  </a:moveTo>
                  <a:lnTo>
                    <a:pt x="7867142" y="9408922"/>
                  </a:lnTo>
                  <a:lnTo>
                    <a:pt x="7854442" y="9408922"/>
                  </a:lnTo>
                  <a:lnTo>
                    <a:pt x="7854442" y="9396222"/>
                  </a:lnTo>
                  <a:close/>
                  <a:moveTo>
                    <a:pt x="7854442" y="9421622"/>
                  </a:moveTo>
                  <a:lnTo>
                    <a:pt x="7854442" y="9434322"/>
                  </a:lnTo>
                  <a:lnTo>
                    <a:pt x="7841742" y="9434322"/>
                  </a:lnTo>
                  <a:lnTo>
                    <a:pt x="7841742" y="9421622"/>
                  </a:lnTo>
                  <a:close/>
                  <a:moveTo>
                    <a:pt x="7841742" y="9447022"/>
                  </a:moveTo>
                  <a:lnTo>
                    <a:pt x="7841742" y="9459722"/>
                  </a:lnTo>
                  <a:lnTo>
                    <a:pt x="7829042" y="9459722"/>
                  </a:lnTo>
                  <a:lnTo>
                    <a:pt x="7829042" y="9447022"/>
                  </a:lnTo>
                  <a:close/>
                  <a:moveTo>
                    <a:pt x="7829042" y="9472422"/>
                  </a:moveTo>
                  <a:lnTo>
                    <a:pt x="7829042" y="9485122"/>
                  </a:lnTo>
                  <a:lnTo>
                    <a:pt x="7816342" y="9485122"/>
                  </a:lnTo>
                  <a:lnTo>
                    <a:pt x="7816342" y="9472422"/>
                  </a:lnTo>
                  <a:close/>
                  <a:moveTo>
                    <a:pt x="7816342" y="9497822"/>
                  </a:moveTo>
                  <a:lnTo>
                    <a:pt x="7816342" y="9510522"/>
                  </a:lnTo>
                  <a:lnTo>
                    <a:pt x="7803642" y="9510522"/>
                  </a:lnTo>
                  <a:lnTo>
                    <a:pt x="7803642" y="9497822"/>
                  </a:lnTo>
                  <a:close/>
                  <a:moveTo>
                    <a:pt x="7803642" y="9523222"/>
                  </a:moveTo>
                  <a:lnTo>
                    <a:pt x="7803642" y="9535922"/>
                  </a:lnTo>
                  <a:lnTo>
                    <a:pt x="7790942" y="9535922"/>
                  </a:lnTo>
                  <a:lnTo>
                    <a:pt x="7790942" y="9523222"/>
                  </a:lnTo>
                  <a:close/>
                  <a:moveTo>
                    <a:pt x="7790942" y="9548622"/>
                  </a:moveTo>
                  <a:lnTo>
                    <a:pt x="7790942" y="9561322"/>
                  </a:lnTo>
                  <a:lnTo>
                    <a:pt x="7778242" y="9561322"/>
                  </a:lnTo>
                  <a:lnTo>
                    <a:pt x="7778242" y="9548622"/>
                  </a:lnTo>
                  <a:close/>
                  <a:moveTo>
                    <a:pt x="7778242" y="9574022"/>
                  </a:moveTo>
                  <a:lnTo>
                    <a:pt x="7778242" y="9586722"/>
                  </a:lnTo>
                  <a:lnTo>
                    <a:pt x="7765542" y="9586722"/>
                  </a:lnTo>
                  <a:lnTo>
                    <a:pt x="7765542" y="9574022"/>
                  </a:lnTo>
                  <a:close/>
                  <a:moveTo>
                    <a:pt x="7765542" y="9599422"/>
                  </a:moveTo>
                  <a:lnTo>
                    <a:pt x="7765542" y="9612122"/>
                  </a:lnTo>
                  <a:lnTo>
                    <a:pt x="7752842" y="9612122"/>
                  </a:lnTo>
                  <a:lnTo>
                    <a:pt x="7752842" y="9599422"/>
                  </a:lnTo>
                  <a:close/>
                  <a:moveTo>
                    <a:pt x="7752842" y="9624822"/>
                  </a:moveTo>
                  <a:lnTo>
                    <a:pt x="7752842" y="9637522"/>
                  </a:lnTo>
                  <a:lnTo>
                    <a:pt x="7740142" y="9637522"/>
                  </a:lnTo>
                  <a:lnTo>
                    <a:pt x="7740142" y="9624822"/>
                  </a:lnTo>
                  <a:close/>
                  <a:moveTo>
                    <a:pt x="7740142" y="9650222"/>
                  </a:moveTo>
                  <a:lnTo>
                    <a:pt x="7740142" y="9662922"/>
                  </a:lnTo>
                  <a:lnTo>
                    <a:pt x="7727442" y="9662922"/>
                  </a:lnTo>
                  <a:lnTo>
                    <a:pt x="7727442" y="9650222"/>
                  </a:lnTo>
                  <a:close/>
                  <a:moveTo>
                    <a:pt x="7727442" y="9675622"/>
                  </a:moveTo>
                  <a:lnTo>
                    <a:pt x="7727442" y="9688322"/>
                  </a:lnTo>
                  <a:lnTo>
                    <a:pt x="7714742" y="9688322"/>
                  </a:lnTo>
                  <a:lnTo>
                    <a:pt x="7714742" y="9675622"/>
                  </a:lnTo>
                  <a:close/>
                  <a:moveTo>
                    <a:pt x="7714742" y="9701022"/>
                  </a:moveTo>
                  <a:lnTo>
                    <a:pt x="7714742" y="9713722"/>
                  </a:lnTo>
                  <a:lnTo>
                    <a:pt x="7702042" y="9713722"/>
                  </a:lnTo>
                  <a:lnTo>
                    <a:pt x="7702042" y="9701022"/>
                  </a:lnTo>
                  <a:close/>
                  <a:moveTo>
                    <a:pt x="7702042" y="9726422"/>
                  </a:moveTo>
                  <a:lnTo>
                    <a:pt x="7702042" y="9739122"/>
                  </a:lnTo>
                  <a:lnTo>
                    <a:pt x="7689342" y="9739122"/>
                  </a:lnTo>
                  <a:lnTo>
                    <a:pt x="7689342" y="9726422"/>
                  </a:lnTo>
                  <a:close/>
                  <a:moveTo>
                    <a:pt x="7689342" y="9751822"/>
                  </a:moveTo>
                  <a:lnTo>
                    <a:pt x="7689342" y="9764522"/>
                  </a:lnTo>
                  <a:lnTo>
                    <a:pt x="7676642" y="9764522"/>
                  </a:lnTo>
                  <a:lnTo>
                    <a:pt x="7676642" y="9751822"/>
                  </a:lnTo>
                  <a:close/>
                  <a:moveTo>
                    <a:pt x="7676642" y="9777222"/>
                  </a:moveTo>
                  <a:lnTo>
                    <a:pt x="7676642" y="9789922"/>
                  </a:lnTo>
                  <a:lnTo>
                    <a:pt x="7663942" y="9789922"/>
                  </a:lnTo>
                  <a:lnTo>
                    <a:pt x="7663942" y="9777222"/>
                  </a:lnTo>
                  <a:close/>
                  <a:moveTo>
                    <a:pt x="7663942" y="9802622"/>
                  </a:moveTo>
                  <a:lnTo>
                    <a:pt x="7663942" y="9815322"/>
                  </a:lnTo>
                  <a:lnTo>
                    <a:pt x="7651242" y="9815322"/>
                  </a:lnTo>
                  <a:lnTo>
                    <a:pt x="7651242" y="9802622"/>
                  </a:lnTo>
                  <a:close/>
                  <a:moveTo>
                    <a:pt x="7651242" y="9828022"/>
                  </a:moveTo>
                  <a:lnTo>
                    <a:pt x="7651242" y="9840722"/>
                  </a:lnTo>
                  <a:lnTo>
                    <a:pt x="7638542" y="9840722"/>
                  </a:lnTo>
                  <a:lnTo>
                    <a:pt x="7638542" y="9828022"/>
                  </a:lnTo>
                  <a:close/>
                  <a:moveTo>
                    <a:pt x="7638542" y="9853422"/>
                  </a:moveTo>
                  <a:lnTo>
                    <a:pt x="7638542" y="9866122"/>
                  </a:lnTo>
                  <a:lnTo>
                    <a:pt x="7625842" y="9866122"/>
                  </a:lnTo>
                  <a:lnTo>
                    <a:pt x="7625842" y="9853422"/>
                  </a:lnTo>
                  <a:close/>
                  <a:moveTo>
                    <a:pt x="7625842" y="9878822"/>
                  </a:moveTo>
                  <a:lnTo>
                    <a:pt x="7625842" y="9891522"/>
                  </a:lnTo>
                  <a:lnTo>
                    <a:pt x="7613142" y="9891522"/>
                  </a:lnTo>
                  <a:lnTo>
                    <a:pt x="7613142" y="9878822"/>
                  </a:lnTo>
                  <a:close/>
                  <a:moveTo>
                    <a:pt x="7613142" y="9904222"/>
                  </a:moveTo>
                  <a:lnTo>
                    <a:pt x="7613142" y="9916922"/>
                  </a:lnTo>
                  <a:lnTo>
                    <a:pt x="7600442" y="9916922"/>
                  </a:lnTo>
                  <a:lnTo>
                    <a:pt x="7600442" y="9904222"/>
                  </a:lnTo>
                  <a:close/>
                  <a:moveTo>
                    <a:pt x="7600442" y="9929622"/>
                  </a:moveTo>
                  <a:lnTo>
                    <a:pt x="7600442" y="9942322"/>
                  </a:lnTo>
                  <a:lnTo>
                    <a:pt x="7587742" y="9942322"/>
                  </a:lnTo>
                  <a:lnTo>
                    <a:pt x="7587742" y="9929622"/>
                  </a:lnTo>
                  <a:close/>
                  <a:moveTo>
                    <a:pt x="7587742" y="9955022"/>
                  </a:moveTo>
                  <a:lnTo>
                    <a:pt x="7587742" y="9967722"/>
                  </a:lnTo>
                  <a:lnTo>
                    <a:pt x="7575042" y="9967722"/>
                  </a:lnTo>
                  <a:lnTo>
                    <a:pt x="7575042" y="9955022"/>
                  </a:lnTo>
                  <a:close/>
                  <a:moveTo>
                    <a:pt x="7575042" y="9980422"/>
                  </a:moveTo>
                  <a:lnTo>
                    <a:pt x="7575042" y="9993122"/>
                  </a:lnTo>
                  <a:lnTo>
                    <a:pt x="7562342" y="9993122"/>
                  </a:lnTo>
                  <a:lnTo>
                    <a:pt x="7562342" y="9980422"/>
                  </a:lnTo>
                  <a:close/>
                  <a:moveTo>
                    <a:pt x="7562342" y="10005822"/>
                  </a:moveTo>
                  <a:lnTo>
                    <a:pt x="7562342" y="10018522"/>
                  </a:lnTo>
                  <a:lnTo>
                    <a:pt x="7549642" y="10018522"/>
                  </a:lnTo>
                  <a:lnTo>
                    <a:pt x="7549642" y="10005822"/>
                  </a:lnTo>
                  <a:close/>
                  <a:moveTo>
                    <a:pt x="7549642" y="10031222"/>
                  </a:moveTo>
                  <a:lnTo>
                    <a:pt x="7549642" y="10043922"/>
                  </a:lnTo>
                  <a:lnTo>
                    <a:pt x="7536942" y="10043922"/>
                  </a:lnTo>
                  <a:lnTo>
                    <a:pt x="7536942" y="10031222"/>
                  </a:lnTo>
                  <a:close/>
                  <a:moveTo>
                    <a:pt x="7536942" y="10056622"/>
                  </a:moveTo>
                  <a:lnTo>
                    <a:pt x="7536942" y="10069322"/>
                  </a:lnTo>
                  <a:lnTo>
                    <a:pt x="7524242" y="10069322"/>
                  </a:lnTo>
                  <a:lnTo>
                    <a:pt x="7524242" y="10056622"/>
                  </a:lnTo>
                  <a:close/>
                  <a:moveTo>
                    <a:pt x="7524242" y="10082022"/>
                  </a:moveTo>
                  <a:lnTo>
                    <a:pt x="7524242" y="10094722"/>
                  </a:lnTo>
                  <a:lnTo>
                    <a:pt x="7511542" y="10094722"/>
                  </a:lnTo>
                  <a:lnTo>
                    <a:pt x="7511542" y="10082022"/>
                  </a:lnTo>
                  <a:close/>
                  <a:moveTo>
                    <a:pt x="7511542" y="10107422"/>
                  </a:moveTo>
                  <a:lnTo>
                    <a:pt x="7511542" y="10120122"/>
                  </a:lnTo>
                  <a:lnTo>
                    <a:pt x="7498842" y="10120122"/>
                  </a:lnTo>
                  <a:lnTo>
                    <a:pt x="7498842" y="10107422"/>
                  </a:lnTo>
                  <a:close/>
                  <a:moveTo>
                    <a:pt x="7498842" y="10132822"/>
                  </a:moveTo>
                  <a:lnTo>
                    <a:pt x="7498842" y="10145522"/>
                  </a:lnTo>
                  <a:lnTo>
                    <a:pt x="7486142" y="10145522"/>
                  </a:lnTo>
                  <a:lnTo>
                    <a:pt x="7486142" y="10132822"/>
                  </a:lnTo>
                  <a:close/>
                  <a:moveTo>
                    <a:pt x="7486142" y="10158222"/>
                  </a:moveTo>
                  <a:lnTo>
                    <a:pt x="7486142" y="10170922"/>
                  </a:lnTo>
                  <a:lnTo>
                    <a:pt x="7473442" y="10170922"/>
                  </a:lnTo>
                  <a:lnTo>
                    <a:pt x="7473442" y="10158222"/>
                  </a:lnTo>
                  <a:close/>
                  <a:moveTo>
                    <a:pt x="7473442" y="10183622"/>
                  </a:moveTo>
                  <a:lnTo>
                    <a:pt x="7473442" y="10196322"/>
                  </a:lnTo>
                  <a:lnTo>
                    <a:pt x="7460742" y="10196322"/>
                  </a:lnTo>
                  <a:lnTo>
                    <a:pt x="7460742" y="10183622"/>
                  </a:lnTo>
                  <a:close/>
                  <a:moveTo>
                    <a:pt x="7460742" y="10209022"/>
                  </a:moveTo>
                  <a:lnTo>
                    <a:pt x="7460742" y="10221722"/>
                  </a:lnTo>
                  <a:lnTo>
                    <a:pt x="7448042" y="10221722"/>
                  </a:lnTo>
                  <a:lnTo>
                    <a:pt x="7448042" y="10209022"/>
                  </a:lnTo>
                  <a:close/>
                  <a:moveTo>
                    <a:pt x="7448042" y="10234422"/>
                  </a:moveTo>
                  <a:lnTo>
                    <a:pt x="7448042" y="10247122"/>
                  </a:lnTo>
                  <a:lnTo>
                    <a:pt x="7435342" y="10247122"/>
                  </a:lnTo>
                  <a:lnTo>
                    <a:pt x="7435342" y="10234422"/>
                  </a:lnTo>
                  <a:close/>
                  <a:moveTo>
                    <a:pt x="7435342" y="10259822"/>
                  </a:moveTo>
                  <a:lnTo>
                    <a:pt x="7435342" y="10272522"/>
                  </a:lnTo>
                  <a:lnTo>
                    <a:pt x="7422642" y="10272522"/>
                  </a:lnTo>
                  <a:lnTo>
                    <a:pt x="7422642" y="10259822"/>
                  </a:lnTo>
                  <a:close/>
                  <a:moveTo>
                    <a:pt x="7422642" y="10285222"/>
                  </a:moveTo>
                  <a:lnTo>
                    <a:pt x="7422642" y="10297922"/>
                  </a:lnTo>
                  <a:lnTo>
                    <a:pt x="7409942" y="10297922"/>
                  </a:lnTo>
                  <a:lnTo>
                    <a:pt x="7409942" y="10285222"/>
                  </a:lnTo>
                  <a:close/>
                  <a:moveTo>
                    <a:pt x="7409942" y="10310622"/>
                  </a:moveTo>
                  <a:lnTo>
                    <a:pt x="7409942" y="10323322"/>
                  </a:lnTo>
                  <a:lnTo>
                    <a:pt x="7397242" y="10323322"/>
                  </a:lnTo>
                  <a:lnTo>
                    <a:pt x="7397242" y="10310622"/>
                  </a:lnTo>
                  <a:close/>
                  <a:moveTo>
                    <a:pt x="7397242" y="10336022"/>
                  </a:moveTo>
                  <a:lnTo>
                    <a:pt x="7397242" y="10348722"/>
                  </a:lnTo>
                  <a:lnTo>
                    <a:pt x="7384542" y="10348722"/>
                  </a:lnTo>
                  <a:lnTo>
                    <a:pt x="7384542" y="10336022"/>
                  </a:lnTo>
                  <a:close/>
                  <a:moveTo>
                    <a:pt x="7384542" y="10361422"/>
                  </a:moveTo>
                  <a:lnTo>
                    <a:pt x="7384542" y="10374122"/>
                  </a:lnTo>
                  <a:lnTo>
                    <a:pt x="7371842" y="10374122"/>
                  </a:lnTo>
                  <a:lnTo>
                    <a:pt x="7371842" y="10361422"/>
                  </a:lnTo>
                  <a:close/>
                  <a:moveTo>
                    <a:pt x="7371842" y="10386822"/>
                  </a:moveTo>
                  <a:lnTo>
                    <a:pt x="7371842" y="10399522"/>
                  </a:lnTo>
                  <a:lnTo>
                    <a:pt x="7359142" y="10399522"/>
                  </a:lnTo>
                  <a:lnTo>
                    <a:pt x="7359142" y="10386822"/>
                  </a:lnTo>
                  <a:close/>
                  <a:moveTo>
                    <a:pt x="7359142" y="10412222"/>
                  </a:moveTo>
                  <a:lnTo>
                    <a:pt x="7359142" y="10424922"/>
                  </a:lnTo>
                  <a:lnTo>
                    <a:pt x="7346442" y="10424922"/>
                  </a:lnTo>
                  <a:lnTo>
                    <a:pt x="7346442" y="10412222"/>
                  </a:lnTo>
                  <a:close/>
                  <a:moveTo>
                    <a:pt x="7346442" y="10437622"/>
                  </a:moveTo>
                  <a:lnTo>
                    <a:pt x="7346442" y="10450322"/>
                  </a:lnTo>
                  <a:lnTo>
                    <a:pt x="7333742" y="10450322"/>
                  </a:lnTo>
                  <a:lnTo>
                    <a:pt x="7333742" y="10437622"/>
                  </a:lnTo>
                  <a:close/>
                  <a:moveTo>
                    <a:pt x="7333742" y="10463022"/>
                  </a:moveTo>
                  <a:lnTo>
                    <a:pt x="7333742" y="10475722"/>
                  </a:lnTo>
                  <a:lnTo>
                    <a:pt x="7321042" y="10475722"/>
                  </a:lnTo>
                  <a:lnTo>
                    <a:pt x="7321042" y="10463022"/>
                  </a:lnTo>
                  <a:close/>
                  <a:moveTo>
                    <a:pt x="7321042" y="10488422"/>
                  </a:moveTo>
                  <a:lnTo>
                    <a:pt x="7321042" y="10501122"/>
                  </a:lnTo>
                  <a:lnTo>
                    <a:pt x="7308342" y="10501122"/>
                  </a:lnTo>
                  <a:lnTo>
                    <a:pt x="7308342" y="10488422"/>
                  </a:lnTo>
                  <a:close/>
                  <a:moveTo>
                    <a:pt x="7308342" y="10513822"/>
                  </a:moveTo>
                  <a:lnTo>
                    <a:pt x="7308342" y="10526522"/>
                  </a:lnTo>
                  <a:lnTo>
                    <a:pt x="7295642" y="10526522"/>
                  </a:lnTo>
                  <a:lnTo>
                    <a:pt x="7295642" y="10513822"/>
                  </a:lnTo>
                  <a:close/>
                  <a:moveTo>
                    <a:pt x="7295642" y="10539222"/>
                  </a:moveTo>
                  <a:lnTo>
                    <a:pt x="7295642" y="10551922"/>
                  </a:lnTo>
                  <a:lnTo>
                    <a:pt x="7282942" y="10551922"/>
                  </a:lnTo>
                  <a:lnTo>
                    <a:pt x="7282942" y="10539222"/>
                  </a:lnTo>
                  <a:close/>
                  <a:moveTo>
                    <a:pt x="7282942" y="10564622"/>
                  </a:moveTo>
                  <a:lnTo>
                    <a:pt x="7282942" y="10577322"/>
                  </a:lnTo>
                  <a:lnTo>
                    <a:pt x="7270242" y="10577322"/>
                  </a:lnTo>
                  <a:lnTo>
                    <a:pt x="7270242" y="10564622"/>
                  </a:lnTo>
                  <a:close/>
                  <a:moveTo>
                    <a:pt x="7270242" y="10590022"/>
                  </a:moveTo>
                  <a:lnTo>
                    <a:pt x="7270242" y="10602722"/>
                  </a:lnTo>
                  <a:lnTo>
                    <a:pt x="7257542" y="10602722"/>
                  </a:lnTo>
                  <a:lnTo>
                    <a:pt x="7257542" y="10590022"/>
                  </a:lnTo>
                  <a:close/>
                  <a:moveTo>
                    <a:pt x="7257542" y="10615422"/>
                  </a:moveTo>
                  <a:lnTo>
                    <a:pt x="7257542" y="10628122"/>
                  </a:lnTo>
                  <a:lnTo>
                    <a:pt x="7244842" y="10628122"/>
                  </a:lnTo>
                  <a:lnTo>
                    <a:pt x="7244842" y="10615422"/>
                  </a:lnTo>
                  <a:close/>
                  <a:moveTo>
                    <a:pt x="7244842" y="10640822"/>
                  </a:moveTo>
                  <a:lnTo>
                    <a:pt x="7244842" y="10653522"/>
                  </a:lnTo>
                  <a:lnTo>
                    <a:pt x="7232142" y="10653522"/>
                  </a:lnTo>
                  <a:lnTo>
                    <a:pt x="7232142" y="10640822"/>
                  </a:lnTo>
                  <a:close/>
                  <a:moveTo>
                    <a:pt x="7232142" y="10666222"/>
                  </a:moveTo>
                  <a:lnTo>
                    <a:pt x="7232142" y="10678922"/>
                  </a:lnTo>
                  <a:lnTo>
                    <a:pt x="7219442" y="10678922"/>
                  </a:lnTo>
                  <a:lnTo>
                    <a:pt x="7219442" y="10666222"/>
                  </a:lnTo>
                  <a:close/>
                  <a:moveTo>
                    <a:pt x="7219442" y="10691622"/>
                  </a:moveTo>
                  <a:lnTo>
                    <a:pt x="7219442" y="10704322"/>
                  </a:lnTo>
                  <a:lnTo>
                    <a:pt x="7206742" y="10704322"/>
                  </a:lnTo>
                  <a:lnTo>
                    <a:pt x="7206742" y="10691622"/>
                  </a:lnTo>
                  <a:close/>
                  <a:moveTo>
                    <a:pt x="7206742" y="10717022"/>
                  </a:moveTo>
                  <a:lnTo>
                    <a:pt x="7206742" y="10729722"/>
                  </a:lnTo>
                  <a:lnTo>
                    <a:pt x="7194042" y="10729722"/>
                  </a:lnTo>
                  <a:lnTo>
                    <a:pt x="7194042" y="10717022"/>
                  </a:lnTo>
                  <a:close/>
                  <a:moveTo>
                    <a:pt x="7194042" y="10742422"/>
                  </a:moveTo>
                  <a:lnTo>
                    <a:pt x="7194042" y="10755122"/>
                  </a:lnTo>
                  <a:lnTo>
                    <a:pt x="7181342" y="10755122"/>
                  </a:lnTo>
                  <a:lnTo>
                    <a:pt x="7181342" y="10742422"/>
                  </a:lnTo>
                  <a:close/>
                  <a:moveTo>
                    <a:pt x="7181342" y="10767822"/>
                  </a:moveTo>
                  <a:lnTo>
                    <a:pt x="7181342" y="10780522"/>
                  </a:lnTo>
                  <a:lnTo>
                    <a:pt x="7168642" y="10780522"/>
                  </a:lnTo>
                  <a:lnTo>
                    <a:pt x="7168642" y="10767822"/>
                  </a:lnTo>
                  <a:close/>
                  <a:moveTo>
                    <a:pt x="7168642" y="10793222"/>
                  </a:moveTo>
                  <a:lnTo>
                    <a:pt x="7168642" y="10805922"/>
                  </a:lnTo>
                  <a:lnTo>
                    <a:pt x="7155942" y="10805922"/>
                  </a:lnTo>
                  <a:lnTo>
                    <a:pt x="7155942" y="10793222"/>
                  </a:lnTo>
                  <a:close/>
                  <a:moveTo>
                    <a:pt x="7155942" y="10818622"/>
                  </a:moveTo>
                  <a:lnTo>
                    <a:pt x="7155942" y="10831322"/>
                  </a:lnTo>
                  <a:lnTo>
                    <a:pt x="7143242" y="10831322"/>
                  </a:lnTo>
                  <a:lnTo>
                    <a:pt x="7143242" y="10818622"/>
                  </a:lnTo>
                  <a:close/>
                  <a:moveTo>
                    <a:pt x="7143242" y="10844022"/>
                  </a:moveTo>
                  <a:lnTo>
                    <a:pt x="7143242" y="10856722"/>
                  </a:lnTo>
                  <a:lnTo>
                    <a:pt x="7130542" y="10856722"/>
                  </a:lnTo>
                  <a:lnTo>
                    <a:pt x="7130542" y="10844022"/>
                  </a:lnTo>
                  <a:close/>
                  <a:moveTo>
                    <a:pt x="7130542" y="10869422"/>
                  </a:moveTo>
                  <a:lnTo>
                    <a:pt x="7130542" y="10882122"/>
                  </a:lnTo>
                  <a:lnTo>
                    <a:pt x="7117842" y="10882122"/>
                  </a:lnTo>
                  <a:lnTo>
                    <a:pt x="7117842" y="10869422"/>
                  </a:lnTo>
                  <a:close/>
                  <a:moveTo>
                    <a:pt x="7117842" y="10894822"/>
                  </a:moveTo>
                  <a:lnTo>
                    <a:pt x="7117842" y="10907522"/>
                  </a:lnTo>
                  <a:lnTo>
                    <a:pt x="7105142" y="10907522"/>
                  </a:lnTo>
                  <a:lnTo>
                    <a:pt x="7105142" y="10894822"/>
                  </a:lnTo>
                  <a:close/>
                  <a:moveTo>
                    <a:pt x="7105142" y="10920222"/>
                  </a:moveTo>
                  <a:lnTo>
                    <a:pt x="7105142" y="10932922"/>
                  </a:lnTo>
                  <a:lnTo>
                    <a:pt x="7092442" y="10932922"/>
                  </a:lnTo>
                  <a:lnTo>
                    <a:pt x="7092442" y="10920222"/>
                  </a:lnTo>
                  <a:close/>
                  <a:moveTo>
                    <a:pt x="7092442" y="10945622"/>
                  </a:moveTo>
                  <a:lnTo>
                    <a:pt x="7092442" y="10958322"/>
                  </a:lnTo>
                  <a:lnTo>
                    <a:pt x="7079742" y="10958322"/>
                  </a:lnTo>
                  <a:lnTo>
                    <a:pt x="7079742" y="10945622"/>
                  </a:lnTo>
                  <a:close/>
                  <a:moveTo>
                    <a:pt x="7079742" y="10971022"/>
                  </a:moveTo>
                  <a:lnTo>
                    <a:pt x="7079742" y="10983722"/>
                  </a:lnTo>
                  <a:lnTo>
                    <a:pt x="7067042" y="10983722"/>
                  </a:lnTo>
                  <a:lnTo>
                    <a:pt x="7067042" y="10971022"/>
                  </a:lnTo>
                  <a:close/>
                  <a:moveTo>
                    <a:pt x="7067042" y="10996422"/>
                  </a:moveTo>
                  <a:lnTo>
                    <a:pt x="7067042" y="11009122"/>
                  </a:lnTo>
                  <a:lnTo>
                    <a:pt x="7054342" y="11009122"/>
                  </a:lnTo>
                  <a:lnTo>
                    <a:pt x="7054342" y="10996422"/>
                  </a:lnTo>
                  <a:close/>
                  <a:moveTo>
                    <a:pt x="7054342" y="11021822"/>
                  </a:moveTo>
                  <a:lnTo>
                    <a:pt x="7054342" y="11034522"/>
                  </a:lnTo>
                  <a:lnTo>
                    <a:pt x="7041642" y="11034522"/>
                  </a:lnTo>
                  <a:lnTo>
                    <a:pt x="7041642" y="11021822"/>
                  </a:lnTo>
                  <a:close/>
                  <a:moveTo>
                    <a:pt x="7041642" y="11047222"/>
                  </a:moveTo>
                  <a:lnTo>
                    <a:pt x="7041642" y="11059922"/>
                  </a:lnTo>
                  <a:lnTo>
                    <a:pt x="7028942" y="11059922"/>
                  </a:lnTo>
                  <a:lnTo>
                    <a:pt x="7028942" y="11047222"/>
                  </a:lnTo>
                  <a:close/>
                  <a:moveTo>
                    <a:pt x="7028942" y="11072622"/>
                  </a:moveTo>
                  <a:lnTo>
                    <a:pt x="7028942" y="11085322"/>
                  </a:lnTo>
                  <a:lnTo>
                    <a:pt x="7016242" y="11085322"/>
                  </a:lnTo>
                  <a:lnTo>
                    <a:pt x="7016242" y="11072622"/>
                  </a:lnTo>
                  <a:close/>
                  <a:moveTo>
                    <a:pt x="7016242" y="11098022"/>
                  </a:moveTo>
                  <a:lnTo>
                    <a:pt x="7016242" y="11110722"/>
                  </a:lnTo>
                  <a:lnTo>
                    <a:pt x="7003542" y="11110722"/>
                  </a:lnTo>
                  <a:lnTo>
                    <a:pt x="7003542" y="11098022"/>
                  </a:lnTo>
                  <a:close/>
                  <a:moveTo>
                    <a:pt x="7003542" y="11123422"/>
                  </a:moveTo>
                  <a:lnTo>
                    <a:pt x="7003542" y="11136122"/>
                  </a:lnTo>
                  <a:lnTo>
                    <a:pt x="6990842" y="11136122"/>
                  </a:lnTo>
                  <a:lnTo>
                    <a:pt x="6990842" y="11123422"/>
                  </a:lnTo>
                  <a:close/>
                  <a:moveTo>
                    <a:pt x="6990842" y="11148822"/>
                  </a:moveTo>
                  <a:lnTo>
                    <a:pt x="6990842" y="11161522"/>
                  </a:lnTo>
                  <a:lnTo>
                    <a:pt x="6978142" y="11161522"/>
                  </a:lnTo>
                  <a:lnTo>
                    <a:pt x="6978142" y="11148822"/>
                  </a:lnTo>
                  <a:close/>
                  <a:moveTo>
                    <a:pt x="6978142" y="11174222"/>
                  </a:moveTo>
                  <a:lnTo>
                    <a:pt x="6978142" y="11186922"/>
                  </a:lnTo>
                  <a:lnTo>
                    <a:pt x="6965442" y="11186922"/>
                  </a:lnTo>
                  <a:lnTo>
                    <a:pt x="6965442" y="11174222"/>
                  </a:lnTo>
                  <a:close/>
                  <a:moveTo>
                    <a:pt x="6965442" y="11199622"/>
                  </a:moveTo>
                  <a:lnTo>
                    <a:pt x="6965442" y="11212322"/>
                  </a:lnTo>
                  <a:lnTo>
                    <a:pt x="6952742" y="11212322"/>
                  </a:lnTo>
                  <a:lnTo>
                    <a:pt x="6952742" y="11199622"/>
                  </a:lnTo>
                  <a:close/>
                  <a:moveTo>
                    <a:pt x="6952742" y="11225022"/>
                  </a:moveTo>
                  <a:lnTo>
                    <a:pt x="6952742" y="11237722"/>
                  </a:lnTo>
                  <a:lnTo>
                    <a:pt x="6940042" y="11237722"/>
                  </a:lnTo>
                  <a:lnTo>
                    <a:pt x="6940042" y="11225022"/>
                  </a:lnTo>
                  <a:close/>
                  <a:moveTo>
                    <a:pt x="6940042" y="11250422"/>
                  </a:moveTo>
                  <a:lnTo>
                    <a:pt x="6940042" y="11263122"/>
                  </a:lnTo>
                  <a:lnTo>
                    <a:pt x="6927342" y="11263122"/>
                  </a:lnTo>
                  <a:lnTo>
                    <a:pt x="6927342" y="11250422"/>
                  </a:lnTo>
                  <a:close/>
                  <a:moveTo>
                    <a:pt x="6927342" y="11275822"/>
                  </a:moveTo>
                  <a:lnTo>
                    <a:pt x="6927342" y="11288522"/>
                  </a:lnTo>
                  <a:lnTo>
                    <a:pt x="6914642" y="11288522"/>
                  </a:lnTo>
                  <a:lnTo>
                    <a:pt x="6914642" y="11275822"/>
                  </a:lnTo>
                  <a:close/>
                  <a:moveTo>
                    <a:pt x="6914642" y="11301222"/>
                  </a:moveTo>
                  <a:lnTo>
                    <a:pt x="6914642" y="11313922"/>
                  </a:lnTo>
                  <a:lnTo>
                    <a:pt x="6901942" y="11313922"/>
                  </a:lnTo>
                  <a:lnTo>
                    <a:pt x="6901942" y="11301222"/>
                  </a:lnTo>
                  <a:close/>
                  <a:moveTo>
                    <a:pt x="6901942" y="11326622"/>
                  </a:moveTo>
                  <a:lnTo>
                    <a:pt x="6901942" y="11339322"/>
                  </a:lnTo>
                  <a:lnTo>
                    <a:pt x="6889242" y="11339322"/>
                  </a:lnTo>
                  <a:lnTo>
                    <a:pt x="6889242" y="11326622"/>
                  </a:lnTo>
                  <a:close/>
                  <a:moveTo>
                    <a:pt x="6889242" y="11352022"/>
                  </a:moveTo>
                  <a:lnTo>
                    <a:pt x="6889242" y="11364722"/>
                  </a:lnTo>
                  <a:lnTo>
                    <a:pt x="6876542" y="11364722"/>
                  </a:lnTo>
                  <a:lnTo>
                    <a:pt x="6876542" y="11352022"/>
                  </a:lnTo>
                  <a:close/>
                  <a:moveTo>
                    <a:pt x="6876542" y="11377422"/>
                  </a:moveTo>
                  <a:lnTo>
                    <a:pt x="6876542" y="11390122"/>
                  </a:lnTo>
                  <a:lnTo>
                    <a:pt x="6863842" y="11390122"/>
                  </a:lnTo>
                  <a:lnTo>
                    <a:pt x="6863842" y="11377422"/>
                  </a:lnTo>
                  <a:close/>
                  <a:moveTo>
                    <a:pt x="6863842" y="11402822"/>
                  </a:moveTo>
                  <a:lnTo>
                    <a:pt x="6863842" y="11415522"/>
                  </a:lnTo>
                  <a:lnTo>
                    <a:pt x="6851142" y="11415522"/>
                  </a:lnTo>
                  <a:lnTo>
                    <a:pt x="6851142" y="11402822"/>
                  </a:lnTo>
                  <a:close/>
                  <a:moveTo>
                    <a:pt x="6851142" y="11428222"/>
                  </a:moveTo>
                  <a:lnTo>
                    <a:pt x="6851142" y="11440922"/>
                  </a:lnTo>
                  <a:lnTo>
                    <a:pt x="6838442" y="11440922"/>
                  </a:lnTo>
                  <a:lnTo>
                    <a:pt x="6838442" y="11428222"/>
                  </a:lnTo>
                  <a:close/>
                  <a:moveTo>
                    <a:pt x="6838442" y="11453622"/>
                  </a:moveTo>
                  <a:lnTo>
                    <a:pt x="6838442" y="11466322"/>
                  </a:lnTo>
                  <a:lnTo>
                    <a:pt x="6825742" y="11466322"/>
                  </a:lnTo>
                  <a:lnTo>
                    <a:pt x="6825742" y="11453622"/>
                  </a:lnTo>
                  <a:close/>
                  <a:moveTo>
                    <a:pt x="6825742" y="11479022"/>
                  </a:moveTo>
                  <a:lnTo>
                    <a:pt x="6825742" y="11491722"/>
                  </a:lnTo>
                  <a:lnTo>
                    <a:pt x="6813042" y="11491722"/>
                  </a:lnTo>
                  <a:lnTo>
                    <a:pt x="6813042" y="11479022"/>
                  </a:lnTo>
                  <a:close/>
                  <a:moveTo>
                    <a:pt x="6813042" y="11504422"/>
                  </a:moveTo>
                  <a:lnTo>
                    <a:pt x="6813042" y="11517122"/>
                  </a:lnTo>
                  <a:lnTo>
                    <a:pt x="6800342" y="11517122"/>
                  </a:lnTo>
                  <a:lnTo>
                    <a:pt x="6800342" y="11504422"/>
                  </a:lnTo>
                  <a:close/>
                  <a:moveTo>
                    <a:pt x="6800342" y="11529822"/>
                  </a:moveTo>
                  <a:lnTo>
                    <a:pt x="6800342" y="11542522"/>
                  </a:lnTo>
                  <a:lnTo>
                    <a:pt x="6787642" y="11542522"/>
                  </a:lnTo>
                  <a:lnTo>
                    <a:pt x="6787642" y="11529822"/>
                  </a:lnTo>
                  <a:close/>
                  <a:moveTo>
                    <a:pt x="6787642" y="11555222"/>
                  </a:moveTo>
                  <a:lnTo>
                    <a:pt x="6787642" y="11567922"/>
                  </a:lnTo>
                  <a:lnTo>
                    <a:pt x="6774942" y="11567922"/>
                  </a:lnTo>
                  <a:lnTo>
                    <a:pt x="6774942" y="11555222"/>
                  </a:lnTo>
                  <a:close/>
                  <a:moveTo>
                    <a:pt x="6774942" y="11580622"/>
                  </a:moveTo>
                  <a:lnTo>
                    <a:pt x="6774942" y="11593322"/>
                  </a:lnTo>
                  <a:lnTo>
                    <a:pt x="6762242" y="11593322"/>
                  </a:lnTo>
                  <a:lnTo>
                    <a:pt x="6762242" y="11580622"/>
                  </a:lnTo>
                  <a:close/>
                  <a:moveTo>
                    <a:pt x="6762242" y="11606022"/>
                  </a:moveTo>
                  <a:lnTo>
                    <a:pt x="6762242" y="11618722"/>
                  </a:lnTo>
                  <a:lnTo>
                    <a:pt x="6749542" y="11618722"/>
                  </a:lnTo>
                  <a:lnTo>
                    <a:pt x="6749542" y="11606022"/>
                  </a:lnTo>
                  <a:close/>
                  <a:moveTo>
                    <a:pt x="6749542" y="11631422"/>
                  </a:moveTo>
                  <a:lnTo>
                    <a:pt x="6749542" y="11644122"/>
                  </a:lnTo>
                  <a:lnTo>
                    <a:pt x="6736842" y="11644122"/>
                  </a:lnTo>
                  <a:lnTo>
                    <a:pt x="6736842" y="11631422"/>
                  </a:lnTo>
                  <a:close/>
                  <a:moveTo>
                    <a:pt x="6736842" y="11656822"/>
                  </a:moveTo>
                  <a:lnTo>
                    <a:pt x="6736842" y="11669522"/>
                  </a:lnTo>
                  <a:lnTo>
                    <a:pt x="6724142" y="11669522"/>
                  </a:lnTo>
                  <a:lnTo>
                    <a:pt x="6724142" y="11656822"/>
                  </a:lnTo>
                  <a:close/>
                  <a:moveTo>
                    <a:pt x="6724142" y="11682222"/>
                  </a:moveTo>
                  <a:lnTo>
                    <a:pt x="6724142" y="11694922"/>
                  </a:lnTo>
                  <a:lnTo>
                    <a:pt x="6711442" y="11694922"/>
                  </a:lnTo>
                  <a:lnTo>
                    <a:pt x="6711442" y="11682222"/>
                  </a:lnTo>
                  <a:close/>
                  <a:moveTo>
                    <a:pt x="6711442" y="11707622"/>
                  </a:moveTo>
                  <a:lnTo>
                    <a:pt x="6711442" y="11720322"/>
                  </a:lnTo>
                  <a:lnTo>
                    <a:pt x="6698742" y="11720322"/>
                  </a:lnTo>
                  <a:lnTo>
                    <a:pt x="6698742" y="11707622"/>
                  </a:lnTo>
                  <a:close/>
                  <a:moveTo>
                    <a:pt x="6698742" y="11733022"/>
                  </a:moveTo>
                  <a:lnTo>
                    <a:pt x="6698742" y="11745722"/>
                  </a:lnTo>
                  <a:lnTo>
                    <a:pt x="6686042" y="11745722"/>
                  </a:lnTo>
                  <a:lnTo>
                    <a:pt x="6686042" y="11733022"/>
                  </a:lnTo>
                  <a:close/>
                  <a:moveTo>
                    <a:pt x="6686042" y="11758422"/>
                  </a:moveTo>
                  <a:lnTo>
                    <a:pt x="6686042" y="11771122"/>
                  </a:lnTo>
                  <a:lnTo>
                    <a:pt x="6673342" y="11771122"/>
                  </a:lnTo>
                  <a:lnTo>
                    <a:pt x="6673342" y="11758422"/>
                  </a:lnTo>
                  <a:close/>
                  <a:moveTo>
                    <a:pt x="6673342" y="11783822"/>
                  </a:moveTo>
                  <a:lnTo>
                    <a:pt x="6673342" y="11796522"/>
                  </a:lnTo>
                  <a:lnTo>
                    <a:pt x="6660642" y="11796522"/>
                  </a:lnTo>
                  <a:lnTo>
                    <a:pt x="6660642" y="11783822"/>
                  </a:lnTo>
                  <a:close/>
                  <a:moveTo>
                    <a:pt x="6660642" y="11809222"/>
                  </a:moveTo>
                  <a:lnTo>
                    <a:pt x="6660642" y="11821922"/>
                  </a:lnTo>
                  <a:lnTo>
                    <a:pt x="6647942" y="11821922"/>
                  </a:lnTo>
                  <a:lnTo>
                    <a:pt x="6647942" y="11809222"/>
                  </a:lnTo>
                  <a:close/>
                  <a:moveTo>
                    <a:pt x="6647942" y="11834622"/>
                  </a:moveTo>
                  <a:lnTo>
                    <a:pt x="6647942" y="11847322"/>
                  </a:lnTo>
                  <a:lnTo>
                    <a:pt x="6635242" y="11847322"/>
                  </a:lnTo>
                  <a:lnTo>
                    <a:pt x="6635242" y="11834622"/>
                  </a:lnTo>
                  <a:close/>
                  <a:moveTo>
                    <a:pt x="6635242" y="11860022"/>
                  </a:moveTo>
                  <a:lnTo>
                    <a:pt x="6635242" y="11872722"/>
                  </a:lnTo>
                  <a:lnTo>
                    <a:pt x="6622542" y="11872722"/>
                  </a:lnTo>
                  <a:lnTo>
                    <a:pt x="6622542" y="11860022"/>
                  </a:lnTo>
                  <a:close/>
                  <a:moveTo>
                    <a:pt x="6622542" y="11885422"/>
                  </a:moveTo>
                  <a:lnTo>
                    <a:pt x="6622542" y="11898122"/>
                  </a:lnTo>
                  <a:lnTo>
                    <a:pt x="6609842" y="11898122"/>
                  </a:lnTo>
                  <a:lnTo>
                    <a:pt x="6609842" y="11885422"/>
                  </a:lnTo>
                  <a:close/>
                  <a:moveTo>
                    <a:pt x="6609842" y="11910822"/>
                  </a:moveTo>
                  <a:lnTo>
                    <a:pt x="6609842" y="11923522"/>
                  </a:lnTo>
                  <a:lnTo>
                    <a:pt x="6597142" y="11923522"/>
                  </a:lnTo>
                  <a:lnTo>
                    <a:pt x="6597142" y="11910822"/>
                  </a:lnTo>
                  <a:close/>
                  <a:moveTo>
                    <a:pt x="6597142" y="11936222"/>
                  </a:moveTo>
                  <a:lnTo>
                    <a:pt x="6597142" y="11948922"/>
                  </a:lnTo>
                  <a:lnTo>
                    <a:pt x="6584442" y="11948922"/>
                  </a:lnTo>
                  <a:lnTo>
                    <a:pt x="6584442" y="11936222"/>
                  </a:lnTo>
                  <a:close/>
                  <a:moveTo>
                    <a:pt x="6584442" y="11961622"/>
                  </a:moveTo>
                  <a:lnTo>
                    <a:pt x="6584442" y="11974322"/>
                  </a:lnTo>
                  <a:lnTo>
                    <a:pt x="6571742" y="11974322"/>
                  </a:lnTo>
                  <a:lnTo>
                    <a:pt x="6571742" y="11961622"/>
                  </a:lnTo>
                  <a:close/>
                  <a:moveTo>
                    <a:pt x="6571742" y="11987022"/>
                  </a:moveTo>
                  <a:lnTo>
                    <a:pt x="6571742" y="11999722"/>
                  </a:lnTo>
                  <a:lnTo>
                    <a:pt x="6559042" y="11999722"/>
                  </a:lnTo>
                  <a:lnTo>
                    <a:pt x="6559042" y="11987022"/>
                  </a:lnTo>
                  <a:close/>
                  <a:moveTo>
                    <a:pt x="6559042" y="12012422"/>
                  </a:moveTo>
                  <a:lnTo>
                    <a:pt x="6559042" y="12025122"/>
                  </a:lnTo>
                  <a:lnTo>
                    <a:pt x="6546342" y="12025122"/>
                  </a:lnTo>
                  <a:lnTo>
                    <a:pt x="6546342" y="12012422"/>
                  </a:lnTo>
                  <a:close/>
                  <a:moveTo>
                    <a:pt x="6546342" y="12037822"/>
                  </a:moveTo>
                  <a:lnTo>
                    <a:pt x="6546342" y="12050522"/>
                  </a:lnTo>
                  <a:lnTo>
                    <a:pt x="6533642" y="12050522"/>
                  </a:lnTo>
                  <a:lnTo>
                    <a:pt x="6533642" y="12037822"/>
                  </a:lnTo>
                  <a:close/>
                  <a:moveTo>
                    <a:pt x="6533642" y="12063222"/>
                  </a:moveTo>
                  <a:lnTo>
                    <a:pt x="6533642" y="12075922"/>
                  </a:lnTo>
                  <a:lnTo>
                    <a:pt x="6520942" y="12075922"/>
                  </a:lnTo>
                  <a:lnTo>
                    <a:pt x="6520942" y="12063222"/>
                  </a:lnTo>
                  <a:close/>
                  <a:moveTo>
                    <a:pt x="6520942" y="12088622"/>
                  </a:moveTo>
                  <a:lnTo>
                    <a:pt x="6520942" y="12101322"/>
                  </a:lnTo>
                  <a:lnTo>
                    <a:pt x="6508242" y="12101322"/>
                  </a:lnTo>
                  <a:lnTo>
                    <a:pt x="6508242" y="12088622"/>
                  </a:lnTo>
                  <a:close/>
                  <a:moveTo>
                    <a:pt x="6508242" y="12114022"/>
                  </a:moveTo>
                  <a:lnTo>
                    <a:pt x="6508242" y="12126722"/>
                  </a:lnTo>
                  <a:lnTo>
                    <a:pt x="6495542" y="12126722"/>
                  </a:lnTo>
                  <a:lnTo>
                    <a:pt x="6495542" y="12114022"/>
                  </a:lnTo>
                  <a:close/>
                  <a:moveTo>
                    <a:pt x="6495542" y="12139422"/>
                  </a:moveTo>
                  <a:lnTo>
                    <a:pt x="6495542" y="12152122"/>
                  </a:lnTo>
                  <a:lnTo>
                    <a:pt x="6482842" y="12152122"/>
                  </a:lnTo>
                  <a:lnTo>
                    <a:pt x="6482842" y="12139422"/>
                  </a:lnTo>
                  <a:close/>
                  <a:moveTo>
                    <a:pt x="6482842" y="12164822"/>
                  </a:moveTo>
                  <a:lnTo>
                    <a:pt x="6482842" y="12177522"/>
                  </a:lnTo>
                  <a:lnTo>
                    <a:pt x="6470142" y="12177522"/>
                  </a:lnTo>
                  <a:lnTo>
                    <a:pt x="6470142" y="12164822"/>
                  </a:lnTo>
                  <a:close/>
                  <a:moveTo>
                    <a:pt x="6470142" y="12190222"/>
                  </a:moveTo>
                  <a:lnTo>
                    <a:pt x="6470142" y="12202922"/>
                  </a:lnTo>
                  <a:lnTo>
                    <a:pt x="6457442" y="12202922"/>
                  </a:lnTo>
                  <a:lnTo>
                    <a:pt x="6457442" y="12190222"/>
                  </a:lnTo>
                  <a:close/>
                  <a:moveTo>
                    <a:pt x="6457442" y="12215622"/>
                  </a:moveTo>
                  <a:lnTo>
                    <a:pt x="6457442" y="12228322"/>
                  </a:lnTo>
                  <a:lnTo>
                    <a:pt x="6444742" y="12228322"/>
                  </a:lnTo>
                  <a:lnTo>
                    <a:pt x="6444742" y="12215622"/>
                  </a:lnTo>
                  <a:close/>
                  <a:moveTo>
                    <a:pt x="6444742" y="12241022"/>
                  </a:moveTo>
                  <a:lnTo>
                    <a:pt x="6444742" y="12253722"/>
                  </a:lnTo>
                  <a:lnTo>
                    <a:pt x="6432042" y="12253722"/>
                  </a:lnTo>
                  <a:lnTo>
                    <a:pt x="6432042" y="12241022"/>
                  </a:lnTo>
                  <a:close/>
                  <a:moveTo>
                    <a:pt x="6432042" y="12266422"/>
                  </a:moveTo>
                  <a:lnTo>
                    <a:pt x="6432042" y="12279122"/>
                  </a:lnTo>
                  <a:lnTo>
                    <a:pt x="6419342" y="12279122"/>
                  </a:lnTo>
                  <a:lnTo>
                    <a:pt x="6419342" y="12266422"/>
                  </a:lnTo>
                  <a:close/>
                  <a:moveTo>
                    <a:pt x="6419342" y="12291822"/>
                  </a:moveTo>
                  <a:lnTo>
                    <a:pt x="6419342" y="12304522"/>
                  </a:lnTo>
                  <a:lnTo>
                    <a:pt x="6406642" y="12304522"/>
                  </a:lnTo>
                  <a:lnTo>
                    <a:pt x="6406642" y="12291822"/>
                  </a:lnTo>
                  <a:close/>
                  <a:moveTo>
                    <a:pt x="6406642" y="12317222"/>
                  </a:moveTo>
                  <a:lnTo>
                    <a:pt x="6406642" y="12329922"/>
                  </a:lnTo>
                  <a:lnTo>
                    <a:pt x="6393942" y="12329922"/>
                  </a:lnTo>
                  <a:lnTo>
                    <a:pt x="6393942" y="12317222"/>
                  </a:lnTo>
                  <a:close/>
                  <a:moveTo>
                    <a:pt x="6393942" y="12342622"/>
                  </a:moveTo>
                  <a:lnTo>
                    <a:pt x="6393942" y="12355322"/>
                  </a:lnTo>
                  <a:lnTo>
                    <a:pt x="6381242" y="12355322"/>
                  </a:lnTo>
                  <a:lnTo>
                    <a:pt x="6381242" y="12342622"/>
                  </a:lnTo>
                  <a:close/>
                  <a:moveTo>
                    <a:pt x="6381242" y="12368022"/>
                  </a:moveTo>
                  <a:lnTo>
                    <a:pt x="6381242" y="12380722"/>
                  </a:lnTo>
                  <a:lnTo>
                    <a:pt x="6368542" y="12380722"/>
                  </a:lnTo>
                  <a:lnTo>
                    <a:pt x="6368542" y="12368022"/>
                  </a:lnTo>
                  <a:close/>
                  <a:moveTo>
                    <a:pt x="6368542" y="12393422"/>
                  </a:moveTo>
                  <a:lnTo>
                    <a:pt x="6368542" y="12406122"/>
                  </a:lnTo>
                  <a:lnTo>
                    <a:pt x="6355842" y="12406122"/>
                  </a:lnTo>
                  <a:lnTo>
                    <a:pt x="6355842" y="12393422"/>
                  </a:lnTo>
                  <a:close/>
                  <a:moveTo>
                    <a:pt x="6355842" y="12418822"/>
                  </a:moveTo>
                  <a:lnTo>
                    <a:pt x="6355842" y="12431522"/>
                  </a:lnTo>
                  <a:lnTo>
                    <a:pt x="6343142" y="12431522"/>
                  </a:lnTo>
                  <a:lnTo>
                    <a:pt x="6343142" y="12418822"/>
                  </a:lnTo>
                  <a:close/>
                  <a:moveTo>
                    <a:pt x="6343142" y="12444222"/>
                  </a:moveTo>
                  <a:lnTo>
                    <a:pt x="6343142" y="12456922"/>
                  </a:lnTo>
                  <a:lnTo>
                    <a:pt x="6330442" y="12456922"/>
                  </a:lnTo>
                  <a:lnTo>
                    <a:pt x="6330442" y="12444222"/>
                  </a:lnTo>
                  <a:close/>
                  <a:moveTo>
                    <a:pt x="6330442" y="12469622"/>
                  </a:moveTo>
                  <a:lnTo>
                    <a:pt x="6330442" y="12482322"/>
                  </a:lnTo>
                  <a:lnTo>
                    <a:pt x="6317742" y="12482322"/>
                  </a:lnTo>
                  <a:lnTo>
                    <a:pt x="6317742" y="12469622"/>
                  </a:lnTo>
                  <a:close/>
                  <a:moveTo>
                    <a:pt x="6317742" y="12495022"/>
                  </a:moveTo>
                  <a:lnTo>
                    <a:pt x="6317742" y="12507722"/>
                  </a:lnTo>
                  <a:lnTo>
                    <a:pt x="6305042" y="12507722"/>
                  </a:lnTo>
                  <a:lnTo>
                    <a:pt x="6305042" y="12495022"/>
                  </a:lnTo>
                  <a:close/>
                  <a:moveTo>
                    <a:pt x="6305042" y="12520422"/>
                  </a:moveTo>
                  <a:lnTo>
                    <a:pt x="6305042" y="12533122"/>
                  </a:lnTo>
                  <a:lnTo>
                    <a:pt x="6292342" y="12533122"/>
                  </a:lnTo>
                  <a:lnTo>
                    <a:pt x="6292342" y="12520422"/>
                  </a:lnTo>
                  <a:close/>
                  <a:moveTo>
                    <a:pt x="6292342" y="12545822"/>
                  </a:moveTo>
                  <a:lnTo>
                    <a:pt x="6292342" y="12558522"/>
                  </a:lnTo>
                  <a:lnTo>
                    <a:pt x="6279642" y="12558522"/>
                  </a:lnTo>
                  <a:lnTo>
                    <a:pt x="6279642" y="12545822"/>
                  </a:lnTo>
                  <a:close/>
                  <a:moveTo>
                    <a:pt x="6279642" y="12571222"/>
                  </a:moveTo>
                  <a:lnTo>
                    <a:pt x="6279642" y="12583922"/>
                  </a:lnTo>
                  <a:lnTo>
                    <a:pt x="6266942" y="12583922"/>
                  </a:lnTo>
                  <a:lnTo>
                    <a:pt x="6266942" y="12571222"/>
                  </a:lnTo>
                  <a:close/>
                  <a:moveTo>
                    <a:pt x="6266942" y="12596622"/>
                  </a:moveTo>
                  <a:lnTo>
                    <a:pt x="6266942" y="12609322"/>
                  </a:lnTo>
                  <a:lnTo>
                    <a:pt x="6254242" y="12609322"/>
                  </a:lnTo>
                  <a:lnTo>
                    <a:pt x="6254242" y="12596622"/>
                  </a:lnTo>
                  <a:close/>
                  <a:moveTo>
                    <a:pt x="6254242" y="12622022"/>
                  </a:moveTo>
                  <a:lnTo>
                    <a:pt x="6254242" y="12634722"/>
                  </a:lnTo>
                  <a:lnTo>
                    <a:pt x="6241542" y="12634722"/>
                  </a:lnTo>
                  <a:lnTo>
                    <a:pt x="6241542" y="12622022"/>
                  </a:lnTo>
                  <a:close/>
                  <a:moveTo>
                    <a:pt x="6241542" y="12647422"/>
                  </a:moveTo>
                  <a:lnTo>
                    <a:pt x="6241542" y="12660122"/>
                  </a:lnTo>
                  <a:lnTo>
                    <a:pt x="6228842" y="12660122"/>
                  </a:lnTo>
                  <a:lnTo>
                    <a:pt x="6228842" y="12647422"/>
                  </a:lnTo>
                  <a:close/>
                  <a:moveTo>
                    <a:pt x="6228842" y="12672822"/>
                  </a:moveTo>
                  <a:lnTo>
                    <a:pt x="6228842" y="12685522"/>
                  </a:lnTo>
                  <a:lnTo>
                    <a:pt x="6216142" y="12685522"/>
                  </a:lnTo>
                  <a:lnTo>
                    <a:pt x="6216142" y="12672822"/>
                  </a:lnTo>
                  <a:close/>
                  <a:moveTo>
                    <a:pt x="6216142" y="12698222"/>
                  </a:moveTo>
                  <a:lnTo>
                    <a:pt x="6216142" y="12710922"/>
                  </a:lnTo>
                  <a:lnTo>
                    <a:pt x="6203442" y="12710922"/>
                  </a:lnTo>
                  <a:lnTo>
                    <a:pt x="6203442" y="12698222"/>
                  </a:lnTo>
                  <a:close/>
                  <a:moveTo>
                    <a:pt x="6203442" y="12723622"/>
                  </a:moveTo>
                  <a:lnTo>
                    <a:pt x="6203442" y="12736322"/>
                  </a:lnTo>
                  <a:lnTo>
                    <a:pt x="6190742" y="12736322"/>
                  </a:lnTo>
                  <a:lnTo>
                    <a:pt x="6190742" y="12723622"/>
                  </a:lnTo>
                  <a:close/>
                  <a:moveTo>
                    <a:pt x="6190742" y="12749022"/>
                  </a:moveTo>
                  <a:lnTo>
                    <a:pt x="6190742" y="12761722"/>
                  </a:lnTo>
                  <a:lnTo>
                    <a:pt x="6178042" y="12761722"/>
                  </a:lnTo>
                  <a:lnTo>
                    <a:pt x="6178042" y="12749022"/>
                  </a:lnTo>
                  <a:close/>
                  <a:moveTo>
                    <a:pt x="6178042" y="12774422"/>
                  </a:moveTo>
                  <a:lnTo>
                    <a:pt x="6178042" y="12787122"/>
                  </a:lnTo>
                  <a:lnTo>
                    <a:pt x="6165342" y="12787122"/>
                  </a:lnTo>
                  <a:lnTo>
                    <a:pt x="6165342" y="12774422"/>
                  </a:lnTo>
                  <a:close/>
                  <a:moveTo>
                    <a:pt x="6165342" y="12799822"/>
                  </a:moveTo>
                  <a:lnTo>
                    <a:pt x="6165342" y="12812522"/>
                  </a:lnTo>
                  <a:lnTo>
                    <a:pt x="6152642" y="12812522"/>
                  </a:lnTo>
                  <a:lnTo>
                    <a:pt x="6152642" y="12799822"/>
                  </a:lnTo>
                  <a:close/>
                  <a:moveTo>
                    <a:pt x="6152642" y="12825222"/>
                  </a:moveTo>
                  <a:lnTo>
                    <a:pt x="6152642" y="12837922"/>
                  </a:lnTo>
                  <a:lnTo>
                    <a:pt x="6139942" y="12837922"/>
                  </a:lnTo>
                  <a:lnTo>
                    <a:pt x="6139942" y="12825222"/>
                  </a:lnTo>
                  <a:close/>
                  <a:moveTo>
                    <a:pt x="6139942" y="12850622"/>
                  </a:moveTo>
                  <a:lnTo>
                    <a:pt x="6139942" y="12863322"/>
                  </a:lnTo>
                  <a:lnTo>
                    <a:pt x="6127242" y="12863322"/>
                  </a:lnTo>
                  <a:lnTo>
                    <a:pt x="6127242" y="12850622"/>
                  </a:lnTo>
                  <a:close/>
                  <a:moveTo>
                    <a:pt x="6127242" y="12876022"/>
                  </a:moveTo>
                  <a:lnTo>
                    <a:pt x="6127242" y="12888722"/>
                  </a:lnTo>
                  <a:lnTo>
                    <a:pt x="6114542" y="12888722"/>
                  </a:lnTo>
                  <a:lnTo>
                    <a:pt x="6114542" y="12876022"/>
                  </a:lnTo>
                  <a:close/>
                  <a:moveTo>
                    <a:pt x="6114542" y="12901422"/>
                  </a:moveTo>
                  <a:lnTo>
                    <a:pt x="6114542" y="12914122"/>
                  </a:lnTo>
                  <a:lnTo>
                    <a:pt x="6101842" y="12914122"/>
                  </a:lnTo>
                  <a:lnTo>
                    <a:pt x="6101842" y="12901422"/>
                  </a:lnTo>
                  <a:close/>
                  <a:moveTo>
                    <a:pt x="6101842" y="12926822"/>
                  </a:moveTo>
                  <a:lnTo>
                    <a:pt x="6101842" y="12939522"/>
                  </a:lnTo>
                  <a:lnTo>
                    <a:pt x="6089142" y="12939522"/>
                  </a:lnTo>
                  <a:lnTo>
                    <a:pt x="6089142" y="12926822"/>
                  </a:lnTo>
                  <a:close/>
                  <a:moveTo>
                    <a:pt x="6089142" y="12952222"/>
                  </a:moveTo>
                  <a:lnTo>
                    <a:pt x="6089142" y="12964922"/>
                  </a:lnTo>
                  <a:lnTo>
                    <a:pt x="6076442" y="12964922"/>
                  </a:lnTo>
                  <a:lnTo>
                    <a:pt x="6076442" y="12952222"/>
                  </a:lnTo>
                  <a:close/>
                  <a:moveTo>
                    <a:pt x="6076442" y="12977622"/>
                  </a:moveTo>
                  <a:lnTo>
                    <a:pt x="6076442" y="12990322"/>
                  </a:lnTo>
                  <a:lnTo>
                    <a:pt x="6063742" y="12990322"/>
                  </a:lnTo>
                  <a:lnTo>
                    <a:pt x="6063742" y="12977622"/>
                  </a:lnTo>
                  <a:close/>
                  <a:moveTo>
                    <a:pt x="6063742" y="13003022"/>
                  </a:moveTo>
                  <a:lnTo>
                    <a:pt x="6063742" y="13015722"/>
                  </a:lnTo>
                  <a:lnTo>
                    <a:pt x="6051042" y="13015722"/>
                  </a:lnTo>
                  <a:lnTo>
                    <a:pt x="6051042" y="13003022"/>
                  </a:lnTo>
                  <a:close/>
                  <a:moveTo>
                    <a:pt x="6051042" y="13028422"/>
                  </a:moveTo>
                  <a:lnTo>
                    <a:pt x="6051042" y="13041122"/>
                  </a:lnTo>
                  <a:lnTo>
                    <a:pt x="6038342" y="13041122"/>
                  </a:lnTo>
                  <a:lnTo>
                    <a:pt x="6038342" y="13028422"/>
                  </a:lnTo>
                  <a:close/>
                  <a:moveTo>
                    <a:pt x="6038342" y="13053822"/>
                  </a:moveTo>
                  <a:lnTo>
                    <a:pt x="6038342" y="13066522"/>
                  </a:lnTo>
                  <a:lnTo>
                    <a:pt x="6025642" y="13066522"/>
                  </a:lnTo>
                  <a:lnTo>
                    <a:pt x="6025642" y="13053822"/>
                  </a:lnTo>
                  <a:close/>
                  <a:moveTo>
                    <a:pt x="6025642" y="13079222"/>
                  </a:moveTo>
                  <a:lnTo>
                    <a:pt x="6025642" y="13091922"/>
                  </a:lnTo>
                  <a:lnTo>
                    <a:pt x="6012942" y="13091922"/>
                  </a:lnTo>
                  <a:lnTo>
                    <a:pt x="6012942" y="13079222"/>
                  </a:lnTo>
                  <a:close/>
                  <a:moveTo>
                    <a:pt x="6012942" y="13104622"/>
                  </a:moveTo>
                  <a:lnTo>
                    <a:pt x="6012942" y="13117322"/>
                  </a:lnTo>
                  <a:lnTo>
                    <a:pt x="6000242" y="13117322"/>
                  </a:lnTo>
                  <a:lnTo>
                    <a:pt x="6000242" y="13104622"/>
                  </a:lnTo>
                  <a:close/>
                  <a:moveTo>
                    <a:pt x="6000242" y="13130022"/>
                  </a:moveTo>
                  <a:lnTo>
                    <a:pt x="6000242" y="13142722"/>
                  </a:lnTo>
                  <a:lnTo>
                    <a:pt x="5987542" y="13142722"/>
                  </a:lnTo>
                  <a:lnTo>
                    <a:pt x="5987542" y="13130022"/>
                  </a:lnTo>
                  <a:close/>
                  <a:moveTo>
                    <a:pt x="5987542" y="13155422"/>
                  </a:moveTo>
                  <a:lnTo>
                    <a:pt x="5987542" y="13168122"/>
                  </a:lnTo>
                  <a:lnTo>
                    <a:pt x="5974842" y="13168122"/>
                  </a:lnTo>
                  <a:lnTo>
                    <a:pt x="5974842" y="13155422"/>
                  </a:lnTo>
                  <a:close/>
                  <a:moveTo>
                    <a:pt x="5974842" y="13180822"/>
                  </a:moveTo>
                  <a:lnTo>
                    <a:pt x="5974842" y="13193522"/>
                  </a:lnTo>
                  <a:lnTo>
                    <a:pt x="5962142" y="13193522"/>
                  </a:lnTo>
                  <a:lnTo>
                    <a:pt x="5962142" y="13180822"/>
                  </a:lnTo>
                  <a:close/>
                  <a:moveTo>
                    <a:pt x="5962142" y="13206222"/>
                  </a:moveTo>
                  <a:lnTo>
                    <a:pt x="5962142" y="13218922"/>
                  </a:lnTo>
                  <a:lnTo>
                    <a:pt x="5949442" y="13218922"/>
                  </a:lnTo>
                  <a:lnTo>
                    <a:pt x="5949442" y="13206222"/>
                  </a:lnTo>
                  <a:close/>
                  <a:moveTo>
                    <a:pt x="5949442" y="13231622"/>
                  </a:moveTo>
                  <a:lnTo>
                    <a:pt x="5949442" y="13244322"/>
                  </a:lnTo>
                  <a:lnTo>
                    <a:pt x="5936742" y="13244322"/>
                  </a:lnTo>
                  <a:lnTo>
                    <a:pt x="5936742" y="13231622"/>
                  </a:lnTo>
                  <a:close/>
                  <a:moveTo>
                    <a:pt x="5936742" y="13257022"/>
                  </a:moveTo>
                  <a:lnTo>
                    <a:pt x="5936742" y="13269722"/>
                  </a:lnTo>
                  <a:lnTo>
                    <a:pt x="5924042" y="13269722"/>
                  </a:lnTo>
                  <a:lnTo>
                    <a:pt x="5924042" y="13257022"/>
                  </a:lnTo>
                  <a:close/>
                  <a:moveTo>
                    <a:pt x="5924042" y="13282422"/>
                  </a:moveTo>
                  <a:lnTo>
                    <a:pt x="5924042" y="13295122"/>
                  </a:lnTo>
                  <a:lnTo>
                    <a:pt x="5911342" y="13295122"/>
                  </a:lnTo>
                  <a:lnTo>
                    <a:pt x="5911342" y="13282422"/>
                  </a:lnTo>
                  <a:close/>
                  <a:moveTo>
                    <a:pt x="5911342" y="13307822"/>
                  </a:moveTo>
                  <a:lnTo>
                    <a:pt x="5911342" y="13320522"/>
                  </a:lnTo>
                  <a:lnTo>
                    <a:pt x="5898642" y="13320522"/>
                  </a:lnTo>
                  <a:lnTo>
                    <a:pt x="5898642" y="13307822"/>
                  </a:lnTo>
                  <a:close/>
                  <a:moveTo>
                    <a:pt x="5898642" y="13333222"/>
                  </a:moveTo>
                  <a:lnTo>
                    <a:pt x="5898642" y="13345922"/>
                  </a:lnTo>
                  <a:lnTo>
                    <a:pt x="5885942" y="13345922"/>
                  </a:lnTo>
                  <a:lnTo>
                    <a:pt x="5885942" y="13333222"/>
                  </a:lnTo>
                  <a:close/>
                  <a:moveTo>
                    <a:pt x="5885942" y="13358622"/>
                  </a:moveTo>
                  <a:lnTo>
                    <a:pt x="5885942" y="13371322"/>
                  </a:lnTo>
                  <a:lnTo>
                    <a:pt x="5873242" y="13371322"/>
                  </a:lnTo>
                  <a:lnTo>
                    <a:pt x="5873242" y="13358622"/>
                  </a:lnTo>
                  <a:close/>
                  <a:moveTo>
                    <a:pt x="5873242" y="13384022"/>
                  </a:moveTo>
                  <a:lnTo>
                    <a:pt x="5873242" y="13396722"/>
                  </a:lnTo>
                  <a:lnTo>
                    <a:pt x="5860542" y="13396722"/>
                  </a:lnTo>
                  <a:lnTo>
                    <a:pt x="5860542" y="13384022"/>
                  </a:lnTo>
                  <a:close/>
                  <a:moveTo>
                    <a:pt x="5860542" y="13409422"/>
                  </a:moveTo>
                  <a:lnTo>
                    <a:pt x="5860542" y="13422122"/>
                  </a:lnTo>
                  <a:lnTo>
                    <a:pt x="5847842" y="13422122"/>
                  </a:lnTo>
                  <a:lnTo>
                    <a:pt x="5847842" y="13409422"/>
                  </a:lnTo>
                  <a:close/>
                  <a:moveTo>
                    <a:pt x="5847842" y="13434822"/>
                  </a:moveTo>
                  <a:lnTo>
                    <a:pt x="5847842" y="13447522"/>
                  </a:lnTo>
                  <a:lnTo>
                    <a:pt x="5835142" y="13447522"/>
                  </a:lnTo>
                  <a:lnTo>
                    <a:pt x="5835142" y="13434822"/>
                  </a:lnTo>
                  <a:close/>
                  <a:moveTo>
                    <a:pt x="5835142" y="13460222"/>
                  </a:moveTo>
                  <a:lnTo>
                    <a:pt x="5835142" y="13472922"/>
                  </a:lnTo>
                  <a:lnTo>
                    <a:pt x="5822442" y="13472922"/>
                  </a:lnTo>
                  <a:lnTo>
                    <a:pt x="5822442" y="13460222"/>
                  </a:lnTo>
                  <a:close/>
                  <a:moveTo>
                    <a:pt x="5822442" y="13485622"/>
                  </a:moveTo>
                  <a:lnTo>
                    <a:pt x="5822442" y="13498322"/>
                  </a:lnTo>
                  <a:lnTo>
                    <a:pt x="5809742" y="13498322"/>
                  </a:lnTo>
                  <a:lnTo>
                    <a:pt x="5809742" y="13485622"/>
                  </a:lnTo>
                  <a:close/>
                  <a:moveTo>
                    <a:pt x="5809742" y="13511022"/>
                  </a:moveTo>
                  <a:lnTo>
                    <a:pt x="5809742" y="13523722"/>
                  </a:lnTo>
                  <a:lnTo>
                    <a:pt x="5797042" y="13523722"/>
                  </a:lnTo>
                  <a:lnTo>
                    <a:pt x="5797042" y="13511022"/>
                  </a:lnTo>
                  <a:close/>
                  <a:moveTo>
                    <a:pt x="5797042" y="13536422"/>
                  </a:moveTo>
                  <a:lnTo>
                    <a:pt x="5797042" y="13549122"/>
                  </a:lnTo>
                  <a:lnTo>
                    <a:pt x="5784342" y="13549122"/>
                  </a:lnTo>
                  <a:lnTo>
                    <a:pt x="5784342" y="13536422"/>
                  </a:lnTo>
                  <a:close/>
                  <a:moveTo>
                    <a:pt x="5784342" y="13561822"/>
                  </a:moveTo>
                  <a:lnTo>
                    <a:pt x="5784342" y="13574522"/>
                  </a:lnTo>
                  <a:lnTo>
                    <a:pt x="5771642" y="13574522"/>
                  </a:lnTo>
                  <a:lnTo>
                    <a:pt x="5771642" y="13561822"/>
                  </a:lnTo>
                  <a:close/>
                  <a:moveTo>
                    <a:pt x="5771642" y="13587222"/>
                  </a:moveTo>
                  <a:lnTo>
                    <a:pt x="5771642" y="13599922"/>
                  </a:lnTo>
                  <a:lnTo>
                    <a:pt x="5758942" y="13599922"/>
                  </a:lnTo>
                  <a:lnTo>
                    <a:pt x="5758942" y="13587222"/>
                  </a:lnTo>
                  <a:close/>
                  <a:moveTo>
                    <a:pt x="5758942" y="13612622"/>
                  </a:moveTo>
                  <a:lnTo>
                    <a:pt x="5758942" y="13625322"/>
                  </a:lnTo>
                  <a:lnTo>
                    <a:pt x="5746242" y="13625322"/>
                  </a:lnTo>
                  <a:lnTo>
                    <a:pt x="5746242" y="13612622"/>
                  </a:lnTo>
                  <a:close/>
                  <a:moveTo>
                    <a:pt x="5746242" y="13638022"/>
                  </a:moveTo>
                  <a:lnTo>
                    <a:pt x="5746242" y="13650722"/>
                  </a:lnTo>
                  <a:lnTo>
                    <a:pt x="5733542" y="13650722"/>
                  </a:lnTo>
                  <a:lnTo>
                    <a:pt x="5733542" y="13638022"/>
                  </a:lnTo>
                  <a:close/>
                  <a:moveTo>
                    <a:pt x="5733542" y="13663422"/>
                  </a:moveTo>
                  <a:lnTo>
                    <a:pt x="5733542" y="13676122"/>
                  </a:lnTo>
                  <a:lnTo>
                    <a:pt x="5720842" y="13676122"/>
                  </a:lnTo>
                  <a:lnTo>
                    <a:pt x="5720842" y="13663422"/>
                  </a:lnTo>
                  <a:close/>
                  <a:moveTo>
                    <a:pt x="5720842" y="13688822"/>
                  </a:moveTo>
                  <a:lnTo>
                    <a:pt x="5720842" y="13701522"/>
                  </a:lnTo>
                  <a:lnTo>
                    <a:pt x="5708142" y="13701522"/>
                  </a:lnTo>
                  <a:lnTo>
                    <a:pt x="5708142" y="13688822"/>
                  </a:lnTo>
                  <a:close/>
                  <a:moveTo>
                    <a:pt x="5708142" y="13714222"/>
                  </a:moveTo>
                  <a:lnTo>
                    <a:pt x="5708142" y="13726922"/>
                  </a:lnTo>
                  <a:lnTo>
                    <a:pt x="5695442" y="13726922"/>
                  </a:lnTo>
                  <a:lnTo>
                    <a:pt x="5695442" y="13714222"/>
                  </a:lnTo>
                  <a:close/>
                  <a:moveTo>
                    <a:pt x="5695442" y="13739622"/>
                  </a:moveTo>
                  <a:lnTo>
                    <a:pt x="5695442" y="13752322"/>
                  </a:lnTo>
                  <a:lnTo>
                    <a:pt x="5682742" y="13752322"/>
                  </a:lnTo>
                  <a:lnTo>
                    <a:pt x="5682742" y="13739622"/>
                  </a:lnTo>
                  <a:close/>
                  <a:moveTo>
                    <a:pt x="5682742" y="13765022"/>
                  </a:moveTo>
                  <a:lnTo>
                    <a:pt x="5682742" y="13777722"/>
                  </a:lnTo>
                  <a:lnTo>
                    <a:pt x="5670042" y="13777722"/>
                  </a:lnTo>
                  <a:lnTo>
                    <a:pt x="5670042" y="13765022"/>
                  </a:lnTo>
                  <a:close/>
                  <a:moveTo>
                    <a:pt x="5670042" y="13790422"/>
                  </a:moveTo>
                  <a:lnTo>
                    <a:pt x="5670042" y="13803122"/>
                  </a:lnTo>
                  <a:lnTo>
                    <a:pt x="5657342" y="13803122"/>
                  </a:lnTo>
                  <a:lnTo>
                    <a:pt x="5657342" y="13790422"/>
                  </a:lnTo>
                  <a:close/>
                  <a:moveTo>
                    <a:pt x="5657342" y="13815822"/>
                  </a:moveTo>
                  <a:lnTo>
                    <a:pt x="5657342" y="13828522"/>
                  </a:lnTo>
                  <a:lnTo>
                    <a:pt x="5644642" y="13828522"/>
                  </a:lnTo>
                  <a:lnTo>
                    <a:pt x="5644642" y="13815822"/>
                  </a:lnTo>
                  <a:close/>
                  <a:moveTo>
                    <a:pt x="5644642" y="13841222"/>
                  </a:moveTo>
                  <a:lnTo>
                    <a:pt x="5644642" y="13853922"/>
                  </a:lnTo>
                  <a:lnTo>
                    <a:pt x="5631942" y="13853922"/>
                  </a:lnTo>
                  <a:lnTo>
                    <a:pt x="5631942" y="13841222"/>
                  </a:lnTo>
                  <a:close/>
                  <a:moveTo>
                    <a:pt x="5631942" y="13866622"/>
                  </a:moveTo>
                  <a:lnTo>
                    <a:pt x="5631942" y="13879322"/>
                  </a:lnTo>
                  <a:lnTo>
                    <a:pt x="5619242" y="13879322"/>
                  </a:lnTo>
                  <a:lnTo>
                    <a:pt x="5619242" y="13866622"/>
                  </a:lnTo>
                  <a:close/>
                  <a:moveTo>
                    <a:pt x="5619242" y="13892022"/>
                  </a:moveTo>
                  <a:lnTo>
                    <a:pt x="5619242" y="13904722"/>
                  </a:lnTo>
                  <a:lnTo>
                    <a:pt x="5606542" y="13904722"/>
                  </a:lnTo>
                  <a:lnTo>
                    <a:pt x="5606542" y="13892022"/>
                  </a:lnTo>
                  <a:close/>
                  <a:moveTo>
                    <a:pt x="5606542" y="13917422"/>
                  </a:moveTo>
                  <a:lnTo>
                    <a:pt x="5606542" y="13930122"/>
                  </a:lnTo>
                  <a:lnTo>
                    <a:pt x="5593842" y="13930122"/>
                  </a:lnTo>
                  <a:lnTo>
                    <a:pt x="5593842" y="13917422"/>
                  </a:lnTo>
                  <a:close/>
                  <a:moveTo>
                    <a:pt x="5593842" y="13942822"/>
                  </a:moveTo>
                  <a:lnTo>
                    <a:pt x="5593842" y="13955522"/>
                  </a:lnTo>
                  <a:lnTo>
                    <a:pt x="5581142" y="13955522"/>
                  </a:lnTo>
                  <a:lnTo>
                    <a:pt x="5581142" y="13942822"/>
                  </a:lnTo>
                  <a:close/>
                  <a:moveTo>
                    <a:pt x="5581142" y="13968222"/>
                  </a:moveTo>
                  <a:lnTo>
                    <a:pt x="5581142" y="13980922"/>
                  </a:lnTo>
                  <a:lnTo>
                    <a:pt x="5568442" y="13980922"/>
                  </a:lnTo>
                  <a:lnTo>
                    <a:pt x="5568442" y="13968222"/>
                  </a:lnTo>
                  <a:close/>
                  <a:moveTo>
                    <a:pt x="5568442" y="13993622"/>
                  </a:moveTo>
                  <a:lnTo>
                    <a:pt x="5568442" y="14006322"/>
                  </a:lnTo>
                  <a:lnTo>
                    <a:pt x="5555742" y="14006322"/>
                  </a:lnTo>
                  <a:lnTo>
                    <a:pt x="5555742" y="13993622"/>
                  </a:lnTo>
                  <a:close/>
                  <a:moveTo>
                    <a:pt x="5555742" y="14019022"/>
                  </a:moveTo>
                  <a:lnTo>
                    <a:pt x="5555742" y="14031722"/>
                  </a:lnTo>
                  <a:lnTo>
                    <a:pt x="5543042" y="14031722"/>
                  </a:lnTo>
                  <a:lnTo>
                    <a:pt x="5543042" y="14019022"/>
                  </a:lnTo>
                  <a:close/>
                  <a:moveTo>
                    <a:pt x="5543042" y="14044422"/>
                  </a:moveTo>
                  <a:lnTo>
                    <a:pt x="5543042" y="14057122"/>
                  </a:lnTo>
                  <a:lnTo>
                    <a:pt x="5530342" y="14057122"/>
                  </a:lnTo>
                  <a:lnTo>
                    <a:pt x="5530342" y="14044422"/>
                  </a:lnTo>
                  <a:close/>
                  <a:moveTo>
                    <a:pt x="5530342" y="14069822"/>
                  </a:moveTo>
                  <a:lnTo>
                    <a:pt x="5530342" y="14082522"/>
                  </a:lnTo>
                  <a:lnTo>
                    <a:pt x="5517642" y="14082522"/>
                  </a:lnTo>
                  <a:lnTo>
                    <a:pt x="5517642" y="14069822"/>
                  </a:lnTo>
                  <a:close/>
                  <a:moveTo>
                    <a:pt x="5517642" y="14095222"/>
                  </a:moveTo>
                  <a:lnTo>
                    <a:pt x="5517642" y="14107922"/>
                  </a:lnTo>
                  <a:lnTo>
                    <a:pt x="5504942" y="14107922"/>
                  </a:lnTo>
                  <a:lnTo>
                    <a:pt x="5504942" y="14095222"/>
                  </a:lnTo>
                  <a:close/>
                  <a:moveTo>
                    <a:pt x="5504942" y="14120622"/>
                  </a:moveTo>
                  <a:lnTo>
                    <a:pt x="5504942" y="14133322"/>
                  </a:lnTo>
                  <a:lnTo>
                    <a:pt x="5492242" y="14133322"/>
                  </a:lnTo>
                  <a:lnTo>
                    <a:pt x="5492242" y="14120622"/>
                  </a:lnTo>
                  <a:close/>
                  <a:moveTo>
                    <a:pt x="5492242" y="14146022"/>
                  </a:moveTo>
                  <a:lnTo>
                    <a:pt x="5492242" y="14158722"/>
                  </a:lnTo>
                  <a:lnTo>
                    <a:pt x="5479542" y="14158722"/>
                  </a:lnTo>
                  <a:lnTo>
                    <a:pt x="5479542" y="14146022"/>
                  </a:lnTo>
                  <a:close/>
                  <a:moveTo>
                    <a:pt x="5479542" y="14171422"/>
                  </a:moveTo>
                  <a:lnTo>
                    <a:pt x="5479542" y="14184122"/>
                  </a:lnTo>
                  <a:lnTo>
                    <a:pt x="5466842" y="14184122"/>
                  </a:lnTo>
                  <a:lnTo>
                    <a:pt x="5466842" y="14171422"/>
                  </a:lnTo>
                  <a:close/>
                  <a:moveTo>
                    <a:pt x="5466842" y="14196822"/>
                  </a:moveTo>
                  <a:lnTo>
                    <a:pt x="5466842" y="14209522"/>
                  </a:lnTo>
                  <a:lnTo>
                    <a:pt x="5454142" y="14209522"/>
                  </a:lnTo>
                  <a:lnTo>
                    <a:pt x="5454142" y="14196822"/>
                  </a:lnTo>
                  <a:close/>
                  <a:moveTo>
                    <a:pt x="5454142" y="14222222"/>
                  </a:moveTo>
                  <a:lnTo>
                    <a:pt x="5454142" y="14234922"/>
                  </a:lnTo>
                  <a:lnTo>
                    <a:pt x="5441442" y="14234922"/>
                  </a:lnTo>
                  <a:lnTo>
                    <a:pt x="5441442" y="14222222"/>
                  </a:lnTo>
                  <a:close/>
                  <a:moveTo>
                    <a:pt x="5441442" y="14247622"/>
                  </a:moveTo>
                  <a:lnTo>
                    <a:pt x="5441442" y="14260322"/>
                  </a:lnTo>
                  <a:lnTo>
                    <a:pt x="5428742" y="14260322"/>
                  </a:lnTo>
                  <a:lnTo>
                    <a:pt x="5428742" y="14247622"/>
                  </a:lnTo>
                  <a:close/>
                  <a:moveTo>
                    <a:pt x="5428742" y="14273022"/>
                  </a:moveTo>
                  <a:lnTo>
                    <a:pt x="5428742" y="14285722"/>
                  </a:lnTo>
                  <a:lnTo>
                    <a:pt x="5416042" y="14285722"/>
                  </a:lnTo>
                  <a:lnTo>
                    <a:pt x="5416042" y="14273022"/>
                  </a:lnTo>
                  <a:close/>
                  <a:moveTo>
                    <a:pt x="5416042" y="14298422"/>
                  </a:moveTo>
                  <a:lnTo>
                    <a:pt x="5416042" y="14311122"/>
                  </a:lnTo>
                  <a:lnTo>
                    <a:pt x="5403342" y="14311122"/>
                  </a:lnTo>
                  <a:lnTo>
                    <a:pt x="5403342" y="14298422"/>
                  </a:lnTo>
                  <a:close/>
                  <a:moveTo>
                    <a:pt x="5403342" y="14323822"/>
                  </a:moveTo>
                  <a:lnTo>
                    <a:pt x="5403342" y="14336522"/>
                  </a:lnTo>
                  <a:lnTo>
                    <a:pt x="5390642" y="14336522"/>
                  </a:lnTo>
                  <a:lnTo>
                    <a:pt x="5390642" y="14323822"/>
                  </a:lnTo>
                  <a:close/>
                  <a:moveTo>
                    <a:pt x="5390642" y="14349222"/>
                  </a:moveTo>
                  <a:lnTo>
                    <a:pt x="5390642" y="14361922"/>
                  </a:lnTo>
                  <a:lnTo>
                    <a:pt x="5377942" y="14361922"/>
                  </a:lnTo>
                  <a:lnTo>
                    <a:pt x="5377942" y="14349222"/>
                  </a:lnTo>
                  <a:close/>
                  <a:moveTo>
                    <a:pt x="5377942" y="14374622"/>
                  </a:moveTo>
                  <a:lnTo>
                    <a:pt x="5377942" y="14387322"/>
                  </a:lnTo>
                  <a:lnTo>
                    <a:pt x="5365242" y="14387322"/>
                  </a:lnTo>
                  <a:lnTo>
                    <a:pt x="5365242" y="14374622"/>
                  </a:lnTo>
                  <a:close/>
                  <a:moveTo>
                    <a:pt x="5365242" y="14400022"/>
                  </a:moveTo>
                  <a:lnTo>
                    <a:pt x="5365242" y="14412722"/>
                  </a:lnTo>
                  <a:lnTo>
                    <a:pt x="5352542" y="14412722"/>
                  </a:lnTo>
                  <a:lnTo>
                    <a:pt x="5352542" y="14400022"/>
                  </a:lnTo>
                  <a:close/>
                  <a:moveTo>
                    <a:pt x="5352542" y="14425422"/>
                  </a:moveTo>
                  <a:lnTo>
                    <a:pt x="5352542" y="14438122"/>
                  </a:lnTo>
                  <a:lnTo>
                    <a:pt x="5339842" y="14438122"/>
                  </a:lnTo>
                  <a:lnTo>
                    <a:pt x="5339842" y="14425422"/>
                  </a:lnTo>
                  <a:close/>
                  <a:moveTo>
                    <a:pt x="5339842" y="14450822"/>
                  </a:moveTo>
                  <a:lnTo>
                    <a:pt x="5339842" y="14463522"/>
                  </a:lnTo>
                  <a:lnTo>
                    <a:pt x="5327142" y="14463522"/>
                  </a:lnTo>
                  <a:lnTo>
                    <a:pt x="5327142" y="14450822"/>
                  </a:lnTo>
                  <a:close/>
                  <a:moveTo>
                    <a:pt x="5327142" y="14476222"/>
                  </a:moveTo>
                  <a:lnTo>
                    <a:pt x="5327142" y="14488922"/>
                  </a:lnTo>
                  <a:lnTo>
                    <a:pt x="5314442" y="14488922"/>
                  </a:lnTo>
                  <a:lnTo>
                    <a:pt x="5314442" y="14476222"/>
                  </a:lnTo>
                  <a:close/>
                  <a:moveTo>
                    <a:pt x="5314442" y="14501622"/>
                  </a:moveTo>
                  <a:lnTo>
                    <a:pt x="5314442" y="14514322"/>
                  </a:lnTo>
                  <a:lnTo>
                    <a:pt x="5301742" y="14514322"/>
                  </a:lnTo>
                  <a:lnTo>
                    <a:pt x="5301742" y="14501622"/>
                  </a:lnTo>
                  <a:close/>
                  <a:moveTo>
                    <a:pt x="5301742" y="14527022"/>
                  </a:moveTo>
                  <a:lnTo>
                    <a:pt x="5301742" y="14539722"/>
                  </a:lnTo>
                  <a:lnTo>
                    <a:pt x="5289042" y="14539722"/>
                  </a:lnTo>
                  <a:lnTo>
                    <a:pt x="5289042" y="14527022"/>
                  </a:lnTo>
                  <a:close/>
                  <a:moveTo>
                    <a:pt x="5289042" y="14552422"/>
                  </a:moveTo>
                  <a:lnTo>
                    <a:pt x="5289042" y="14565122"/>
                  </a:lnTo>
                  <a:lnTo>
                    <a:pt x="5276342" y="14565122"/>
                  </a:lnTo>
                  <a:lnTo>
                    <a:pt x="5276342" y="14552422"/>
                  </a:lnTo>
                  <a:close/>
                  <a:moveTo>
                    <a:pt x="5276342" y="14577822"/>
                  </a:moveTo>
                  <a:lnTo>
                    <a:pt x="5276342" y="14590522"/>
                  </a:lnTo>
                  <a:lnTo>
                    <a:pt x="5263642" y="14590522"/>
                  </a:lnTo>
                  <a:lnTo>
                    <a:pt x="5263642" y="14577822"/>
                  </a:lnTo>
                  <a:close/>
                  <a:moveTo>
                    <a:pt x="5263642" y="14603222"/>
                  </a:moveTo>
                  <a:lnTo>
                    <a:pt x="5263642" y="14615922"/>
                  </a:lnTo>
                  <a:lnTo>
                    <a:pt x="5250942" y="14615922"/>
                  </a:lnTo>
                  <a:lnTo>
                    <a:pt x="5250942" y="14603222"/>
                  </a:lnTo>
                  <a:close/>
                  <a:moveTo>
                    <a:pt x="5250942" y="14628622"/>
                  </a:moveTo>
                  <a:lnTo>
                    <a:pt x="5250942" y="14641322"/>
                  </a:lnTo>
                  <a:lnTo>
                    <a:pt x="5238242" y="14641322"/>
                  </a:lnTo>
                  <a:lnTo>
                    <a:pt x="5238242" y="14628622"/>
                  </a:lnTo>
                  <a:close/>
                  <a:moveTo>
                    <a:pt x="5238242" y="14654022"/>
                  </a:moveTo>
                  <a:lnTo>
                    <a:pt x="5238242" y="14666722"/>
                  </a:lnTo>
                  <a:lnTo>
                    <a:pt x="5225542" y="14666722"/>
                  </a:lnTo>
                  <a:lnTo>
                    <a:pt x="5225542" y="14654022"/>
                  </a:lnTo>
                  <a:close/>
                  <a:moveTo>
                    <a:pt x="5225542" y="14679422"/>
                  </a:moveTo>
                  <a:lnTo>
                    <a:pt x="5225542" y="14692122"/>
                  </a:lnTo>
                  <a:lnTo>
                    <a:pt x="5212842" y="14692122"/>
                  </a:lnTo>
                  <a:lnTo>
                    <a:pt x="5212842" y="14679422"/>
                  </a:lnTo>
                  <a:close/>
                  <a:moveTo>
                    <a:pt x="5212842" y="14704822"/>
                  </a:moveTo>
                  <a:lnTo>
                    <a:pt x="5212842" y="14717522"/>
                  </a:lnTo>
                  <a:lnTo>
                    <a:pt x="5200142" y="14717522"/>
                  </a:lnTo>
                  <a:lnTo>
                    <a:pt x="5200142" y="14704822"/>
                  </a:lnTo>
                  <a:close/>
                  <a:moveTo>
                    <a:pt x="5200142" y="14730222"/>
                  </a:moveTo>
                  <a:lnTo>
                    <a:pt x="5200142" y="14742922"/>
                  </a:lnTo>
                  <a:lnTo>
                    <a:pt x="5187442" y="14742922"/>
                  </a:lnTo>
                  <a:lnTo>
                    <a:pt x="5187442" y="14730222"/>
                  </a:lnTo>
                  <a:close/>
                  <a:moveTo>
                    <a:pt x="5187442" y="14755622"/>
                  </a:moveTo>
                  <a:lnTo>
                    <a:pt x="5187442" y="14768322"/>
                  </a:lnTo>
                  <a:lnTo>
                    <a:pt x="5174742" y="14768322"/>
                  </a:lnTo>
                  <a:lnTo>
                    <a:pt x="5174742" y="14755622"/>
                  </a:lnTo>
                  <a:close/>
                  <a:moveTo>
                    <a:pt x="5174742" y="14781022"/>
                  </a:moveTo>
                  <a:lnTo>
                    <a:pt x="5174742" y="14793722"/>
                  </a:lnTo>
                  <a:lnTo>
                    <a:pt x="5162042" y="14793722"/>
                  </a:lnTo>
                  <a:lnTo>
                    <a:pt x="5162042" y="14781022"/>
                  </a:lnTo>
                  <a:close/>
                  <a:moveTo>
                    <a:pt x="5162042" y="14806422"/>
                  </a:moveTo>
                  <a:lnTo>
                    <a:pt x="5162042" y="14819122"/>
                  </a:lnTo>
                  <a:lnTo>
                    <a:pt x="5149342" y="14819122"/>
                  </a:lnTo>
                  <a:lnTo>
                    <a:pt x="5149342" y="14806422"/>
                  </a:lnTo>
                  <a:close/>
                  <a:moveTo>
                    <a:pt x="5149342" y="14831822"/>
                  </a:moveTo>
                  <a:lnTo>
                    <a:pt x="5149342" y="14844522"/>
                  </a:lnTo>
                  <a:lnTo>
                    <a:pt x="5136642" y="14844522"/>
                  </a:lnTo>
                  <a:lnTo>
                    <a:pt x="5136642" y="14831822"/>
                  </a:lnTo>
                  <a:close/>
                  <a:moveTo>
                    <a:pt x="5136642" y="14857222"/>
                  </a:moveTo>
                  <a:lnTo>
                    <a:pt x="5136642" y="14869922"/>
                  </a:lnTo>
                  <a:lnTo>
                    <a:pt x="5123942" y="14869922"/>
                  </a:lnTo>
                  <a:lnTo>
                    <a:pt x="5123942" y="14857222"/>
                  </a:lnTo>
                  <a:close/>
                  <a:moveTo>
                    <a:pt x="5123942" y="14882622"/>
                  </a:moveTo>
                  <a:lnTo>
                    <a:pt x="5123942" y="14895322"/>
                  </a:lnTo>
                  <a:lnTo>
                    <a:pt x="5111242" y="14895322"/>
                  </a:lnTo>
                  <a:lnTo>
                    <a:pt x="5111242" y="14882622"/>
                  </a:lnTo>
                  <a:close/>
                  <a:moveTo>
                    <a:pt x="5111242" y="14908022"/>
                  </a:moveTo>
                  <a:lnTo>
                    <a:pt x="5111242" y="14920722"/>
                  </a:lnTo>
                  <a:lnTo>
                    <a:pt x="5098542" y="14920722"/>
                  </a:lnTo>
                  <a:lnTo>
                    <a:pt x="5098542" y="14908022"/>
                  </a:lnTo>
                  <a:close/>
                  <a:moveTo>
                    <a:pt x="5098542" y="14933422"/>
                  </a:moveTo>
                  <a:lnTo>
                    <a:pt x="5098542" y="14946122"/>
                  </a:lnTo>
                  <a:lnTo>
                    <a:pt x="5085842" y="14946122"/>
                  </a:lnTo>
                  <a:lnTo>
                    <a:pt x="5085842" y="14933422"/>
                  </a:lnTo>
                  <a:close/>
                  <a:moveTo>
                    <a:pt x="5085842" y="14958822"/>
                  </a:moveTo>
                  <a:lnTo>
                    <a:pt x="5085842" y="14971522"/>
                  </a:lnTo>
                  <a:lnTo>
                    <a:pt x="5073142" y="14971522"/>
                  </a:lnTo>
                  <a:lnTo>
                    <a:pt x="5073142" y="14958822"/>
                  </a:lnTo>
                  <a:close/>
                  <a:moveTo>
                    <a:pt x="5073142" y="14984222"/>
                  </a:moveTo>
                  <a:lnTo>
                    <a:pt x="5073142" y="14996922"/>
                  </a:lnTo>
                  <a:lnTo>
                    <a:pt x="5060442" y="14996922"/>
                  </a:lnTo>
                  <a:lnTo>
                    <a:pt x="5060442" y="14984222"/>
                  </a:lnTo>
                  <a:close/>
                  <a:moveTo>
                    <a:pt x="5060442" y="15009622"/>
                  </a:moveTo>
                  <a:lnTo>
                    <a:pt x="5060442" y="15022322"/>
                  </a:lnTo>
                  <a:lnTo>
                    <a:pt x="5047742" y="15022322"/>
                  </a:lnTo>
                  <a:lnTo>
                    <a:pt x="5047742" y="15009622"/>
                  </a:lnTo>
                  <a:close/>
                  <a:moveTo>
                    <a:pt x="5047742" y="15035022"/>
                  </a:moveTo>
                  <a:lnTo>
                    <a:pt x="5047742" y="15047722"/>
                  </a:lnTo>
                  <a:lnTo>
                    <a:pt x="5035042" y="15047722"/>
                  </a:lnTo>
                  <a:lnTo>
                    <a:pt x="5035042" y="15035022"/>
                  </a:lnTo>
                  <a:close/>
                  <a:moveTo>
                    <a:pt x="5035042" y="15060422"/>
                  </a:moveTo>
                  <a:lnTo>
                    <a:pt x="5035042" y="15073122"/>
                  </a:lnTo>
                  <a:lnTo>
                    <a:pt x="5022342" y="15073122"/>
                  </a:lnTo>
                  <a:lnTo>
                    <a:pt x="5022342" y="15060422"/>
                  </a:lnTo>
                  <a:close/>
                  <a:moveTo>
                    <a:pt x="5022342" y="15085822"/>
                  </a:moveTo>
                  <a:lnTo>
                    <a:pt x="5022342" y="15098522"/>
                  </a:lnTo>
                  <a:lnTo>
                    <a:pt x="5009642" y="15098522"/>
                  </a:lnTo>
                  <a:lnTo>
                    <a:pt x="5009642" y="15085822"/>
                  </a:lnTo>
                  <a:close/>
                  <a:moveTo>
                    <a:pt x="5009642" y="15111222"/>
                  </a:moveTo>
                  <a:lnTo>
                    <a:pt x="5009642" y="15123922"/>
                  </a:lnTo>
                  <a:lnTo>
                    <a:pt x="4996942" y="15123922"/>
                  </a:lnTo>
                  <a:lnTo>
                    <a:pt x="4996942" y="15111222"/>
                  </a:lnTo>
                  <a:close/>
                  <a:moveTo>
                    <a:pt x="4996942" y="15136622"/>
                  </a:moveTo>
                  <a:lnTo>
                    <a:pt x="4996942" y="15149322"/>
                  </a:lnTo>
                  <a:lnTo>
                    <a:pt x="4984242" y="15149322"/>
                  </a:lnTo>
                  <a:lnTo>
                    <a:pt x="4984242" y="15136622"/>
                  </a:lnTo>
                  <a:close/>
                  <a:moveTo>
                    <a:pt x="4984242" y="15162022"/>
                  </a:moveTo>
                  <a:lnTo>
                    <a:pt x="4984242" y="15174722"/>
                  </a:lnTo>
                  <a:lnTo>
                    <a:pt x="4971542" y="15174722"/>
                  </a:lnTo>
                  <a:lnTo>
                    <a:pt x="4971542" y="15162022"/>
                  </a:lnTo>
                  <a:close/>
                  <a:moveTo>
                    <a:pt x="4971542" y="15187422"/>
                  </a:moveTo>
                  <a:lnTo>
                    <a:pt x="4971542" y="15200122"/>
                  </a:lnTo>
                  <a:lnTo>
                    <a:pt x="4958842" y="15200122"/>
                  </a:lnTo>
                  <a:lnTo>
                    <a:pt x="4958842" y="15187422"/>
                  </a:lnTo>
                  <a:close/>
                  <a:moveTo>
                    <a:pt x="4958842" y="15212822"/>
                  </a:moveTo>
                  <a:lnTo>
                    <a:pt x="4958842" y="15225522"/>
                  </a:lnTo>
                  <a:lnTo>
                    <a:pt x="4946142" y="15225522"/>
                  </a:lnTo>
                  <a:lnTo>
                    <a:pt x="4946142" y="15212822"/>
                  </a:lnTo>
                  <a:close/>
                  <a:moveTo>
                    <a:pt x="4946142" y="15238222"/>
                  </a:moveTo>
                  <a:lnTo>
                    <a:pt x="4946142" y="15250922"/>
                  </a:lnTo>
                  <a:lnTo>
                    <a:pt x="4933442" y="15250922"/>
                  </a:lnTo>
                  <a:lnTo>
                    <a:pt x="4933442" y="15238222"/>
                  </a:lnTo>
                  <a:close/>
                  <a:moveTo>
                    <a:pt x="4933442" y="15263622"/>
                  </a:moveTo>
                  <a:lnTo>
                    <a:pt x="4933442" y="15276322"/>
                  </a:lnTo>
                  <a:lnTo>
                    <a:pt x="4920742" y="15276322"/>
                  </a:lnTo>
                  <a:lnTo>
                    <a:pt x="4920742" y="15263622"/>
                  </a:lnTo>
                  <a:close/>
                  <a:moveTo>
                    <a:pt x="4920742" y="15289022"/>
                  </a:moveTo>
                  <a:lnTo>
                    <a:pt x="4920742" y="15301722"/>
                  </a:lnTo>
                  <a:lnTo>
                    <a:pt x="4908042" y="15301722"/>
                  </a:lnTo>
                  <a:lnTo>
                    <a:pt x="4908042" y="15289022"/>
                  </a:lnTo>
                  <a:close/>
                  <a:moveTo>
                    <a:pt x="4908042" y="15314422"/>
                  </a:moveTo>
                  <a:lnTo>
                    <a:pt x="4908042" y="15327122"/>
                  </a:lnTo>
                  <a:lnTo>
                    <a:pt x="4895342" y="15327122"/>
                  </a:lnTo>
                  <a:lnTo>
                    <a:pt x="4895342" y="15314422"/>
                  </a:lnTo>
                  <a:close/>
                  <a:moveTo>
                    <a:pt x="4895342" y="15339822"/>
                  </a:moveTo>
                  <a:lnTo>
                    <a:pt x="4895342" y="15352522"/>
                  </a:lnTo>
                  <a:lnTo>
                    <a:pt x="4882642" y="15352522"/>
                  </a:lnTo>
                  <a:lnTo>
                    <a:pt x="4882642" y="15339822"/>
                  </a:lnTo>
                  <a:close/>
                  <a:moveTo>
                    <a:pt x="4882642" y="15365222"/>
                  </a:moveTo>
                  <a:lnTo>
                    <a:pt x="4882642" y="15377922"/>
                  </a:lnTo>
                  <a:lnTo>
                    <a:pt x="4869942" y="15377922"/>
                  </a:lnTo>
                  <a:lnTo>
                    <a:pt x="4869942" y="15365222"/>
                  </a:lnTo>
                  <a:close/>
                  <a:moveTo>
                    <a:pt x="4869942" y="15390622"/>
                  </a:moveTo>
                  <a:lnTo>
                    <a:pt x="4869942" y="15403322"/>
                  </a:lnTo>
                  <a:lnTo>
                    <a:pt x="4857242" y="15403322"/>
                  </a:lnTo>
                  <a:lnTo>
                    <a:pt x="4857242" y="15390622"/>
                  </a:lnTo>
                  <a:close/>
                  <a:moveTo>
                    <a:pt x="4857242" y="15416022"/>
                  </a:moveTo>
                  <a:lnTo>
                    <a:pt x="4857242" y="15428722"/>
                  </a:lnTo>
                  <a:lnTo>
                    <a:pt x="4844542" y="15428722"/>
                  </a:lnTo>
                  <a:lnTo>
                    <a:pt x="4844542" y="15416022"/>
                  </a:lnTo>
                  <a:close/>
                  <a:moveTo>
                    <a:pt x="4844542" y="15441422"/>
                  </a:moveTo>
                  <a:lnTo>
                    <a:pt x="4844542" y="15454122"/>
                  </a:lnTo>
                  <a:lnTo>
                    <a:pt x="4831842" y="15454122"/>
                  </a:lnTo>
                  <a:lnTo>
                    <a:pt x="4831842" y="15441422"/>
                  </a:lnTo>
                  <a:close/>
                  <a:moveTo>
                    <a:pt x="4831842" y="15466822"/>
                  </a:moveTo>
                  <a:lnTo>
                    <a:pt x="4831842" y="15479522"/>
                  </a:lnTo>
                  <a:lnTo>
                    <a:pt x="4819142" y="15479522"/>
                  </a:lnTo>
                  <a:lnTo>
                    <a:pt x="4819142" y="15466822"/>
                  </a:lnTo>
                  <a:close/>
                  <a:moveTo>
                    <a:pt x="4819142" y="15492222"/>
                  </a:moveTo>
                  <a:lnTo>
                    <a:pt x="4819142" y="15504922"/>
                  </a:lnTo>
                  <a:lnTo>
                    <a:pt x="4806442" y="15504922"/>
                  </a:lnTo>
                  <a:lnTo>
                    <a:pt x="4806442" y="15492222"/>
                  </a:lnTo>
                  <a:close/>
                  <a:moveTo>
                    <a:pt x="4806442" y="15517622"/>
                  </a:moveTo>
                  <a:lnTo>
                    <a:pt x="4806442" y="15530322"/>
                  </a:lnTo>
                  <a:lnTo>
                    <a:pt x="4793742" y="15530322"/>
                  </a:lnTo>
                  <a:lnTo>
                    <a:pt x="4793742" y="15517622"/>
                  </a:lnTo>
                  <a:close/>
                  <a:moveTo>
                    <a:pt x="4793742" y="15543022"/>
                  </a:moveTo>
                  <a:lnTo>
                    <a:pt x="4793742" y="15555722"/>
                  </a:lnTo>
                  <a:lnTo>
                    <a:pt x="4781042" y="15555722"/>
                  </a:lnTo>
                  <a:lnTo>
                    <a:pt x="4781042" y="15543022"/>
                  </a:lnTo>
                  <a:close/>
                  <a:moveTo>
                    <a:pt x="4781042" y="15568422"/>
                  </a:moveTo>
                  <a:lnTo>
                    <a:pt x="4781042" y="15581122"/>
                  </a:lnTo>
                  <a:lnTo>
                    <a:pt x="4768342" y="15581122"/>
                  </a:lnTo>
                  <a:lnTo>
                    <a:pt x="4768342" y="15568422"/>
                  </a:lnTo>
                  <a:close/>
                  <a:moveTo>
                    <a:pt x="4768342" y="15593822"/>
                  </a:moveTo>
                  <a:lnTo>
                    <a:pt x="4768342" y="15606522"/>
                  </a:lnTo>
                  <a:lnTo>
                    <a:pt x="4755642" y="15606522"/>
                  </a:lnTo>
                  <a:lnTo>
                    <a:pt x="4755642" y="15593822"/>
                  </a:lnTo>
                  <a:close/>
                  <a:moveTo>
                    <a:pt x="4755642" y="15619222"/>
                  </a:moveTo>
                  <a:lnTo>
                    <a:pt x="4755642" y="15631922"/>
                  </a:lnTo>
                  <a:lnTo>
                    <a:pt x="4742942" y="15631922"/>
                  </a:lnTo>
                  <a:lnTo>
                    <a:pt x="4742942" y="15619222"/>
                  </a:lnTo>
                  <a:close/>
                  <a:moveTo>
                    <a:pt x="4742942" y="15644622"/>
                  </a:moveTo>
                  <a:lnTo>
                    <a:pt x="4742942" y="15657322"/>
                  </a:lnTo>
                  <a:lnTo>
                    <a:pt x="4730242" y="15657322"/>
                  </a:lnTo>
                  <a:lnTo>
                    <a:pt x="4730242" y="15644622"/>
                  </a:lnTo>
                  <a:close/>
                  <a:moveTo>
                    <a:pt x="4730242" y="15670022"/>
                  </a:moveTo>
                  <a:lnTo>
                    <a:pt x="4730242" y="15682722"/>
                  </a:lnTo>
                  <a:lnTo>
                    <a:pt x="4717542" y="15682722"/>
                  </a:lnTo>
                  <a:lnTo>
                    <a:pt x="4717542" y="15670022"/>
                  </a:lnTo>
                  <a:close/>
                  <a:moveTo>
                    <a:pt x="4717542" y="15695422"/>
                  </a:moveTo>
                  <a:lnTo>
                    <a:pt x="4717542" y="15708122"/>
                  </a:lnTo>
                  <a:lnTo>
                    <a:pt x="4704842" y="15708122"/>
                  </a:lnTo>
                  <a:lnTo>
                    <a:pt x="4704842" y="15695422"/>
                  </a:lnTo>
                  <a:close/>
                  <a:moveTo>
                    <a:pt x="4704842" y="15720822"/>
                  </a:moveTo>
                  <a:lnTo>
                    <a:pt x="4704842" y="15733522"/>
                  </a:lnTo>
                  <a:lnTo>
                    <a:pt x="4692142" y="15733522"/>
                  </a:lnTo>
                  <a:lnTo>
                    <a:pt x="4692142" y="15720822"/>
                  </a:lnTo>
                  <a:close/>
                  <a:moveTo>
                    <a:pt x="4692142" y="15746222"/>
                  </a:moveTo>
                  <a:lnTo>
                    <a:pt x="4692142" y="15758922"/>
                  </a:lnTo>
                  <a:lnTo>
                    <a:pt x="4679442" y="15758922"/>
                  </a:lnTo>
                  <a:lnTo>
                    <a:pt x="4679442" y="15746222"/>
                  </a:lnTo>
                  <a:close/>
                  <a:moveTo>
                    <a:pt x="4679442" y="15771622"/>
                  </a:moveTo>
                  <a:lnTo>
                    <a:pt x="4679442" y="15784322"/>
                  </a:lnTo>
                  <a:lnTo>
                    <a:pt x="4666742" y="15784322"/>
                  </a:lnTo>
                  <a:lnTo>
                    <a:pt x="4666742" y="15771622"/>
                  </a:lnTo>
                  <a:close/>
                  <a:moveTo>
                    <a:pt x="4666742" y="15797022"/>
                  </a:moveTo>
                  <a:lnTo>
                    <a:pt x="4666742" y="15809722"/>
                  </a:lnTo>
                  <a:lnTo>
                    <a:pt x="4654042" y="15809722"/>
                  </a:lnTo>
                  <a:lnTo>
                    <a:pt x="4654042" y="15797022"/>
                  </a:lnTo>
                  <a:close/>
                  <a:moveTo>
                    <a:pt x="4654042" y="15822422"/>
                  </a:moveTo>
                  <a:lnTo>
                    <a:pt x="4654042" y="15835122"/>
                  </a:lnTo>
                  <a:lnTo>
                    <a:pt x="4641342" y="15835122"/>
                  </a:lnTo>
                  <a:lnTo>
                    <a:pt x="4641342" y="15822422"/>
                  </a:lnTo>
                  <a:close/>
                  <a:moveTo>
                    <a:pt x="4641342" y="15847822"/>
                  </a:moveTo>
                  <a:lnTo>
                    <a:pt x="4641342" y="15860522"/>
                  </a:lnTo>
                  <a:lnTo>
                    <a:pt x="4628642" y="15860522"/>
                  </a:lnTo>
                  <a:lnTo>
                    <a:pt x="4628642" y="15847822"/>
                  </a:lnTo>
                  <a:close/>
                  <a:moveTo>
                    <a:pt x="4628642" y="15873222"/>
                  </a:moveTo>
                  <a:lnTo>
                    <a:pt x="4628642" y="15885922"/>
                  </a:lnTo>
                  <a:lnTo>
                    <a:pt x="4615942" y="15885922"/>
                  </a:lnTo>
                  <a:lnTo>
                    <a:pt x="4615942" y="15873222"/>
                  </a:lnTo>
                  <a:close/>
                  <a:moveTo>
                    <a:pt x="4615942" y="15898622"/>
                  </a:moveTo>
                  <a:lnTo>
                    <a:pt x="4615942" y="15911322"/>
                  </a:lnTo>
                  <a:lnTo>
                    <a:pt x="4603242" y="15911322"/>
                  </a:lnTo>
                  <a:lnTo>
                    <a:pt x="4603242" y="15898622"/>
                  </a:lnTo>
                  <a:close/>
                  <a:moveTo>
                    <a:pt x="4603242" y="15924022"/>
                  </a:moveTo>
                  <a:lnTo>
                    <a:pt x="4603242" y="15936722"/>
                  </a:lnTo>
                  <a:lnTo>
                    <a:pt x="4590542" y="15936722"/>
                  </a:lnTo>
                  <a:lnTo>
                    <a:pt x="4590542" y="15924022"/>
                  </a:lnTo>
                  <a:close/>
                  <a:moveTo>
                    <a:pt x="4590542" y="15949422"/>
                  </a:moveTo>
                  <a:lnTo>
                    <a:pt x="4590542" y="15962122"/>
                  </a:lnTo>
                  <a:lnTo>
                    <a:pt x="4577842" y="15962122"/>
                  </a:lnTo>
                  <a:lnTo>
                    <a:pt x="4577842" y="15949422"/>
                  </a:lnTo>
                  <a:close/>
                  <a:moveTo>
                    <a:pt x="4577842" y="15974822"/>
                  </a:moveTo>
                  <a:lnTo>
                    <a:pt x="4577842" y="15987522"/>
                  </a:lnTo>
                  <a:lnTo>
                    <a:pt x="4565142" y="15987522"/>
                  </a:lnTo>
                  <a:lnTo>
                    <a:pt x="4565142" y="15974822"/>
                  </a:lnTo>
                  <a:close/>
                  <a:moveTo>
                    <a:pt x="4565142" y="16000222"/>
                  </a:moveTo>
                  <a:lnTo>
                    <a:pt x="4565142" y="16012922"/>
                  </a:lnTo>
                  <a:lnTo>
                    <a:pt x="4552442" y="16012922"/>
                  </a:lnTo>
                  <a:lnTo>
                    <a:pt x="4552442" y="16000222"/>
                  </a:lnTo>
                  <a:close/>
                  <a:moveTo>
                    <a:pt x="4552442" y="16025622"/>
                  </a:moveTo>
                  <a:lnTo>
                    <a:pt x="4552442" y="16038322"/>
                  </a:lnTo>
                  <a:lnTo>
                    <a:pt x="4539742" y="16038322"/>
                  </a:lnTo>
                  <a:lnTo>
                    <a:pt x="4539742" y="16025622"/>
                  </a:lnTo>
                  <a:close/>
                  <a:moveTo>
                    <a:pt x="4539742" y="16051022"/>
                  </a:moveTo>
                  <a:lnTo>
                    <a:pt x="4539742" y="16063722"/>
                  </a:lnTo>
                  <a:lnTo>
                    <a:pt x="4527042" y="16063722"/>
                  </a:lnTo>
                  <a:lnTo>
                    <a:pt x="4527042" y="16051022"/>
                  </a:lnTo>
                  <a:close/>
                  <a:moveTo>
                    <a:pt x="4527042" y="16076422"/>
                  </a:moveTo>
                  <a:lnTo>
                    <a:pt x="4527042" y="16089122"/>
                  </a:lnTo>
                  <a:lnTo>
                    <a:pt x="4514342" y="16089122"/>
                  </a:lnTo>
                  <a:lnTo>
                    <a:pt x="4514342" y="16076422"/>
                  </a:lnTo>
                  <a:close/>
                  <a:moveTo>
                    <a:pt x="4514342" y="16101822"/>
                  </a:moveTo>
                  <a:lnTo>
                    <a:pt x="4514342" y="16114522"/>
                  </a:lnTo>
                  <a:lnTo>
                    <a:pt x="4501642" y="16114522"/>
                  </a:lnTo>
                  <a:lnTo>
                    <a:pt x="4501642" y="16101822"/>
                  </a:lnTo>
                  <a:close/>
                  <a:moveTo>
                    <a:pt x="4501642" y="16127222"/>
                  </a:moveTo>
                  <a:lnTo>
                    <a:pt x="4501642" y="16139922"/>
                  </a:lnTo>
                  <a:lnTo>
                    <a:pt x="4488942" y="16139922"/>
                  </a:lnTo>
                  <a:lnTo>
                    <a:pt x="4488942" y="16127222"/>
                  </a:lnTo>
                  <a:close/>
                  <a:moveTo>
                    <a:pt x="4488942" y="16152622"/>
                  </a:moveTo>
                  <a:lnTo>
                    <a:pt x="4488942" y="16165322"/>
                  </a:lnTo>
                  <a:lnTo>
                    <a:pt x="4476242" y="16165322"/>
                  </a:lnTo>
                  <a:lnTo>
                    <a:pt x="4476242" y="16152622"/>
                  </a:lnTo>
                  <a:close/>
                  <a:moveTo>
                    <a:pt x="4476242" y="16178022"/>
                  </a:moveTo>
                  <a:lnTo>
                    <a:pt x="4476242" y="16190722"/>
                  </a:lnTo>
                  <a:lnTo>
                    <a:pt x="4463542" y="16190722"/>
                  </a:lnTo>
                  <a:lnTo>
                    <a:pt x="4463542" y="16178022"/>
                  </a:lnTo>
                  <a:close/>
                  <a:moveTo>
                    <a:pt x="4463542" y="16203422"/>
                  </a:moveTo>
                  <a:lnTo>
                    <a:pt x="4463542" y="16216122"/>
                  </a:lnTo>
                  <a:lnTo>
                    <a:pt x="4450842" y="16216122"/>
                  </a:lnTo>
                  <a:lnTo>
                    <a:pt x="4450842" y="16203422"/>
                  </a:lnTo>
                  <a:close/>
                  <a:moveTo>
                    <a:pt x="4450842" y="16228822"/>
                  </a:moveTo>
                  <a:lnTo>
                    <a:pt x="4450842" y="16241522"/>
                  </a:lnTo>
                  <a:lnTo>
                    <a:pt x="4438142" y="16241522"/>
                  </a:lnTo>
                  <a:lnTo>
                    <a:pt x="4438142" y="16228822"/>
                  </a:lnTo>
                  <a:close/>
                  <a:moveTo>
                    <a:pt x="4438142" y="16254222"/>
                  </a:moveTo>
                  <a:lnTo>
                    <a:pt x="4438142" y="16266922"/>
                  </a:lnTo>
                  <a:lnTo>
                    <a:pt x="4425442" y="16266922"/>
                  </a:lnTo>
                  <a:lnTo>
                    <a:pt x="4425442" y="16254222"/>
                  </a:lnTo>
                  <a:close/>
                  <a:moveTo>
                    <a:pt x="4425442" y="16279622"/>
                  </a:moveTo>
                  <a:lnTo>
                    <a:pt x="4425442" y="16292322"/>
                  </a:lnTo>
                  <a:lnTo>
                    <a:pt x="4412742" y="16292322"/>
                  </a:lnTo>
                  <a:lnTo>
                    <a:pt x="4412742" y="16279622"/>
                  </a:lnTo>
                  <a:close/>
                  <a:moveTo>
                    <a:pt x="4412742" y="16305022"/>
                  </a:moveTo>
                  <a:lnTo>
                    <a:pt x="4412742" y="16317722"/>
                  </a:lnTo>
                  <a:lnTo>
                    <a:pt x="4400042" y="16317722"/>
                  </a:lnTo>
                  <a:lnTo>
                    <a:pt x="4400042" y="16305022"/>
                  </a:lnTo>
                  <a:close/>
                  <a:moveTo>
                    <a:pt x="4400042" y="16330422"/>
                  </a:moveTo>
                  <a:lnTo>
                    <a:pt x="4400042" y="16343122"/>
                  </a:lnTo>
                  <a:lnTo>
                    <a:pt x="4387342" y="16343122"/>
                  </a:lnTo>
                  <a:lnTo>
                    <a:pt x="4387342" y="16330422"/>
                  </a:lnTo>
                  <a:close/>
                  <a:moveTo>
                    <a:pt x="4387342" y="16355822"/>
                  </a:moveTo>
                  <a:lnTo>
                    <a:pt x="4387342" y="16368522"/>
                  </a:lnTo>
                  <a:lnTo>
                    <a:pt x="4374642" y="16368522"/>
                  </a:lnTo>
                  <a:lnTo>
                    <a:pt x="4374642" y="16355822"/>
                  </a:lnTo>
                  <a:close/>
                  <a:moveTo>
                    <a:pt x="4374642" y="16381222"/>
                  </a:moveTo>
                  <a:lnTo>
                    <a:pt x="4374642" y="16393922"/>
                  </a:lnTo>
                  <a:lnTo>
                    <a:pt x="4361942" y="16393922"/>
                  </a:lnTo>
                  <a:lnTo>
                    <a:pt x="4361942" y="16381222"/>
                  </a:lnTo>
                  <a:close/>
                  <a:moveTo>
                    <a:pt x="4361942" y="16406622"/>
                  </a:moveTo>
                  <a:lnTo>
                    <a:pt x="4361942" y="16419322"/>
                  </a:lnTo>
                  <a:lnTo>
                    <a:pt x="4349242" y="16419322"/>
                  </a:lnTo>
                  <a:lnTo>
                    <a:pt x="4349242" y="16406622"/>
                  </a:lnTo>
                  <a:close/>
                  <a:moveTo>
                    <a:pt x="4349242" y="16432022"/>
                  </a:moveTo>
                  <a:lnTo>
                    <a:pt x="4349242" y="16444722"/>
                  </a:lnTo>
                  <a:lnTo>
                    <a:pt x="4336542" y="16444722"/>
                  </a:lnTo>
                  <a:lnTo>
                    <a:pt x="4336542" y="16432022"/>
                  </a:lnTo>
                  <a:close/>
                  <a:moveTo>
                    <a:pt x="4336542" y="16457422"/>
                  </a:moveTo>
                  <a:lnTo>
                    <a:pt x="4336542" y="16470122"/>
                  </a:lnTo>
                  <a:lnTo>
                    <a:pt x="4323842" y="16470122"/>
                  </a:lnTo>
                  <a:lnTo>
                    <a:pt x="4323842" y="16457422"/>
                  </a:lnTo>
                  <a:close/>
                  <a:moveTo>
                    <a:pt x="4323842" y="16482822"/>
                  </a:moveTo>
                  <a:lnTo>
                    <a:pt x="4323842" y="16495522"/>
                  </a:lnTo>
                  <a:lnTo>
                    <a:pt x="4311142" y="16495522"/>
                  </a:lnTo>
                  <a:lnTo>
                    <a:pt x="4311142" y="16482822"/>
                  </a:lnTo>
                  <a:close/>
                  <a:moveTo>
                    <a:pt x="4311142" y="16508222"/>
                  </a:moveTo>
                  <a:lnTo>
                    <a:pt x="4311142" y="16520922"/>
                  </a:lnTo>
                  <a:lnTo>
                    <a:pt x="4298442" y="16520922"/>
                  </a:lnTo>
                  <a:lnTo>
                    <a:pt x="4298442" y="16508222"/>
                  </a:lnTo>
                  <a:close/>
                  <a:moveTo>
                    <a:pt x="4298442" y="16533622"/>
                  </a:moveTo>
                  <a:lnTo>
                    <a:pt x="4298442" y="16546322"/>
                  </a:lnTo>
                  <a:lnTo>
                    <a:pt x="4285742" y="16546322"/>
                  </a:lnTo>
                  <a:lnTo>
                    <a:pt x="4285742" y="16533622"/>
                  </a:lnTo>
                  <a:close/>
                  <a:moveTo>
                    <a:pt x="4285742" y="16559022"/>
                  </a:moveTo>
                  <a:lnTo>
                    <a:pt x="4285742" y="16571722"/>
                  </a:lnTo>
                  <a:lnTo>
                    <a:pt x="4273042" y="16571722"/>
                  </a:lnTo>
                  <a:lnTo>
                    <a:pt x="4273042" y="16559022"/>
                  </a:lnTo>
                  <a:close/>
                  <a:moveTo>
                    <a:pt x="4273042" y="16584422"/>
                  </a:moveTo>
                  <a:lnTo>
                    <a:pt x="4273042" y="16597122"/>
                  </a:lnTo>
                  <a:lnTo>
                    <a:pt x="4260342" y="16597122"/>
                  </a:lnTo>
                  <a:lnTo>
                    <a:pt x="4260342" y="16584422"/>
                  </a:lnTo>
                  <a:close/>
                  <a:moveTo>
                    <a:pt x="4260342" y="16609822"/>
                  </a:moveTo>
                  <a:lnTo>
                    <a:pt x="4260342" y="16622522"/>
                  </a:lnTo>
                  <a:lnTo>
                    <a:pt x="4247642" y="16622522"/>
                  </a:lnTo>
                  <a:lnTo>
                    <a:pt x="4247642" y="16609822"/>
                  </a:lnTo>
                  <a:close/>
                  <a:moveTo>
                    <a:pt x="4247642" y="16635222"/>
                  </a:moveTo>
                  <a:lnTo>
                    <a:pt x="4247642" y="16647922"/>
                  </a:lnTo>
                  <a:lnTo>
                    <a:pt x="4234942" y="16647922"/>
                  </a:lnTo>
                  <a:lnTo>
                    <a:pt x="4234942" y="16635222"/>
                  </a:lnTo>
                  <a:close/>
                  <a:moveTo>
                    <a:pt x="4234942" y="16660622"/>
                  </a:moveTo>
                  <a:lnTo>
                    <a:pt x="4234942" y="16673322"/>
                  </a:lnTo>
                  <a:lnTo>
                    <a:pt x="4222242" y="16673322"/>
                  </a:lnTo>
                  <a:lnTo>
                    <a:pt x="4222242" y="16660622"/>
                  </a:lnTo>
                  <a:close/>
                  <a:moveTo>
                    <a:pt x="4222242" y="16686022"/>
                  </a:moveTo>
                  <a:lnTo>
                    <a:pt x="4222242" y="16698722"/>
                  </a:lnTo>
                  <a:lnTo>
                    <a:pt x="4209542" y="16698722"/>
                  </a:lnTo>
                  <a:lnTo>
                    <a:pt x="4209542" y="16686022"/>
                  </a:lnTo>
                  <a:close/>
                  <a:moveTo>
                    <a:pt x="4209542" y="16711422"/>
                  </a:moveTo>
                  <a:lnTo>
                    <a:pt x="4209542" y="16724122"/>
                  </a:lnTo>
                  <a:lnTo>
                    <a:pt x="4196842" y="16724122"/>
                  </a:lnTo>
                  <a:lnTo>
                    <a:pt x="4196842" y="16711422"/>
                  </a:lnTo>
                  <a:close/>
                  <a:moveTo>
                    <a:pt x="4196842" y="16736822"/>
                  </a:moveTo>
                  <a:lnTo>
                    <a:pt x="4196842" y="16749522"/>
                  </a:lnTo>
                  <a:lnTo>
                    <a:pt x="4184142" y="16749522"/>
                  </a:lnTo>
                  <a:lnTo>
                    <a:pt x="4184142" y="16736822"/>
                  </a:lnTo>
                  <a:close/>
                  <a:moveTo>
                    <a:pt x="4184142" y="16762222"/>
                  </a:moveTo>
                  <a:lnTo>
                    <a:pt x="4184142" y="16774922"/>
                  </a:lnTo>
                  <a:lnTo>
                    <a:pt x="4171442" y="16774922"/>
                  </a:lnTo>
                  <a:lnTo>
                    <a:pt x="4171442" y="16762222"/>
                  </a:lnTo>
                  <a:close/>
                  <a:moveTo>
                    <a:pt x="4171442" y="16787622"/>
                  </a:moveTo>
                  <a:lnTo>
                    <a:pt x="4171442" y="16800322"/>
                  </a:lnTo>
                  <a:lnTo>
                    <a:pt x="4158742" y="16800322"/>
                  </a:lnTo>
                  <a:lnTo>
                    <a:pt x="4158742" y="16787622"/>
                  </a:lnTo>
                  <a:close/>
                  <a:moveTo>
                    <a:pt x="4158742" y="16813022"/>
                  </a:moveTo>
                  <a:lnTo>
                    <a:pt x="4158742" y="16825722"/>
                  </a:lnTo>
                  <a:lnTo>
                    <a:pt x="4146042" y="16825722"/>
                  </a:lnTo>
                  <a:lnTo>
                    <a:pt x="4146042" y="16813022"/>
                  </a:lnTo>
                  <a:close/>
                  <a:moveTo>
                    <a:pt x="4146042" y="16838422"/>
                  </a:moveTo>
                  <a:lnTo>
                    <a:pt x="4146042" y="16851122"/>
                  </a:lnTo>
                  <a:lnTo>
                    <a:pt x="4133342" y="16851122"/>
                  </a:lnTo>
                  <a:lnTo>
                    <a:pt x="4133342" y="16838422"/>
                  </a:lnTo>
                  <a:close/>
                  <a:moveTo>
                    <a:pt x="4133342" y="16863822"/>
                  </a:moveTo>
                  <a:lnTo>
                    <a:pt x="4133342" y="16876522"/>
                  </a:lnTo>
                  <a:lnTo>
                    <a:pt x="4120642" y="16876522"/>
                  </a:lnTo>
                  <a:lnTo>
                    <a:pt x="4120642" y="16863822"/>
                  </a:lnTo>
                  <a:close/>
                  <a:moveTo>
                    <a:pt x="4120642" y="16889222"/>
                  </a:moveTo>
                  <a:lnTo>
                    <a:pt x="4120642" y="16901922"/>
                  </a:lnTo>
                  <a:lnTo>
                    <a:pt x="4107942" y="16901922"/>
                  </a:lnTo>
                  <a:lnTo>
                    <a:pt x="4107942" y="16889222"/>
                  </a:lnTo>
                  <a:close/>
                  <a:moveTo>
                    <a:pt x="4107942" y="16914622"/>
                  </a:moveTo>
                  <a:lnTo>
                    <a:pt x="4107942" y="16927322"/>
                  </a:lnTo>
                  <a:lnTo>
                    <a:pt x="4095242" y="16927322"/>
                  </a:lnTo>
                  <a:lnTo>
                    <a:pt x="4095242" y="16914622"/>
                  </a:lnTo>
                  <a:close/>
                  <a:moveTo>
                    <a:pt x="4095242" y="16940022"/>
                  </a:moveTo>
                  <a:lnTo>
                    <a:pt x="4095242" y="16952722"/>
                  </a:lnTo>
                  <a:lnTo>
                    <a:pt x="4082542" y="16952722"/>
                  </a:lnTo>
                  <a:lnTo>
                    <a:pt x="4082542" y="16940022"/>
                  </a:lnTo>
                  <a:close/>
                  <a:moveTo>
                    <a:pt x="4082542" y="16965422"/>
                  </a:moveTo>
                  <a:lnTo>
                    <a:pt x="4082542" y="16978122"/>
                  </a:lnTo>
                  <a:lnTo>
                    <a:pt x="4069842" y="16978122"/>
                  </a:lnTo>
                  <a:lnTo>
                    <a:pt x="4069842" y="16965422"/>
                  </a:lnTo>
                  <a:close/>
                  <a:moveTo>
                    <a:pt x="4069842" y="16990822"/>
                  </a:moveTo>
                  <a:lnTo>
                    <a:pt x="4069842" y="17003522"/>
                  </a:lnTo>
                  <a:lnTo>
                    <a:pt x="4057142" y="17003522"/>
                  </a:lnTo>
                  <a:lnTo>
                    <a:pt x="4057142" y="16990822"/>
                  </a:lnTo>
                  <a:close/>
                  <a:moveTo>
                    <a:pt x="4057142" y="17016222"/>
                  </a:moveTo>
                  <a:lnTo>
                    <a:pt x="4057142" y="17028922"/>
                  </a:lnTo>
                  <a:lnTo>
                    <a:pt x="4044442" y="17028922"/>
                  </a:lnTo>
                  <a:lnTo>
                    <a:pt x="4044442" y="17016222"/>
                  </a:lnTo>
                  <a:close/>
                  <a:moveTo>
                    <a:pt x="4044442" y="17041622"/>
                  </a:moveTo>
                  <a:lnTo>
                    <a:pt x="4044442" y="17054322"/>
                  </a:lnTo>
                  <a:lnTo>
                    <a:pt x="4031742" y="17054322"/>
                  </a:lnTo>
                  <a:lnTo>
                    <a:pt x="4031742" y="17041622"/>
                  </a:lnTo>
                  <a:close/>
                  <a:moveTo>
                    <a:pt x="4031742" y="17067022"/>
                  </a:moveTo>
                  <a:lnTo>
                    <a:pt x="4031742" y="17079722"/>
                  </a:lnTo>
                  <a:lnTo>
                    <a:pt x="4019042" y="17079722"/>
                  </a:lnTo>
                  <a:lnTo>
                    <a:pt x="4019042" y="17067022"/>
                  </a:lnTo>
                  <a:close/>
                  <a:moveTo>
                    <a:pt x="4019042" y="17092422"/>
                  </a:moveTo>
                  <a:lnTo>
                    <a:pt x="4019042" y="17105122"/>
                  </a:lnTo>
                  <a:lnTo>
                    <a:pt x="4006342" y="17105122"/>
                  </a:lnTo>
                  <a:lnTo>
                    <a:pt x="4006342" y="17092422"/>
                  </a:lnTo>
                  <a:close/>
                  <a:moveTo>
                    <a:pt x="4006342" y="17117822"/>
                  </a:moveTo>
                  <a:lnTo>
                    <a:pt x="4006342" y="17130522"/>
                  </a:lnTo>
                  <a:lnTo>
                    <a:pt x="3993642" y="17130522"/>
                  </a:lnTo>
                  <a:lnTo>
                    <a:pt x="3993642" y="17117822"/>
                  </a:lnTo>
                  <a:close/>
                  <a:moveTo>
                    <a:pt x="3993642" y="17143222"/>
                  </a:moveTo>
                  <a:lnTo>
                    <a:pt x="3993642" y="17155922"/>
                  </a:lnTo>
                  <a:lnTo>
                    <a:pt x="3980942" y="17155922"/>
                  </a:lnTo>
                  <a:lnTo>
                    <a:pt x="3980942" y="17143222"/>
                  </a:lnTo>
                  <a:close/>
                  <a:moveTo>
                    <a:pt x="3980942" y="17168622"/>
                  </a:moveTo>
                  <a:lnTo>
                    <a:pt x="3980942" y="17181322"/>
                  </a:lnTo>
                  <a:lnTo>
                    <a:pt x="3968242" y="17181322"/>
                  </a:lnTo>
                  <a:lnTo>
                    <a:pt x="3968242" y="17168622"/>
                  </a:lnTo>
                  <a:close/>
                  <a:moveTo>
                    <a:pt x="3968242" y="17194022"/>
                  </a:moveTo>
                  <a:lnTo>
                    <a:pt x="3968242" y="17206722"/>
                  </a:lnTo>
                  <a:lnTo>
                    <a:pt x="3955542" y="17206722"/>
                  </a:lnTo>
                  <a:lnTo>
                    <a:pt x="3955542" y="17194022"/>
                  </a:lnTo>
                  <a:close/>
                  <a:moveTo>
                    <a:pt x="3955542" y="17219422"/>
                  </a:moveTo>
                  <a:lnTo>
                    <a:pt x="3955542" y="17232122"/>
                  </a:lnTo>
                  <a:lnTo>
                    <a:pt x="3942842" y="17232122"/>
                  </a:lnTo>
                  <a:lnTo>
                    <a:pt x="3942842" y="17219422"/>
                  </a:lnTo>
                  <a:close/>
                  <a:moveTo>
                    <a:pt x="3942842" y="17244822"/>
                  </a:moveTo>
                  <a:lnTo>
                    <a:pt x="3942842" y="17257522"/>
                  </a:lnTo>
                  <a:lnTo>
                    <a:pt x="3930142" y="17257522"/>
                  </a:lnTo>
                  <a:lnTo>
                    <a:pt x="3930142" y="17244822"/>
                  </a:lnTo>
                  <a:close/>
                  <a:moveTo>
                    <a:pt x="3930142" y="17270222"/>
                  </a:moveTo>
                  <a:lnTo>
                    <a:pt x="3930142" y="17282922"/>
                  </a:lnTo>
                  <a:lnTo>
                    <a:pt x="3917442" y="17282922"/>
                  </a:lnTo>
                  <a:lnTo>
                    <a:pt x="3917442" y="17270222"/>
                  </a:lnTo>
                  <a:close/>
                  <a:moveTo>
                    <a:pt x="3917442" y="17295622"/>
                  </a:moveTo>
                  <a:lnTo>
                    <a:pt x="3917442" y="17308322"/>
                  </a:lnTo>
                  <a:lnTo>
                    <a:pt x="3904742" y="17308322"/>
                  </a:lnTo>
                  <a:lnTo>
                    <a:pt x="3904742" y="17295622"/>
                  </a:lnTo>
                  <a:close/>
                  <a:moveTo>
                    <a:pt x="3904742" y="17321022"/>
                  </a:moveTo>
                  <a:lnTo>
                    <a:pt x="3904742" y="17333722"/>
                  </a:lnTo>
                  <a:lnTo>
                    <a:pt x="3892042" y="17333722"/>
                  </a:lnTo>
                  <a:lnTo>
                    <a:pt x="3892042" y="17321022"/>
                  </a:lnTo>
                  <a:close/>
                  <a:moveTo>
                    <a:pt x="3892042" y="17346422"/>
                  </a:moveTo>
                  <a:lnTo>
                    <a:pt x="3892042" y="17359122"/>
                  </a:lnTo>
                  <a:lnTo>
                    <a:pt x="3879342" y="17359122"/>
                  </a:lnTo>
                  <a:lnTo>
                    <a:pt x="3879342" y="17346422"/>
                  </a:lnTo>
                  <a:close/>
                  <a:moveTo>
                    <a:pt x="3879342" y="17371822"/>
                  </a:moveTo>
                  <a:lnTo>
                    <a:pt x="3879342" y="17384522"/>
                  </a:lnTo>
                  <a:lnTo>
                    <a:pt x="3866642" y="17384522"/>
                  </a:lnTo>
                  <a:lnTo>
                    <a:pt x="3866642" y="17371822"/>
                  </a:lnTo>
                  <a:close/>
                  <a:moveTo>
                    <a:pt x="3866642" y="17397222"/>
                  </a:moveTo>
                  <a:lnTo>
                    <a:pt x="3866642" y="17409922"/>
                  </a:lnTo>
                  <a:lnTo>
                    <a:pt x="3853942" y="17409922"/>
                  </a:lnTo>
                  <a:lnTo>
                    <a:pt x="3853942" y="17397222"/>
                  </a:lnTo>
                  <a:close/>
                  <a:moveTo>
                    <a:pt x="3839210" y="17420590"/>
                  </a:moveTo>
                  <a:lnTo>
                    <a:pt x="3826510" y="17420590"/>
                  </a:lnTo>
                  <a:lnTo>
                    <a:pt x="3826510" y="17407890"/>
                  </a:lnTo>
                  <a:lnTo>
                    <a:pt x="3839210" y="17407890"/>
                  </a:lnTo>
                  <a:close/>
                  <a:moveTo>
                    <a:pt x="3813810" y="17407890"/>
                  </a:moveTo>
                  <a:lnTo>
                    <a:pt x="3801110" y="17407890"/>
                  </a:lnTo>
                  <a:lnTo>
                    <a:pt x="3801110" y="17395190"/>
                  </a:lnTo>
                  <a:lnTo>
                    <a:pt x="3813810" y="17395190"/>
                  </a:lnTo>
                  <a:close/>
                  <a:moveTo>
                    <a:pt x="3788410" y="17395190"/>
                  </a:moveTo>
                  <a:lnTo>
                    <a:pt x="3775710" y="17395190"/>
                  </a:lnTo>
                  <a:lnTo>
                    <a:pt x="3775710" y="17382490"/>
                  </a:lnTo>
                  <a:lnTo>
                    <a:pt x="3788410" y="17382490"/>
                  </a:lnTo>
                  <a:close/>
                  <a:moveTo>
                    <a:pt x="3763010" y="17382490"/>
                  </a:moveTo>
                  <a:lnTo>
                    <a:pt x="3750310" y="17382490"/>
                  </a:lnTo>
                  <a:lnTo>
                    <a:pt x="3750310" y="17369790"/>
                  </a:lnTo>
                  <a:lnTo>
                    <a:pt x="3763010" y="17369790"/>
                  </a:lnTo>
                  <a:close/>
                  <a:moveTo>
                    <a:pt x="3737610" y="17369790"/>
                  </a:moveTo>
                  <a:lnTo>
                    <a:pt x="3724910" y="17369790"/>
                  </a:lnTo>
                  <a:lnTo>
                    <a:pt x="3724910" y="17357090"/>
                  </a:lnTo>
                  <a:lnTo>
                    <a:pt x="3737610" y="17357090"/>
                  </a:lnTo>
                  <a:close/>
                  <a:moveTo>
                    <a:pt x="3712210" y="17357090"/>
                  </a:moveTo>
                  <a:lnTo>
                    <a:pt x="3699510" y="17357090"/>
                  </a:lnTo>
                  <a:lnTo>
                    <a:pt x="3699510" y="17344390"/>
                  </a:lnTo>
                  <a:lnTo>
                    <a:pt x="3712210" y="17344390"/>
                  </a:lnTo>
                  <a:close/>
                  <a:moveTo>
                    <a:pt x="3686810" y="17344390"/>
                  </a:moveTo>
                  <a:lnTo>
                    <a:pt x="3674110" y="17344390"/>
                  </a:lnTo>
                  <a:lnTo>
                    <a:pt x="3674110" y="17331690"/>
                  </a:lnTo>
                  <a:lnTo>
                    <a:pt x="3686810" y="17331690"/>
                  </a:lnTo>
                  <a:close/>
                  <a:moveTo>
                    <a:pt x="3661410" y="17331690"/>
                  </a:moveTo>
                  <a:lnTo>
                    <a:pt x="3648710" y="17331690"/>
                  </a:lnTo>
                  <a:lnTo>
                    <a:pt x="3648710" y="17318990"/>
                  </a:lnTo>
                  <a:lnTo>
                    <a:pt x="3661410" y="17318990"/>
                  </a:lnTo>
                  <a:close/>
                  <a:moveTo>
                    <a:pt x="3636010" y="17318990"/>
                  </a:moveTo>
                  <a:lnTo>
                    <a:pt x="3623310" y="17318990"/>
                  </a:lnTo>
                  <a:lnTo>
                    <a:pt x="3623310" y="17306290"/>
                  </a:lnTo>
                  <a:lnTo>
                    <a:pt x="3636010" y="17306290"/>
                  </a:lnTo>
                  <a:close/>
                  <a:moveTo>
                    <a:pt x="3610610" y="17306290"/>
                  </a:moveTo>
                  <a:lnTo>
                    <a:pt x="3597910" y="17306290"/>
                  </a:lnTo>
                  <a:lnTo>
                    <a:pt x="3597910" y="17293590"/>
                  </a:lnTo>
                  <a:lnTo>
                    <a:pt x="3610610" y="17293590"/>
                  </a:lnTo>
                  <a:close/>
                  <a:moveTo>
                    <a:pt x="3585210" y="17293590"/>
                  </a:moveTo>
                  <a:lnTo>
                    <a:pt x="3572510" y="17293590"/>
                  </a:lnTo>
                  <a:lnTo>
                    <a:pt x="3572510" y="17280890"/>
                  </a:lnTo>
                  <a:lnTo>
                    <a:pt x="3585210" y="17280890"/>
                  </a:lnTo>
                  <a:close/>
                  <a:moveTo>
                    <a:pt x="3559810" y="17280890"/>
                  </a:moveTo>
                  <a:lnTo>
                    <a:pt x="3547110" y="17280890"/>
                  </a:lnTo>
                  <a:lnTo>
                    <a:pt x="3547110" y="17268190"/>
                  </a:lnTo>
                  <a:lnTo>
                    <a:pt x="3559810" y="17268190"/>
                  </a:lnTo>
                  <a:close/>
                  <a:moveTo>
                    <a:pt x="3534410" y="17268190"/>
                  </a:moveTo>
                  <a:lnTo>
                    <a:pt x="3521710" y="17268190"/>
                  </a:lnTo>
                  <a:lnTo>
                    <a:pt x="3521710" y="17255490"/>
                  </a:lnTo>
                  <a:lnTo>
                    <a:pt x="3534410" y="17255490"/>
                  </a:lnTo>
                  <a:close/>
                  <a:moveTo>
                    <a:pt x="3509010" y="17255490"/>
                  </a:moveTo>
                  <a:lnTo>
                    <a:pt x="3496310" y="17255490"/>
                  </a:lnTo>
                  <a:lnTo>
                    <a:pt x="3496310" y="17242790"/>
                  </a:lnTo>
                  <a:lnTo>
                    <a:pt x="3509010" y="17242790"/>
                  </a:lnTo>
                  <a:close/>
                  <a:moveTo>
                    <a:pt x="3483610" y="17242790"/>
                  </a:moveTo>
                  <a:lnTo>
                    <a:pt x="3470910" y="17242790"/>
                  </a:lnTo>
                  <a:lnTo>
                    <a:pt x="3470910" y="17230090"/>
                  </a:lnTo>
                  <a:lnTo>
                    <a:pt x="3483610" y="17230090"/>
                  </a:lnTo>
                  <a:close/>
                  <a:moveTo>
                    <a:pt x="3458210" y="17230090"/>
                  </a:moveTo>
                  <a:lnTo>
                    <a:pt x="3445510" y="17230090"/>
                  </a:lnTo>
                  <a:lnTo>
                    <a:pt x="3445510" y="17217390"/>
                  </a:lnTo>
                  <a:lnTo>
                    <a:pt x="3458210" y="17217390"/>
                  </a:lnTo>
                  <a:close/>
                  <a:moveTo>
                    <a:pt x="3432810" y="17217390"/>
                  </a:moveTo>
                  <a:lnTo>
                    <a:pt x="3420110" y="17217390"/>
                  </a:lnTo>
                  <a:lnTo>
                    <a:pt x="3420110" y="17204690"/>
                  </a:lnTo>
                  <a:lnTo>
                    <a:pt x="3432810" y="17204690"/>
                  </a:lnTo>
                  <a:close/>
                  <a:moveTo>
                    <a:pt x="3407410" y="17204690"/>
                  </a:moveTo>
                  <a:lnTo>
                    <a:pt x="3394710" y="17204690"/>
                  </a:lnTo>
                  <a:lnTo>
                    <a:pt x="3394710" y="17191990"/>
                  </a:lnTo>
                  <a:lnTo>
                    <a:pt x="3407410" y="17191990"/>
                  </a:lnTo>
                  <a:close/>
                  <a:moveTo>
                    <a:pt x="3382010" y="17191990"/>
                  </a:moveTo>
                  <a:lnTo>
                    <a:pt x="3369310" y="17191990"/>
                  </a:lnTo>
                  <a:lnTo>
                    <a:pt x="3369310" y="17179290"/>
                  </a:lnTo>
                  <a:lnTo>
                    <a:pt x="3382010" y="17179290"/>
                  </a:lnTo>
                  <a:close/>
                  <a:moveTo>
                    <a:pt x="3356610" y="17179290"/>
                  </a:moveTo>
                  <a:lnTo>
                    <a:pt x="3343910" y="17179290"/>
                  </a:lnTo>
                  <a:lnTo>
                    <a:pt x="3343910" y="17166590"/>
                  </a:lnTo>
                  <a:lnTo>
                    <a:pt x="3356610" y="17166590"/>
                  </a:lnTo>
                  <a:close/>
                  <a:moveTo>
                    <a:pt x="3331210" y="17166590"/>
                  </a:moveTo>
                  <a:lnTo>
                    <a:pt x="3318510" y="17166590"/>
                  </a:lnTo>
                  <a:lnTo>
                    <a:pt x="3318510" y="17153890"/>
                  </a:lnTo>
                  <a:lnTo>
                    <a:pt x="3331210" y="17153890"/>
                  </a:lnTo>
                  <a:close/>
                  <a:moveTo>
                    <a:pt x="3305810" y="17153890"/>
                  </a:moveTo>
                  <a:lnTo>
                    <a:pt x="3293110" y="17153890"/>
                  </a:lnTo>
                  <a:lnTo>
                    <a:pt x="3293110" y="17141190"/>
                  </a:lnTo>
                  <a:lnTo>
                    <a:pt x="3305810" y="17141190"/>
                  </a:lnTo>
                  <a:close/>
                  <a:moveTo>
                    <a:pt x="3280410" y="17141190"/>
                  </a:moveTo>
                  <a:lnTo>
                    <a:pt x="3267710" y="17141190"/>
                  </a:lnTo>
                  <a:lnTo>
                    <a:pt x="3267710" y="17128490"/>
                  </a:lnTo>
                  <a:lnTo>
                    <a:pt x="3280410" y="17128490"/>
                  </a:lnTo>
                  <a:close/>
                  <a:moveTo>
                    <a:pt x="3255010" y="17128490"/>
                  </a:moveTo>
                  <a:lnTo>
                    <a:pt x="3242310" y="17128490"/>
                  </a:lnTo>
                  <a:lnTo>
                    <a:pt x="3242310" y="17115790"/>
                  </a:lnTo>
                  <a:lnTo>
                    <a:pt x="3255010" y="17115790"/>
                  </a:lnTo>
                  <a:close/>
                  <a:moveTo>
                    <a:pt x="3229610" y="17115790"/>
                  </a:moveTo>
                  <a:lnTo>
                    <a:pt x="3216910" y="17115790"/>
                  </a:lnTo>
                  <a:lnTo>
                    <a:pt x="3216910" y="17103090"/>
                  </a:lnTo>
                  <a:lnTo>
                    <a:pt x="3229610" y="17103090"/>
                  </a:lnTo>
                  <a:close/>
                  <a:moveTo>
                    <a:pt x="3204210" y="17103090"/>
                  </a:moveTo>
                  <a:lnTo>
                    <a:pt x="3191510" y="17103090"/>
                  </a:lnTo>
                  <a:lnTo>
                    <a:pt x="3191510" y="17090390"/>
                  </a:lnTo>
                  <a:lnTo>
                    <a:pt x="3204210" y="17090390"/>
                  </a:lnTo>
                  <a:close/>
                  <a:moveTo>
                    <a:pt x="3178810" y="17090390"/>
                  </a:moveTo>
                  <a:lnTo>
                    <a:pt x="3166110" y="17090390"/>
                  </a:lnTo>
                  <a:lnTo>
                    <a:pt x="3166110" y="17077690"/>
                  </a:lnTo>
                  <a:lnTo>
                    <a:pt x="3178810" y="17077690"/>
                  </a:lnTo>
                  <a:close/>
                  <a:moveTo>
                    <a:pt x="3153410" y="17077690"/>
                  </a:moveTo>
                  <a:lnTo>
                    <a:pt x="3140710" y="17077690"/>
                  </a:lnTo>
                  <a:lnTo>
                    <a:pt x="3140710" y="17064990"/>
                  </a:lnTo>
                  <a:lnTo>
                    <a:pt x="3153410" y="17064990"/>
                  </a:lnTo>
                  <a:close/>
                  <a:moveTo>
                    <a:pt x="3128010" y="17064990"/>
                  </a:moveTo>
                  <a:lnTo>
                    <a:pt x="3115310" y="17064990"/>
                  </a:lnTo>
                  <a:lnTo>
                    <a:pt x="3115310" y="17052290"/>
                  </a:lnTo>
                  <a:lnTo>
                    <a:pt x="3128010" y="17052290"/>
                  </a:lnTo>
                  <a:close/>
                  <a:moveTo>
                    <a:pt x="3102610" y="17052290"/>
                  </a:moveTo>
                  <a:lnTo>
                    <a:pt x="3089910" y="17052290"/>
                  </a:lnTo>
                  <a:lnTo>
                    <a:pt x="3089910" y="17039590"/>
                  </a:lnTo>
                  <a:lnTo>
                    <a:pt x="3102610" y="17039590"/>
                  </a:lnTo>
                  <a:close/>
                  <a:moveTo>
                    <a:pt x="3077210" y="17039590"/>
                  </a:moveTo>
                  <a:lnTo>
                    <a:pt x="3064510" y="17039590"/>
                  </a:lnTo>
                  <a:lnTo>
                    <a:pt x="3064510" y="17026890"/>
                  </a:lnTo>
                  <a:lnTo>
                    <a:pt x="3077210" y="17026890"/>
                  </a:lnTo>
                  <a:close/>
                  <a:moveTo>
                    <a:pt x="3051810" y="17026890"/>
                  </a:moveTo>
                  <a:lnTo>
                    <a:pt x="3039110" y="17026890"/>
                  </a:lnTo>
                  <a:lnTo>
                    <a:pt x="3039110" y="17014190"/>
                  </a:lnTo>
                  <a:lnTo>
                    <a:pt x="3051810" y="17014190"/>
                  </a:lnTo>
                  <a:close/>
                  <a:moveTo>
                    <a:pt x="3026410" y="17014190"/>
                  </a:moveTo>
                  <a:lnTo>
                    <a:pt x="3013710" y="17014190"/>
                  </a:lnTo>
                  <a:lnTo>
                    <a:pt x="3013710" y="17001490"/>
                  </a:lnTo>
                  <a:lnTo>
                    <a:pt x="3026410" y="17001490"/>
                  </a:lnTo>
                  <a:close/>
                  <a:moveTo>
                    <a:pt x="3001010" y="17001490"/>
                  </a:moveTo>
                  <a:lnTo>
                    <a:pt x="2988310" y="17001490"/>
                  </a:lnTo>
                  <a:lnTo>
                    <a:pt x="2988310" y="16988790"/>
                  </a:lnTo>
                  <a:lnTo>
                    <a:pt x="3001010" y="16988790"/>
                  </a:lnTo>
                  <a:close/>
                  <a:moveTo>
                    <a:pt x="2975610" y="16988790"/>
                  </a:moveTo>
                  <a:lnTo>
                    <a:pt x="2962910" y="16988790"/>
                  </a:lnTo>
                  <a:lnTo>
                    <a:pt x="2962910" y="16976090"/>
                  </a:lnTo>
                  <a:lnTo>
                    <a:pt x="2975610" y="16976090"/>
                  </a:lnTo>
                  <a:close/>
                  <a:moveTo>
                    <a:pt x="2950210" y="16976090"/>
                  </a:moveTo>
                  <a:lnTo>
                    <a:pt x="2937510" y="16976090"/>
                  </a:lnTo>
                  <a:lnTo>
                    <a:pt x="2937510" y="16963390"/>
                  </a:lnTo>
                  <a:lnTo>
                    <a:pt x="2950210" y="16963390"/>
                  </a:lnTo>
                  <a:close/>
                  <a:moveTo>
                    <a:pt x="2924810" y="16963390"/>
                  </a:moveTo>
                  <a:lnTo>
                    <a:pt x="2912110" y="16963390"/>
                  </a:lnTo>
                  <a:lnTo>
                    <a:pt x="2912110" y="16950690"/>
                  </a:lnTo>
                  <a:lnTo>
                    <a:pt x="2924810" y="16950690"/>
                  </a:lnTo>
                  <a:close/>
                  <a:moveTo>
                    <a:pt x="2899410" y="16950690"/>
                  </a:moveTo>
                  <a:lnTo>
                    <a:pt x="2886710" y="16950690"/>
                  </a:lnTo>
                  <a:lnTo>
                    <a:pt x="2886710" y="16937990"/>
                  </a:lnTo>
                  <a:lnTo>
                    <a:pt x="2899410" y="16937990"/>
                  </a:lnTo>
                  <a:close/>
                  <a:moveTo>
                    <a:pt x="2874010" y="16937990"/>
                  </a:moveTo>
                  <a:lnTo>
                    <a:pt x="2861310" y="16937990"/>
                  </a:lnTo>
                  <a:lnTo>
                    <a:pt x="2861310" y="16925290"/>
                  </a:lnTo>
                  <a:lnTo>
                    <a:pt x="2874010" y="16925290"/>
                  </a:lnTo>
                  <a:close/>
                  <a:moveTo>
                    <a:pt x="2848610" y="16925290"/>
                  </a:moveTo>
                  <a:lnTo>
                    <a:pt x="2835910" y="16925290"/>
                  </a:lnTo>
                  <a:lnTo>
                    <a:pt x="2835910" y="16912590"/>
                  </a:lnTo>
                  <a:lnTo>
                    <a:pt x="2848610" y="16912590"/>
                  </a:lnTo>
                  <a:close/>
                  <a:moveTo>
                    <a:pt x="2823210" y="16912590"/>
                  </a:moveTo>
                  <a:lnTo>
                    <a:pt x="2810510" y="16912590"/>
                  </a:lnTo>
                  <a:lnTo>
                    <a:pt x="2810510" y="16899890"/>
                  </a:lnTo>
                  <a:lnTo>
                    <a:pt x="2823210" y="16899890"/>
                  </a:lnTo>
                  <a:close/>
                  <a:moveTo>
                    <a:pt x="2797810" y="16899890"/>
                  </a:moveTo>
                  <a:lnTo>
                    <a:pt x="2785110" y="16899890"/>
                  </a:lnTo>
                  <a:lnTo>
                    <a:pt x="2785110" y="16887190"/>
                  </a:lnTo>
                  <a:lnTo>
                    <a:pt x="2797810" y="16887190"/>
                  </a:lnTo>
                  <a:close/>
                  <a:moveTo>
                    <a:pt x="2772410" y="16887190"/>
                  </a:moveTo>
                  <a:lnTo>
                    <a:pt x="2759710" y="16887190"/>
                  </a:lnTo>
                  <a:lnTo>
                    <a:pt x="2759710" y="16874490"/>
                  </a:lnTo>
                  <a:lnTo>
                    <a:pt x="2772410" y="16874490"/>
                  </a:lnTo>
                  <a:close/>
                  <a:moveTo>
                    <a:pt x="2747010" y="16874490"/>
                  </a:moveTo>
                  <a:lnTo>
                    <a:pt x="2734310" y="16874490"/>
                  </a:lnTo>
                  <a:lnTo>
                    <a:pt x="2734310" y="16861790"/>
                  </a:lnTo>
                  <a:lnTo>
                    <a:pt x="2747010" y="16861790"/>
                  </a:lnTo>
                  <a:close/>
                  <a:moveTo>
                    <a:pt x="2721610" y="16861790"/>
                  </a:moveTo>
                  <a:lnTo>
                    <a:pt x="2708910" y="16861790"/>
                  </a:lnTo>
                  <a:lnTo>
                    <a:pt x="2708910" y="16849090"/>
                  </a:lnTo>
                  <a:lnTo>
                    <a:pt x="2721610" y="16849090"/>
                  </a:lnTo>
                  <a:close/>
                  <a:moveTo>
                    <a:pt x="2696210" y="16849090"/>
                  </a:moveTo>
                  <a:lnTo>
                    <a:pt x="2683510" y="16849090"/>
                  </a:lnTo>
                  <a:lnTo>
                    <a:pt x="2683510" y="16836390"/>
                  </a:lnTo>
                  <a:lnTo>
                    <a:pt x="2696210" y="16836390"/>
                  </a:lnTo>
                  <a:close/>
                  <a:moveTo>
                    <a:pt x="2670810" y="16836390"/>
                  </a:moveTo>
                  <a:lnTo>
                    <a:pt x="2658110" y="16836390"/>
                  </a:lnTo>
                  <a:lnTo>
                    <a:pt x="2658110" y="16823690"/>
                  </a:lnTo>
                  <a:lnTo>
                    <a:pt x="2670810" y="16823690"/>
                  </a:lnTo>
                  <a:close/>
                  <a:moveTo>
                    <a:pt x="2645410" y="16823690"/>
                  </a:moveTo>
                  <a:lnTo>
                    <a:pt x="2632710" y="16823690"/>
                  </a:lnTo>
                  <a:lnTo>
                    <a:pt x="2632710" y="16810990"/>
                  </a:lnTo>
                  <a:lnTo>
                    <a:pt x="2645410" y="16810990"/>
                  </a:lnTo>
                  <a:close/>
                  <a:moveTo>
                    <a:pt x="2620010" y="16810990"/>
                  </a:moveTo>
                  <a:lnTo>
                    <a:pt x="2607310" y="16810990"/>
                  </a:lnTo>
                  <a:lnTo>
                    <a:pt x="2607310" y="16798290"/>
                  </a:lnTo>
                  <a:lnTo>
                    <a:pt x="2620010" y="16798290"/>
                  </a:lnTo>
                  <a:close/>
                  <a:moveTo>
                    <a:pt x="2594610" y="16798290"/>
                  </a:moveTo>
                  <a:lnTo>
                    <a:pt x="2581910" y="16798290"/>
                  </a:lnTo>
                  <a:lnTo>
                    <a:pt x="2581910" y="16785590"/>
                  </a:lnTo>
                  <a:lnTo>
                    <a:pt x="2594610" y="16785590"/>
                  </a:lnTo>
                  <a:close/>
                  <a:moveTo>
                    <a:pt x="2569210" y="16785590"/>
                  </a:moveTo>
                  <a:lnTo>
                    <a:pt x="2556510" y="16785590"/>
                  </a:lnTo>
                  <a:lnTo>
                    <a:pt x="2556510" y="16772890"/>
                  </a:lnTo>
                  <a:lnTo>
                    <a:pt x="2569210" y="16772890"/>
                  </a:lnTo>
                  <a:close/>
                  <a:moveTo>
                    <a:pt x="2543810" y="16772890"/>
                  </a:moveTo>
                  <a:lnTo>
                    <a:pt x="2531110" y="16772890"/>
                  </a:lnTo>
                  <a:lnTo>
                    <a:pt x="2531110" y="16760190"/>
                  </a:lnTo>
                  <a:lnTo>
                    <a:pt x="2543810" y="16760190"/>
                  </a:lnTo>
                  <a:close/>
                  <a:moveTo>
                    <a:pt x="2518410" y="16760190"/>
                  </a:moveTo>
                  <a:lnTo>
                    <a:pt x="2505710" y="16760190"/>
                  </a:lnTo>
                  <a:lnTo>
                    <a:pt x="2505710" y="16747490"/>
                  </a:lnTo>
                  <a:lnTo>
                    <a:pt x="2518410" y="16747490"/>
                  </a:lnTo>
                  <a:close/>
                  <a:moveTo>
                    <a:pt x="2493010" y="16747490"/>
                  </a:moveTo>
                  <a:lnTo>
                    <a:pt x="2480310" y="16747490"/>
                  </a:lnTo>
                  <a:lnTo>
                    <a:pt x="2480310" y="16734790"/>
                  </a:lnTo>
                  <a:lnTo>
                    <a:pt x="2493010" y="16734790"/>
                  </a:lnTo>
                  <a:close/>
                  <a:moveTo>
                    <a:pt x="2467610" y="16734790"/>
                  </a:moveTo>
                  <a:lnTo>
                    <a:pt x="2454910" y="16734790"/>
                  </a:lnTo>
                  <a:lnTo>
                    <a:pt x="2454910" y="16722090"/>
                  </a:lnTo>
                  <a:lnTo>
                    <a:pt x="2467610" y="16722090"/>
                  </a:lnTo>
                  <a:close/>
                  <a:moveTo>
                    <a:pt x="2442210" y="16722090"/>
                  </a:moveTo>
                  <a:lnTo>
                    <a:pt x="2429510" y="16722090"/>
                  </a:lnTo>
                  <a:lnTo>
                    <a:pt x="2429510" y="16709390"/>
                  </a:lnTo>
                  <a:lnTo>
                    <a:pt x="2442210" y="16709390"/>
                  </a:lnTo>
                  <a:close/>
                  <a:moveTo>
                    <a:pt x="2416810" y="16709390"/>
                  </a:moveTo>
                  <a:lnTo>
                    <a:pt x="2404110" y="16709390"/>
                  </a:lnTo>
                  <a:lnTo>
                    <a:pt x="2404110" y="16696690"/>
                  </a:lnTo>
                  <a:lnTo>
                    <a:pt x="2416810" y="16696690"/>
                  </a:lnTo>
                  <a:close/>
                  <a:moveTo>
                    <a:pt x="2391410" y="16696690"/>
                  </a:moveTo>
                  <a:lnTo>
                    <a:pt x="2378710" y="16696690"/>
                  </a:lnTo>
                  <a:lnTo>
                    <a:pt x="2378710" y="16683990"/>
                  </a:lnTo>
                  <a:lnTo>
                    <a:pt x="2391410" y="16683990"/>
                  </a:lnTo>
                  <a:close/>
                  <a:moveTo>
                    <a:pt x="2366010" y="16683990"/>
                  </a:moveTo>
                  <a:lnTo>
                    <a:pt x="2353310" y="16683990"/>
                  </a:lnTo>
                  <a:lnTo>
                    <a:pt x="2353310" y="16671290"/>
                  </a:lnTo>
                  <a:lnTo>
                    <a:pt x="2366010" y="16671290"/>
                  </a:lnTo>
                  <a:close/>
                  <a:moveTo>
                    <a:pt x="2340610" y="16671290"/>
                  </a:moveTo>
                  <a:lnTo>
                    <a:pt x="2327910" y="16671290"/>
                  </a:lnTo>
                  <a:lnTo>
                    <a:pt x="2327910" y="16658590"/>
                  </a:lnTo>
                  <a:lnTo>
                    <a:pt x="2340610" y="16658590"/>
                  </a:lnTo>
                  <a:close/>
                  <a:moveTo>
                    <a:pt x="2315210" y="16658590"/>
                  </a:moveTo>
                  <a:lnTo>
                    <a:pt x="2302510" y="16658590"/>
                  </a:lnTo>
                  <a:lnTo>
                    <a:pt x="2302510" y="16645890"/>
                  </a:lnTo>
                  <a:lnTo>
                    <a:pt x="2315210" y="16645890"/>
                  </a:lnTo>
                  <a:close/>
                  <a:moveTo>
                    <a:pt x="2289810" y="16645890"/>
                  </a:moveTo>
                  <a:lnTo>
                    <a:pt x="2277110" y="16645890"/>
                  </a:lnTo>
                  <a:lnTo>
                    <a:pt x="2277110" y="16633190"/>
                  </a:lnTo>
                  <a:lnTo>
                    <a:pt x="2289810" y="16633190"/>
                  </a:lnTo>
                  <a:close/>
                  <a:moveTo>
                    <a:pt x="2264410" y="16633190"/>
                  </a:moveTo>
                  <a:lnTo>
                    <a:pt x="2251710" y="16633190"/>
                  </a:lnTo>
                  <a:lnTo>
                    <a:pt x="2251710" y="16620490"/>
                  </a:lnTo>
                  <a:lnTo>
                    <a:pt x="2264410" y="16620490"/>
                  </a:lnTo>
                  <a:close/>
                  <a:moveTo>
                    <a:pt x="2239010" y="16620490"/>
                  </a:moveTo>
                  <a:lnTo>
                    <a:pt x="2226310" y="16620490"/>
                  </a:lnTo>
                  <a:lnTo>
                    <a:pt x="2226310" y="16607790"/>
                  </a:lnTo>
                  <a:lnTo>
                    <a:pt x="2239010" y="16607790"/>
                  </a:lnTo>
                  <a:close/>
                  <a:moveTo>
                    <a:pt x="2213610" y="16607790"/>
                  </a:moveTo>
                  <a:lnTo>
                    <a:pt x="2200910" y="16607790"/>
                  </a:lnTo>
                  <a:lnTo>
                    <a:pt x="2200910" y="16595090"/>
                  </a:lnTo>
                  <a:lnTo>
                    <a:pt x="2213610" y="16595090"/>
                  </a:lnTo>
                  <a:close/>
                  <a:moveTo>
                    <a:pt x="2188210" y="16595090"/>
                  </a:moveTo>
                  <a:lnTo>
                    <a:pt x="2175510" y="16595090"/>
                  </a:lnTo>
                  <a:lnTo>
                    <a:pt x="2175510" y="16582390"/>
                  </a:lnTo>
                  <a:lnTo>
                    <a:pt x="2188210" y="16582390"/>
                  </a:lnTo>
                  <a:close/>
                  <a:moveTo>
                    <a:pt x="2162810" y="16582390"/>
                  </a:moveTo>
                  <a:lnTo>
                    <a:pt x="2150110" y="16582390"/>
                  </a:lnTo>
                  <a:lnTo>
                    <a:pt x="2150110" y="16569690"/>
                  </a:lnTo>
                  <a:lnTo>
                    <a:pt x="2162810" y="16569690"/>
                  </a:lnTo>
                  <a:close/>
                  <a:moveTo>
                    <a:pt x="2137410" y="16569690"/>
                  </a:moveTo>
                  <a:lnTo>
                    <a:pt x="2124710" y="16569690"/>
                  </a:lnTo>
                  <a:lnTo>
                    <a:pt x="2124710" y="16556990"/>
                  </a:lnTo>
                  <a:lnTo>
                    <a:pt x="2137410" y="16556990"/>
                  </a:lnTo>
                  <a:close/>
                  <a:moveTo>
                    <a:pt x="2112010" y="16556990"/>
                  </a:moveTo>
                  <a:lnTo>
                    <a:pt x="2099310" y="16556990"/>
                  </a:lnTo>
                  <a:lnTo>
                    <a:pt x="2099310" y="16544290"/>
                  </a:lnTo>
                  <a:lnTo>
                    <a:pt x="2112010" y="16544290"/>
                  </a:lnTo>
                  <a:close/>
                  <a:moveTo>
                    <a:pt x="2086610" y="16544290"/>
                  </a:moveTo>
                  <a:lnTo>
                    <a:pt x="2073910" y="16544290"/>
                  </a:lnTo>
                  <a:lnTo>
                    <a:pt x="2073910" y="16531590"/>
                  </a:lnTo>
                  <a:lnTo>
                    <a:pt x="2086610" y="16531590"/>
                  </a:lnTo>
                  <a:close/>
                  <a:moveTo>
                    <a:pt x="2061210" y="16531590"/>
                  </a:moveTo>
                  <a:lnTo>
                    <a:pt x="2048510" y="16531590"/>
                  </a:lnTo>
                  <a:lnTo>
                    <a:pt x="2048510" y="16518890"/>
                  </a:lnTo>
                  <a:lnTo>
                    <a:pt x="2061210" y="16518890"/>
                  </a:lnTo>
                  <a:close/>
                  <a:moveTo>
                    <a:pt x="2035810" y="16518890"/>
                  </a:moveTo>
                  <a:lnTo>
                    <a:pt x="2023110" y="16518890"/>
                  </a:lnTo>
                  <a:lnTo>
                    <a:pt x="2023110" y="16506190"/>
                  </a:lnTo>
                  <a:lnTo>
                    <a:pt x="2035810" y="16506190"/>
                  </a:lnTo>
                  <a:close/>
                  <a:moveTo>
                    <a:pt x="2010410" y="16506190"/>
                  </a:moveTo>
                  <a:lnTo>
                    <a:pt x="1997710" y="16506190"/>
                  </a:lnTo>
                  <a:lnTo>
                    <a:pt x="1997710" y="16493490"/>
                  </a:lnTo>
                  <a:lnTo>
                    <a:pt x="2010410" y="16493490"/>
                  </a:lnTo>
                  <a:close/>
                  <a:moveTo>
                    <a:pt x="1985010" y="16493490"/>
                  </a:moveTo>
                  <a:lnTo>
                    <a:pt x="1972310" y="16493490"/>
                  </a:lnTo>
                  <a:lnTo>
                    <a:pt x="1972310" y="16480790"/>
                  </a:lnTo>
                  <a:lnTo>
                    <a:pt x="1985010" y="16480790"/>
                  </a:lnTo>
                  <a:close/>
                  <a:moveTo>
                    <a:pt x="1959610" y="16480790"/>
                  </a:moveTo>
                  <a:lnTo>
                    <a:pt x="1946910" y="16480790"/>
                  </a:lnTo>
                  <a:lnTo>
                    <a:pt x="1946910" y="16468090"/>
                  </a:lnTo>
                  <a:lnTo>
                    <a:pt x="1959610" y="16468090"/>
                  </a:lnTo>
                  <a:close/>
                  <a:moveTo>
                    <a:pt x="1934210" y="16468090"/>
                  </a:moveTo>
                  <a:lnTo>
                    <a:pt x="1921510" y="16468090"/>
                  </a:lnTo>
                  <a:lnTo>
                    <a:pt x="1921510" y="16455390"/>
                  </a:lnTo>
                  <a:lnTo>
                    <a:pt x="1934210" y="16455390"/>
                  </a:lnTo>
                  <a:close/>
                  <a:moveTo>
                    <a:pt x="1908810" y="16455390"/>
                  </a:moveTo>
                  <a:lnTo>
                    <a:pt x="1896110" y="16455390"/>
                  </a:lnTo>
                  <a:lnTo>
                    <a:pt x="1896110" y="16442690"/>
                  </a:lnTo>
                  <a:lnTo>
                    <a:pt x="1908810" y="16442690"/>
                  </a:lnTo>
                  <a:close/>
                  <a:moveTo>
                    <a:pt x="1883410" y="16442690"/>
                  </a:moveTo>
                  <a:lnTo>
                    <a:pt x="1870710" y="16442690"/>
                  </a:lnTo>
                  <a:lnTo>
                    <a:pt x="1870710" y="16429990"/>
                  </a:lnTo>
                  <a:lnTo>
                    <a:pt x="1883410" y="16429990"/>
                  </a:lnTo>
                  <a:close/>
                  <a:moveTo>
                    <a:pt x="1858010" y="16429990"/>
                  </a:moveTo>
                  <a:lnTo>
                    <a:pt x="1845310" y="16429990"/>
                  </a:lnTo>
                  <a:lnTo>
                    <a:pt x="1845310" y="16417290"/>
                  </a:lnTo>
                  <a:lnTo>
                    <a:pt x="1858010" y="16417290"/>
                  </a:lnTo>
                  <a:close/>
                  <a:moveTo>
                    <a:pt x="1832610" y="16417290"/>
                  </a:moveTo>
                  <a:lnTo>
                    <a:pt x="1819910" y="16417290"/>
                  </a:lnTo>
                  <a:lnTo>
                    <a:pt x="1819910" y="16404590"/>
                  </a:lnTo>
                  <a:lnTo>
                    <a:pt x="1832610" y="16404590"/>
                  </a:lnTo>
                  <a:close/>
                  <a:moveTo>
                    <a:pt x="1807210" y="16404590"/>
                  </a:moveTo>
                  <a:lnTo>
                    <a:pt x="1794510" y="16404590"/>
                  </a:lnTo>
                  <a:lnTo>
                    <a:pt x="1794510" y="16391890"/>
                  </a:lnTo>
                  <a:lnTo>
                    <a:pt x="1807210" y="16391890"/>
                  </a:lnTo>
                  <a:close/>
                  <a:moveTo>
                    <a:pt x="1781810" y="16391890"/>
                  </a:moveTo>
                  <a:lnTo>
                    <a:pt x="1769110" y="16391890"/>
                  </a:lnTo>
                  <a:lnTo>
                    <a:pt x="1769110" y="16379190"/>
                  </a:lnTo>
                  <a:lnTo>
                    <a:pt x="1781810" y="16379190"/>
                  </a:lnTo>
                  <a:close/>
                  <a:moveTo>
                    <a:pt x="1756410" y="16379190"/>
                  </a:moveTo>
                  <a:lnTo>
                    <a:pt x="1743710" y="16379190"/>
                  </a:lnTo>
                  <a:lnTo>
                    <a:pt x="1743710" y="16366490"/>
                  </a:lnTo>
                  <a:lnTo>
                    <a:pt x="1756410" y="16366490"/>
                  </a:lnTo>
                  <a:close/>
                  <a:moveTo>
                    <a:pt x="1731010" y="16366490"/>
                  </a:moveTo>
                  <a:lnTo>
                    <a:pt x="1718310" y="16366490"/>
                  </a:lnTo>
                  <a:lnTo>
                    <a:pt x="1718310" y="16353790"/>
                  </a:lnTo>
                  <a:lnTo>
                    <a:pt x="1731010" y="16353790"/>
                  </a:lnTo>
                  <a:close/>
                  <a:moveTo>
                    <a:pt x="1705610" y="16353790"/>
                  </a:moveTo>
                  <a:lnTo>
                    <a:pt x="1692910" y="16353790"/>
                  </a:lnTo>
                  <a:lnTo>
                    <a:pt x="1692910" y="16341090"/>
                  </a:lnTo>
                  <a:lnTo>
                    <a:pt x="1705610" y="16341090"/>
                  </a:lnTo>
                  <a:close/>
                  <a:moveTo>
                    <a:pt x="1680210" y="16341090"/>
                  </a:moveTo>
                  <a:lnTo>
                    <a:pt x="1667510" y="16341090"/>
                  </a:lnTo>
                  <a:lnTo>
                    <a:pt x="1667510" y="16328390"/>
                  </a:lnTo>
                  <a:lnTo>
                    <a:pt x="1680210" y="16328390"/>
                  </a:lnTo>
                  <a:close/>
                  <a:moveTo>
                    <a:pt x="1654810" y="16328390"/>
                  </a:moveTo>
                  <a:lnTo>
                    <a:pt x="1642110" y="16328390"/>
                  </a:lnTo>
                  <a:lnTo>
                    <a:pt x="1642110" y="16315690"/>
                  </a:lnTo>
                  <a:lnTo>
                    <a:pt x="1654810" y="16315690"/>
                  </a:lnTo>
                  <a:close/>
                  <a:moveTo>
                    <a:pt x="1629410" y="16315690"/>
                  </a:moveTo>
                  <a:lnTo>
                    <a:pt x="1616710" y="16315690"/>
                  </a:lnTo>
                  <a:lnTo>
                    <a:pt x="1616710" y="16302990"/>
                  </a:lnTo>
                  <a:lnTo>
                    <a:pt x="1629410" y="16302990"/>
                  </a:lnTo>
                  <a:close/>
                  <a:moveTo>
                    <a:pt x="1604010" y="16302990"/>
                  </a:moveTo>
                  <a:lnTo>
                    <a:pt x="1591310" y="16302990"/>
                  </a:lnTo>
                  <a:lnTo>
                    <a:pt x="1591310" y="16290290"/>
                  </a:lnTo>
                  <a:lnTo>
                    <a:pt x="1604010" y="16290290"/>
                  </a:lnTo>
                  <a:close/>
                  <a:moveTo>
                    <a:pt x="1578610" y="16290290"/>
                  </a:moveTo>
                  <a:lnTo>
                    <a:pt x="1565910" y="16290290"/>
                  </a:lnTo>
                  <a:lnTo>
                    <a:pt x="1565910" y="16277590"/>
                  </a:lnTo>
                  <a:lnTo>
                    <a:pt x="1578610" y="16277590"/>
                  </a:lnTo>
                  <a:close/>
                  <a:moveTo>
                    <a:pt x="1553210" y="16277590"/>
                  </a:moveTo>
                  <a:lnTo>
                    <a:pt x="1540510" y="16277590"/>
                  </a:lnTo>
                  <a:lnTo>
                    <a:pt x="1540510" y="16264890"/>
                  </a:lnTo>
                  <a:lnTo>
                    <a:pt x="1553210" y="16264890"/>
                  </a:lnTo>
                  <a:close/>
                  <a:moveTo>
                    <a:pt x="1527810" y="16264890"/>
                  </a:moveTo>
                  <a:lnTo>
                    <a:pt x="1515110" y="16264890"/>
                  </a:lnTo>
                  <a:lnTo>
                    <a:pt x="1515110" y="16252190"/>
                  </a:lnTo>
                  <a:lnTo>
                    <a:pt x="1527810" y="16252190"/>
                  </a:lnTo>
                  <a:close/>
                  <a:moveTo>
                    <a:pt x="1502410" y="16252190"/>
                  </a:moveTo>
                  <a:lnTo>
                    <a:pt x="1489710" y="16252190"/>
                  </a:lnTo>
                  <a:lnTo>
                    <a:pt x="1489710" y="16239490"/>
                  </a:lnTo>
                  <a:lnTo>
                    <a:pt x="1502410" y="16239490"/>
                  </a:lnTo>
                  <a:close/>
                  <a:moveTo>
                    <a:pt x="1477010" y="16239490"/>
                  </a:moveTo>
                  <a:lnTo>
                    <a:pt x="1464310" y="16239490"/>
                  </a:lnTo>
                  <a:lnTo>
                    <a:pt x="1464310" y="16226790"/>
                  </a:lnTo>
                  <a:lnTo>
                    <a:pt x="1477010" y="16226790"/>
                  </a:lnTo>
                  <a:close/>
                  <a:moveTo>
                    <a:pt x="1451610" y="16226790"/>
                  </a:moveTo>
                  <a:lnTo>
                    <a:pt x="1438910" y="16226790"/>
                  </a:lnTo>
                  <a:lnTo>
                    <a:pt x="1438910" y="16214090"/>
                  </a:lnTo>
                  <a:lnTo>
                    <a:pt x="1451610" y="16214090"/>
                  </a:lnTo>
                  <a:close/>
                  <a:moveTo>
                    <a:pt x="1426210" y="16214090"/>
                  </a:moveTo>
                  <a:lnTo>
                    <a:pt x="1413510" y="16214090"/>
                  </a:lnTo>
                  <a:lnTo>
                    <a:pt x="1413510" y="16201390"/>
                  </a:lnTo>
                  <a:lnTo>
                    <a:pt x="1426210" y="16201390"/>
                  </a:lnTo>
                  <a:close/>
                  <a:moveTo>
                    <a:pt x="1400810" y="16201390"/>
                  </a:moveTo>
                  <a:lnTo>
                    <a:pt x="1388110" y="16201390"/>
                  </a:lnTo>
                  <a:lnTo>
                    <a:pt x="1388110" y="16188690"/>
                  </a:lnTo>
                  <a:lnTo>
                    <a:pt x="1400810" y="16188690"/>
                  </a:lnTo>
                  <a:close/>
                  <a:moveTo>
                    <a:pt x="1375410" y="16188690"/>
                  </a:moveTo>
                  <a:lnTo>
                    <a:pt x="1362710" y="16188690"/>
                  </a:lnTo>
                  <a:lnTo>
                    <a:pt x="1362710" y="16175990"/>
                  </a:lnTo>
                  <a:lnTo>
                    <a:pt x="1375410" y="16175990"/>
                  </a:lnTo>
                  <a:close/>
                  <a:moveTo>
                    <a:pt x="1350010" y="16175990"/>
                  </a:moveTo>
                  <a:lnTo>
                    <a:pt x="1337310" y="16175990"/>
                  </a:lnTo>
                  <a:lnTo>
                    <a:pt x="1337310" y="16163290"/>
                  </a:lnTo>
                  <a:lnTo>
                    <a:pt x="1350010" y="16163290"/>
                  </a:lnTo>
                  <a:close/>
                  <a:moveTo>
                    <a:pt x="1324610" y="16163290"/>
                  </a:moveTo>
                  <a:lnTo>
                    <a:pt x="1311910" y="16163290"/>
                  </a:lnTo>
                  <a:lnTo>
                    <a:pt x="1311910" y="16150590"/>
                  </a:lnTo>
                  <a:lnTo>
                    <a:pt x="1324610" y="16150590"/>
                  </a:lnTo>
                  <a:close/>
                  <a:moveTo>
                    <a:pt x="1299210" y="16150590"/>
                  </a:moveTo>
                  <a:lnTo>
                    <a:pt x="1286510" y="16150590"/>
                  </a:lnTo>
                  <a:lnTo>
                    <a:pt x="1286510" y="16137890"/>
                  </a:lnTo>
                  <a:lnTo>
                    <a:pt x="1299210" y="16137890"/>
                  </a:lnTo>
                  <a:close/>
                  <a:moveTo>
                    <a:pt x="1273810" y="16137890"/>
                  </a:moveTo>
                  <a:lnTo>
                    <a:pt x="1261110" y="16137890"/>
                  </a:lnTo>
                  <a:lnTo>
                    <a:pt x="1261110" y="16125190"/>
                  </a:lnTo>
                  <a:lnTo>
                    <a:pt x="1273810" y="16125190"/>
                  </a:lnTo>
                  <a:close/>
                  <a:moveTo>
                    <a:pt x="1248410" y="16125190"/>
                  </a:moveTo>
                  <a:lnTo>
                    <a:pt x="1235710" y="16125190"/>
                  </a:lnTo>
                  <a:lnTo>
                    <a:pt x="1235710" y="16112490"/>
                  </a:lnTo>
                  <a:lnTo>
                    <a:pt x="1248410" y="16112490"/>
                  </a:lnTo>
                  <a:close/>
                  <a:moveTo>
                    <a:pt x="1223010" y="16112490"/>
                  </a:moveTo>
                  <a:lnTo>
                    <a:pt x="1210310" y="16112490"/>
                  </a:lnTo>
                  <a:lnTo>
                    <a:pt x="1210310" y="16099790"/>
                  </a:lnTo>
                  <a:lnTo>
                    <a:pt x="1223010" y="16099790"/>
                  </a:lnTo>
                  <a:close/>
                  <a:moveTo>
                    <a:pt x="1197610" y="16099790"/>
                  </a:moveTo>
                  <a:lnTo>
                    <a:pt x="1184910" y="16099790"/>
                  </a:lnTo>
                  <a:lnTo>
                    <a:pt x="1184910" y="16087090"/>
                  </a:lnTo>
                  <a:lnTo>
                    <a:pt x="1197610" y="16087090"/>
                  </a:lnTo>
                  <a:close/>
                  <a:moveTo>
                    <a:pt x="1172210" y="16087090"/>
                  </a:moveTo>
                  <a:lnTo>
                    <a:pt x="1159510" y="16087090"/>
                  </a:lnTo>
                  <a:lnTo>
                    <a:pt x="1159510" y="16074390"/>
                  </a:lnTo>
                  <a:lnTo>
                    <a:pt x="1172210" y="16074390"/>
                  </a:lnTo>
                  <a:close/>
                  <a:moveTo>
                    <a:pt x="1146810" y="16074390"/>
                  </a:moveTo>
                  <a:lnTo>
                    <a:pt x="1134110" y="16074390"/>
                  </a:lnTo>
                  <a:lnTo>
                    <a:pt x="1134110" y="16061690"/>
                  </a:lnTo>
                  <a:lnTo>
                    <a:pt x="1146810" y="16061690"/>
                  </a:lnTo>
                  <a:close/>
                  <a:moveTo>
                    <a:pt x="1121410" y="16061690"/>
                  </a:moveTo>
                  <a:lnTo>
                    <a:pt x="1108710" y="16061690"/>
                  </a:lnTo>
                  <a:lnTo>
                    <a:pt x="1108710" y="16048990"/>
                  </a:lnTo>
                  <a:lnTo>
                    <a:pt x="1121410" y="16048990"/>
                  </a:lnTo>
                  <a:close/>
                  <a:moveTo>
                    <a:pt x="1096010" y="16048990"/>
                  </a:moveTo>
                  <a:lnTo>
                    <a:pt x="1083310" y="16048990"/>
                  </a:lnTo>
                  <a:lnTo>
                    <a:pt x="1083310" y="16036290"/>
                  </a:lnTo>
                  <a:lnTo>
                    <a:pt x="1096010" y="16036290"/>
                  </a:lnTo>
                  <a:close/>
                  <a:moveTo>
                    <a:pt x="1070610" y="16036290"/>
                  </a:moveTo>
                  <a:lnTo>
                    <a:pt x="1057910" y="16036290"/>
                  </a:lnTo>
                  <a:lnTo>
                    <a:pt x="1057910" y="16023590"/>
                  </a:lnTo>
                  <a:lnTo>
                    <a:pt x="1070610" y="16023590"/>
                  </a:lnTo>
                  <a:close/>
                  <a:moveTo>
                    <a:pt x="1045210" y="16023590"/>
                  </a:moveTo>
                  <a:lnTo>
                    <a:pt x="1032510" y="16023590"/>
                  </a:lnTo>
                  <a:lnTo>
                    <a:pt x="1032510" y="16010890"/>
                  </a:lnTo>
                  <a:lnTo>
                    <a:pt x="1045210" y="16010890"/>
                  </a:lnTo>
                  <a:close/>
                  <a:moveTo>
                    <a:pt x="1019810" y="16010890"/>
                  </a:moveTo>
                  <a:lnTo>
                    <a:pt x="1007110" y="16010890"/>
                  </a:lnTo>
                  <a:lnTo>
                    <a:pt x="1007110" y="15998190"/>
                  </a:lnTo>
                  <a:lnTo>
                    <a:pt x="1019810" y="15998190"/>
                  </a:lnTo>
                  <a:close/>
                  <a:moveTo>
                    <a:pt x="994410" y="15998190"/>
                  </a:moveTo>
                  <a:lnTo>
                    <a:pt x="981710" y="15998190"/>
                  </a:lnTo>
                  <a:lnTo>
                    <a:pt x="981710" y="15985490"/>
                  </a:lnTo>
                  <a:lnTo>
                    <a:pt x="994410" y="15985490"/>
                  </a:lnTo>
                  <a:close/>
                  <a:moveTo>
                    <a:pt x="969010" y="15985490"/>
                  </a:moveTo>
                  <a:lnTo>
                    <a:pt x="956310" y="15985490"/>
                  </a:lnTo>
                  <a:lnTo>
                    <a:pt x="956310" y="15972790"/>
                  </a:lnTo>
                  <a:lnTo>
                    <a:pt x="969010" y="15972790"/>
                  </a:lnTo>
                  <a:close/>
                  <a:moveTo>
                    <a:pt x="943610" y="15972790"/>
                  </a:moveTo>
                  <a:lnTo>
                    <a:pt x="930910" y="15972790"/>
                  </a:lnTo>
                  <a:lnTo>
                    <a:pt x="930910" y="15960090"/>
                  </a:lnTo>
                  <a:lnTo>
                    <a:pt x="943610" y="15960090"/>
                  </a:lnTo>
                  <a:close/>
                  <a:moveTo>
                    <a:pt x="918210" y="15960090"/>
                  </a:moveTo>
                  <a:lnTo>
                    <a:pt x="905510" y="15960090"/>
                  </a:lnTo>
                  <a:lnTo>
                    <a:pt x="905510" y="15947390"/>
                  </a:lnTo>
                  <a:lnTo>
                    <a:pt x="918210" y="15947390"/>
                  </a:lnTo>
                  <a:close/>
                  <a:moveTo>
                    <a:pt x="892810" y="15947390"/>
                  </a:moveTo>
                  <a:lnTo>
                    <a:pt x="880110" y="15947390"/>
                  </a:lnTo>
                  <a:lnTo>
                    <a:pt x="880110" y="15934690"/>
                  </a:lnTo>
                  <a:lnTo>
                    <a:pt x="892810" y="15934690"/>
                  </a:lnTo>
                  <a:close/>
                  <a:moveTo>
                    <a:pt x="867410" y="15934690"/>
                  </a:moveTo>
                  <a:lnTo>
                    <a:pt x="854710" y="15934690"/>
                  </a:lnTo>
                  <a:lnTo>
                    <a:pt x="854710" y="15921990"/>
                  </a:lnTo>
                  <a:lnTo>
                    <a:pt x="867410" y="15921990"/>
                  </a:lnTo>
                  <a:close/>
                  <a:moveTo>
                    <a:pt x="842010" y="15921990"/>
                  </a:moveTo>
                  <a:lnTo>
                    <a:pt x="829310" y="15921990"/>
                  </a:lnTo>
                  <a:lnTo>
                    <a:pt x="829310" y="15909290"/>
                  </a:lnTo>
                  <a:lnTo>
                    <a:pt x="842010" y="15909290"/>
                  </a:lnTo>
                  <a:close/>
                  <a:moveTo>
                    <a:pt x="816610" y="15909290"/>
                  </a:moveTo>
                  <a:lnTo>
                    <a:pt x="803910" y="15909290"/>
                  </a:lnTo>
                  <a:lnTo>
                    <a:pt x="803910" y="15896590"/>
                  </a:lnTo>
                  <a:lnTo>
                    <a:pt x="816610" y="15896590"/>
                  </a:lnTo>
                  <a:close/>
                  <a:moveTo>
                    <a:pt x="791210" y="15896590"/>
                  </a:moveTo>
                  <a:lnTo>
                    <a:pt x="778510" y="15896590"/>
                  </a:lnTo>
                  <a:lnTo>
                    <a:pt x="778510" y="15883890"/>
                  </a:lnTo>
                  <a:lnTo>
                    <a:pt x="791210" y="15883890"/>
                  </a:lnTo>
                  <a:close/>
                  <a:moveTo>
                    <a:pt x="765810" y="15883890"/>
                  </a:moveTo>
                  <a:lnTo>
                    <a:pt x="753110" y="15883890"/>
                  </a:lnTo>
                  <a:lnTo>
                    <a:pt x="753110" y="15871190"/>
                  </a:lnTo>
                  <a:lnTo>
                    <a:pt x="765810" y="15871190"/>
                  </a:lnTo>
                  <a:close/>
                  <a:moveTo>
                    <a:pt x="740410" y="15871190"/>
                  </a:moveTo>
                  <a:lnTo>
                    <a:pt x="727710" y="15871190"/>
                  </a:lnTo>
                  <a:lnTo>
                    <a:pt x="727710" y="15858490"/>
                  </a:lnTo>
                  <a:lnTo>
                    <a:pt x="740410" y="15858490"/>
                  </a:lnTo>
                  <a:close/>
                  <a:moveTo>
                    <a:pt x="715010" y="15858490"/>
                  </a:moveTo>
                  <a:lnTo>
                    <a:pt x="702310" y="15858490"/>
                  </a:lnTo>
                  <a:lnTo>
                    <a:pt x="702310" y="15845790"/>
                  </a:lnTo>
                  <a:lnTo>
                    <a:pt x="715010" y="15845790"/>
                  </a:lnTo>
                  <a:close/>
                  <a:moveTo>
                    <a:pt x="689610" y="15845790"/>
                  </a:moveTo>
                  <a:lnTo>
                    <a:pt x="676910" y="15845790"/>
                  </a:lnTo>
                  <a:lnTo>
                    <a:pt x="676910" y="15833090"/>
                  </a:lnTo>
                  <a:lnTo>
                    <a:pt x="689610" y="15833090"/>
                  </a:lnTo>
                  <a:close/>
                  <a:moveTo>
                    <a:pt x="664210" y="15833090"/>
                  </a:moveTo>
                  <a:lnTo>
                    <a:pt x="651510" y="15833090"/>
                  </a:lnTo>
                  <a:lnTo>
                    <a:pt x="651510" y="15820390"/>
                  </a:lnTo>
                  <a:lnTo>
                    <a:pt x="664210" y="15820390"/>
                  </a:lnTo>
                  <a:close/>
                  <a:moveTo>
                    <a:pt x="638810" y="15820390"/>
                  </a:moveTo>
                  <a:lnTo>
                    <a:pt x="626110" y="15820390"/>
                  </a:lnTo>
                  <a:lnTo>
                    <a:pt x="626110" y="15807690"/>
                  </a:lnTo>
                  <a:lnTo>
                    <a:pt x="638810" y="15807690"/>
                  </a:lnTo>
                  <a:close/>
                  <a:moveTo>
                    <a:pt x="613410" y="15807690"/>
                  </a:moveTo>
                  <a:lnTo>
                    <a:pt x="600710" y="15807690"/>
                  </a:lnTo>
                  <a:lnTo>
                    <a:pt x="600710" y="15794990"/>
                  </a:lnTo>
                  <a:lnTo>
                    <a:pt x="613410" y="15794990"/>
                  </a:lnTo>
                  <a:close/>
                  <a:moveTo>
                    <a:pt x="588010" y="15794990"/>
                  </a:moveTo>
                  <a:lnTo>
                    <a:pt x="575310" y="15794990"/>
                  </a:lnTo>
                  <a:lnTo>
                    <a:pt x="575310" y="15782290"/>
                  </a:lnTo>
                  <a:lnTo>
                    <a:pt x="588010" y="15782290"/>
                  </a:lnTo>
                  <a:close/>
                  <a:moveTo>
                    <a:pt x="562610" y="15782290"/>
                  </a:moveTo>
                  <a:lnTo>
                    <a:pt x="549910" y="15782290"/>
                  </a:lnTo>
                  <a:lnTo>
                    <a:pt x="549910" y="15769590"/>
                  </a:lnTo>
                  <a:lnTo>
                    <a:pt x="562610" y="15769590"/>
                  </a:lnTo>
                  <a:close/>
                  <a:moveTo>
                    <a:pt x="537210" y="15769590"/>
                  </a:moveTo>
                  <a:lnTo>
                    <a:pt x="524510" y="15769590"/>
                  </a:lnTo>
                  <a:lnTo>
                    <a:pt x="524510" y="15756890"/>
                  </a:lnTo>
                  <a:lnTo>
                    <a:pt x="537210" y="15756890"/>
                  </a:lnTo>
                  <a:close/>
                  <a:moveTo>
                    <a:pt x="511810" y="15756890"/>
                  </a:moveTo>
                  <a:lnTo>
                    <a:pt x="499110" y="15756890"/>
                  </a:lnTo>
                  <a:lnTo>
                    <a:pt x="499110" y="15744190"/>
                  </a:lnTo>
                  <a:lnTo>
                    <a:pt x="511810" y="15744190"/>
                  </a:lnTo>
                  <a:close/>
                  <a:moveTo>
                    <a:pt x="486410" y="15744190"/>
                  </a:moveTo>
                  <a:lnTo>
                    <a:pt x="473710" y="15744190"/>
                  </a:lnTo>
                  <a:lnTo>
                    <a:pt x="473710" y="15731490"/>
                  </a:lnTo>
                  <a:lnTo>
                    <a:pt x="486410" y="15731490"/>
                  </a:lnTo>
                  <a:close/>
                  <a:moveTo>
                    <a:pt x="461010" y="15731490"/>
                  </a:moveTo>
                  <a:lnTo>
                    <a:pt x="448310" y="15731490"/>
                  </a:lnTo>
                  <a:lnTo>
                    <a:pt x="448310" y="15718790"/>
                  </a:lnTo>
                  <a:lnTo>
                    <a:pt x="461010" y="15718790"/>
                  </a:lnTo>
                  <a:close/>
                  <a:moveTo>
                    <a:pt x="435610" y="15718790"/>
                  </a:moveTo>
                  <a:lnTo>
                    <a:pt x="422910" y="15718790"/>
                  </a:lnTo>
                  <a:lnTo>
                    <a:pt x="422910" y="15706090"/>
                  </a:lnTo>
                  <a:lnTo>
                    <a:pt x="435610" y="15706090"/>
                  </a:lnTo>
                  <a:close/>
                  <a:moveTo>
                    <a:pt x="410210" y="15706090"/>
                  </a:moveTo>
                  <a:lnTo>
                    <a:pt x="397510" y="15706090"/>
                  </a:lnTo>
                  <a:lnTo>
                    <a:pt x="397510" y="15693390"/>
                  </a:lnTo>
                  <a:lnTo>
                    <a:pt x="410210" y="15693390"/>
                  </a:lnTo>
                  <a:close/>
                  <a:moveTo>
                    <a:pt x="384810" y="15693390"/>
                  </a:moveTo>
                  <a:lnTo>
                    <a:pt x="372110" y="15693390"/>
                  </a:lnTo>
                  <a:lnTo>
                    <a:pt x="372110" y="15680690"/>
                  </a:lnTo>
                  <a:lnTo>
                    <a:pt x="384810" y="15680690"/>
                  </a:lnTo>
                  <a:close/>
                  <a:moveTo>
                    <a:pt x="359410" y="15680690"/>
                  </a:moveTo>
                  <a:lnTo>
                    <a:pt x="346710" y="15680690"/>
                  </a:lnTo>
                  <a:lnTo>
                    <a:pt x="346710" y="15667990"/>
                  </a:lnTo>
                  <a:lnTo>
                    <a:pt x="359410" y="15667990"/>
                  </a:lnTo>
                  <a:close/>
                  <a:moveTo>
                    <a:pt x="334010" y="15667990"/>
                  </a:moveTo>
                  <a:lnTo>
                    <a:pt x="321310" y="15667990"/>
                  </a:lnTo>
                  <a:lnTo>
                    <a:pt x="321310" y="15655290"/>
                  </a:lnTo>
                  <a:lnTo>
                    <a:pt x="334010" y="15655290"/>
                  </a:lnTo>
                  <a:close/>
                  <a:moveTo>
                    <a:pt x="308610" y="15655290"/>
                  </a:moveTo>
                  <a:lnTo>
                    <a:pt x="295910" y="15655290"/>
                  </a:lnTo>
                  <a:lnTo>
                    <a:pt x="295910" y="15642590"/>
                  </a:lnTo>
                  <a:lnTo>
                    <a:pt x="308610" y="15642590"/>
                  </a:lnTo>
                  <a:close/>
                  <a:moveTo>
                    <a:pt x="283210" y="15642590"/>
                  </a:moveTo>
                  <a:lnTo>
                    <a:pt x="270510" y="15642590"/>
                  </a:lnTo>
                  <a:lnTo>
                    <a:pt x="270510" y="15629890"/>
                  </a:lnTo>
                  <a:lnTo>
                    <a:pt x="283210" y="15629890"/>
                  </a:lnTo>
                  <a:close/>
                  <a:moveTo>
                    <a:pt x="257810" y="15629890"/>
                  </a:moveTo>
                  <a:lnTo>
                    <a:pt x="245110" y="15629890"/>
                  </a:lnTo>
                  <a:lnTo>
                    <a:pt x="245110" y="15617190"/>
                  </a:lnTo>
                  <a:lnTo>
                    <a:pt x="257810" y="15617190"/>
                  </a:lnTo>
                  <a:close/>
                  <a:moveTo>
                    <a:pt x="232410" y="15617190"/>
                  </a:moveTo>
                  <a:lnTo>
                    <a:pt x="219710" y="15617190"/>
                  </a:lnTo>
                  <a:lnTo>
                    <a:pt x="219710" y="15604490"/>
                  </a:lnTo>
                  <a:lnTo>
                    <a:pt x="232410" y="15604490"/>
                  </a:lnTo>
                  <a:close/>
                  <a:moveTo>
                    <a:pt x="207010" y="15604490"/>
                  </a:moveTo>
                  <a:lnTo>
                    <a:pt x="194310" y="15604490"/>
                  </a:lnTo>
                  <a:lnTo>
                    <a:pt x="194310" y="15591790"/>
                  </a:lnTo>
                  <a:lnTo>
                    <a:pt x="207010" y="15591790"/>
                  </a:lnTo>
                  <a:close/>
                  <a:moveTo>
                    <a:pt x="181610" y="15591790"/>
                  </a:moveTo>
                  <a:lnTo>
                    <a:pt x="168910" y="15591790"/>
                  </a:lnTo>
                  <a:lnTo>
                    <a:pt x="168910" y="15579090"/>
                  </a:lnTo>
                  <a:lnTo>
                    <a:pt x="181610" y="15579090"/>
                  </a:lnTo>
                  <a:close/>
                  <a:moveTo>
                    <a:pt x="156210" y="15579090"/>
                  </a:moveTo>
                  <a:lnTo>
                    <a:pt x="143510" y="15579090"/>
                  </a:lnTo>
                  <a:lnTo>
                    <a:pt x="143510" y="15566390"/>
                  </a:lnTo>
                  <a:lnTo>
                    <a:pt x="156210" y="15566390"/>
                  </a:lnTo>
                  <a:close/>
                  <a:moveTo>
                    <a:pt x="130810" y="15566390"/>
                  </a:moveTo>
                  <a:lnTo>
                    <a:pt x="118110" y="15566390"/>
                  </a:lnTo>
                  <a:lnTo>
                    <a:pt x="118110" y="15553690"/>
                  </a:lnTo>
                  <a:lnTo>
                    <a:pt x="130810" y="15553690"/>
                  </a:lnTo>
                  <a:close/>
                  <a:moveTo>
                    <a:pt x="105410" y="15553690"/>
                  </a:moveTo>
                  <a:lnTo>
                    <a:pt x="92710" y="15553690"/>
                  </a:lnTo>
                  <a:lnTo>
                    <a:pt x="92710" y="15540990"/>
                  </a:lnTo>
                  <a:lnTo>
                    <a:pt x="105410" y="15540990"/>
                  </a:lnTo>
                  <a:close/>
                  <a:moveTo>
                    <a:pt x="80010" y="15540990"/>
                  </a:moveTo>
                  <a:lnTo>
                    <a:pt x="67310" y="15540990"/>
                  </a:lnTo>
                  <a:lnTo>
                    <a:pt x="67310" y="15528290"/>
                  </a:lnTo>
                  <a:lnTo>
                    <a:pt x="80010" y="15528290"/>
                  </a:lnTo>
                  <a:close/>
                  <a:moveTo>
                    <a:pt x="54610" y="15528290"/>
                  </a:moveTo>
                  <a:lnTo>
                    <a:pt x="41910" y="15528290"/>
                  </a:lnTo>
                  <a:lnTo>
                    <a:pt x="41910" y="15515590"/>
                  </a:lnTo>
                  <a:lnTo>
                    <a:pt x="54610" y="15515590"/>
                  </a:lnTo>
                  <a:close/>
                  <a:moveTo>
                    <a:pt x="29210" y="15515590"/>
                  </a:moveTo>
                  <a:lnTo>
                    <a:pt x="16510" y="15515590"/>
                  </a:lnTo>
                  <a:lnTo>
                    <a:pt x="16510" y="15502890"/>
                  </a:lnTo>
                  <a:lnTo>
                    <a:pt x="29210" y="15502890"/>
                  </a:lnTo>
                  <a:close/>
                  <a:moveTo>
                    <a:pt x="0" y="15494001"/>
                  </a:moveTo>
                  <a:lnTo>
                    <a:pt x="0" y="15481301"/>
                  </a:lnTo>
                  <a:lnTo>
                    <a:pt x="7759700" y="15481301"/>
                  </a:lnTo>
                  <a:lnTo>
                    <a:pt x="7759700" y="15494001"/>
                  </a:lnTo>
                  <a:close/>
                  <a:moveTo>
                    <a:pt x="7759700" y="15468601"/>
                  </a:moveTo>
                  <a:lnTo>
                    <a:pt x="7759700" y="15455901"/>
                  </a:lnTo>
                  <a:lnTo>
                    <a:pt x="7759700" y="15468601"/>
                  </a:lnTo>
                  <a:close/>
                  <a:moveTo>
                    <a:pt x="7759700" y="15443201"/>
                  </a:moveTo>
                  <a:lnTo>
                    <a:pt x="7759700" y="15430501"/>
                  </a:lnTo>
                  <a:lnTo>
                    <a:pt x="7759700" y="15443201"/>
                  </a:lnTo>
                  <a:close/>
                  <a:moveTo>
                    <a:pt x="7759700" y="15417801"/>
                  </a:moveTo>
                  <a:lnTo>
                    <a:pt x="7759700" y="15405101"/>
                  </a:lnTo>
                  <a:lnTo>
                    <a:pt x="7759700" y="15417801"/>
                  </a:lnTo>
                  <a:close/>
                  <a:moveTo>
                    <a:pt x="7759700" y="15392401"/>
                  </a:moveTo>
                  <a:lnTo>
                    <a:pt x="7759700" y="15379701"/>
                  </a:lnTo>
                  <a:lnTo>
                    <a:pt x="7759700" y="15392401"/>
                  </a:lnTo>
                  <a:close/>
                  <a:moveTo>
                    <a:pt x="7759700" y="15367001"/>
                  </a:moveTo>
                  <a:lnTo>
                    <a:pt x="7759700" y="15354301"/>
                  </a:lnTo>
                  <a:lnTo>
                    <a:pt x="7759700" y="15367001"/>
                  </a:lnTo>
                  <a:close/>
                  <a:moveTo>
                    <a:pt x="7759700" y="15341601"/>
                  </a:moveTo>
                  <a:lnTo>
                    <a:pt x="7759700" y="15328901"/>
                  </a:lnTo>
                  <a:lnTo>
                    <a:pt x="7759700" y="15341601"/>
                  </a:lnTo>
                  <a:close/>
                  <a:moveTo>
                    <a:pt x="7759700" y="15316201"/>
                  </a:moveTo>
                  <a:lnTo>
                    <a:pt x="7759700" y="15303501"/>
                  </a:lnTo>
                  <a:lnTo>
                    <a:pt x="7759700" y="15316201"/>
                  </a:lnTo>
                  <a:close/>
                  <a:moveTo>
                    <a:pt x="7759700" y="15290801"/>
                  </a:moveTo>
                  <a:lnTo>
                    <a:pt x="7759700" y="15278101"/>
                  </a:lnTo>
                  <a:lnTo>
                    <a:pt x="7759700" y="15290801"/>
                  </a:lnTo>
                  <a:close/>
                  <a:moveTo>
                    <a:pt x="7759700" y="15265401"/>
                  </a:moveTo>
                  <a:lnTo>
                    <a:pt x="7759700" y="15252701"/>
                  </a:lnTo>
                  <a:lnTo>
                    <a:pt x="7759700" y="15265401"/>
                  </a:lnTo>
                  <a:close/>
                  <a:moveTo>
                    <a:pt x="7759700" y="15240001"/>
                  </a:moveTo>
                  <a:lnTo>
                    <a:pt x="7759700" y="15227301"/>
                  </a:lnTo>
                  <a:lnTo>
                    <a:pt x="7759700" y="15240001"/>
                  </a:lnTo>
                  <a:close/>
                  <a:moveTo>
                    <a:pt x="7759700" y="15214601"/>
                  </a:moveTo>
                  <a:lnTo>
                    <a:pt x="7759700" y="15201901"/>
                  </a:lnTo>
                  <a:lnTo>
                    <a:pt x="7759700" y="15214601"/>
                  </a:lnTo>
                  <a:close/>
                  <a:moveTo>
                    <a:pt x="7759700" y="15189201"/>
                  </a:moveTo>
                  <a:lnTo>
                    <a:pt x="7759700" y="15176501"/>
                  </a:lnTo>
                  <a:lnTo>
                    <a:pt x="7759700" y="15189201"/>
                  </a:lnTo>
                  <a:close/>
                  <a:moveTo>
                    <a:pt x="7759700" y="15163801"/>
                  </a:moveTo>
                  <a:lnTo>
                    <a:pt x="7759700" y="15151101"/>
                  </a:lnTo>
                  <a:lnTo>
                    <a:pt x="7759700" y="15163801"/>
                  </a:lnTo>
                  <a:close/>
                  <a:moveTo>
                    <a:pt x="7759700" y="15138401"/>
                  </a:moveTo>
                  <a:lnTo>
                    <a:pt x="7759700" y="15125701"/>
                  </a:lnTo>
                  <a:lnTo>
                    <a:pt x="7759700" y="15138401"/>
                  </a:lnTo>
                  <a:close/>
                  <a:moveTo>
                    <a:pt x="7759700" y="15113001"/>
                  </a:moveTo>
                  <a:lnTo>
                    <a:pt x="7759700" y="15100301"/>
                  </a:lnTo>
                  <a:lnTo>
                    <a:pt x="7759700" y="15113001"/>
                  </a:lnTo>
                  <a:close/>
                  <a:moveTo>
                    <a:pt x="7759700" y="15087601"/>
                  </a:moveTo>
                  <a:lnTo>
                    <a:pt x="7759700" y="15074901"/>
                  </a:lnTo>
                  <a:lnTo>
                    <a:pt x="7759700" y="15087601"/>
                  </a:lnTo>
                  <a:close/>
                  <a:moveTo>
                    <a:pt x="7759700" y="15062201"/>
                  </a:moveTo>
                  <a:lnTo>
                    <a:pt x="7759700" y="15049501"/>
                  </a:lnTo>
                  <a:lnTo>
                    <a:pt x="7759700" y="15062201"/>
                  </a:lnTo>
                  <a:close/>
                  <a:moveTo>
                    <a:pt x="7759700" y="15036801"/>
                  </a:moveTo>
                  <a:lnTo>
                    <a:pt x="7759700" y="15024101"/>
                  </a:lnTo>
                  <a:lnTo>
                    <a:pt x="7759700" y="15036801"/>
                  </a:lnTo>
                  <a:close/>
                  <a:moveTo>
                    <a:pt x="7759700" y="15011401"/>
                  </a:moveTo>
                  <a:lnTo>
                    <a:pt x="7759700" y="14998701"/>
                  </a:lnTo>
                  <a:lnTo>
                    <a:pt x="7759700" y="15011401"/>
                  </a:lnTo>
                  <a:close/>
                  <a:moveTo>
                    <a:pt x="7759700" y="14986001"/>
                  </a:moveTo>
                  <a:lnTo>
                    <a:pt x="7759700" y="14973301"/>
                  </a:lnTo>
                  <a:lnTo>
                    <a:pt x="7759700" y="14986001"/>
                  </a:lnTo>
                  <a:close/>
                  <a:moveTo>
                    <a:pt x="7759700" y="14960601"/>
                  </a:moveTo>
                  <a:lnTo>
                    <a:pt x="7759700" y="14947901"/>
                  </a:lnTo>
                  <a:lnTo>
                    <a:pt x="7759700" y="14960601"/>
                  </a:lnTo>
                  <a:close/>
                  <a:moveTo>
                    <a:pt x="7759700" y="14935201"/>
                  </a:moveTo>
                  <a:lnTo>
                    <a:pt x="7759700" y="14922501"/>
                  </a:lnTo>
                  <a:lnTo>
                    <a:pt x="7759700" y="14935201"/>
                  </a:lnTo>
                  <a:close/>
                  <a:moveTo>
                    <a:pt x="7759700" y="14909801"/>
                  </a:moveTo>
                  <a:lnTo>
                    <a:pt x="7759700" y="14897101"/>
                  </a:lnTo>
                  <a:lnTo>
                    <a:pt x="7759700" y="14909801"/>
                  </a:lnTo>
                  <a:close/>
                  <a:moveTo>
                    <a:pt x="7759700" y="14884400"/>
                  </a:moveTo>
                  <a:lnTo>
                    <a:pt x="7759700" y="14871700"/>
                  </a:lnTo>
                  <a:lnTo>
                    <a:pt x="7759700" y="14884400"/>
                  </a:lnTo>
                  <a:close/>
                  <a:moveTo>
                    <a:pt x="7759700" y="14859000"/>
                  </a:moveTo>
                  <a:lnTo>
                    <a:pt x="7759700" y="14846300"/>
                  </a:lnTo>
                  <a:lnTo>
                    <a:pt x="7759700" y="14859000"/>
                  </a:lnTo>
                  <a:close/>
                  <a:moveTo>
                    <a:pt x="7759700" y="14833600"/>
                  </a:moveTo>
                  <a:lnTo>
                    <a:pt x="7759700" y="14820900"/>
                  </a:lnTo>
                  <a:lnTo>
                    <a:pt x="7759700" y="14833600"/>
                  </a:lnTo>
                  <a:close/>
                  <a:moveTo>
                    <a:pt x="7759700" y="14808200"/>
                  </a:moveTo>
                  <a:lnTo>
                    <a:pt x="7759700" y="14795500"/>
                  </a:lnTo>
                  <a:lnTo>
                    <a:pt x="7759700" y="14808200"/>
                  </a:lnTo>
                  <a:close/>
                  <a:moveTo>
                    <a:pt x="7759700" y="14782800"/>
                  </a:moveTo>
                  <a:lnTo>
                    <a:pt x="7759700" y="14770100"/>
                  </a:lnTo>
                  <a:lnTo>
                    <a:pt x="7759700" y="14782800"/>
                  </a:lnTo>
                  <a:close/>
                  <a:moveTo>
                    <a:pt x="7759700" y="14757400"/>
                  </a:moveTo>
                  <a:lnTo>
                    <a:pt x="7759700" y="14744700"/>
                  </a:lnTo>
                  <a:lnTo>
                    <a:pt x="7759700" y="14757400"/>
                  </a:lnTo>
                  <a:close/>
                  <a:moveTo>
                    <a:pt x="7759700" y="14732000"/>
                  </a:moveTo>
                  <a:lnTo>
                    <a:pt x="7759700" y="14719300"/>
                  </a:lnTo>
                  <a:lnTo>
                    <a:pt x="7759700" y="14732000"/>
                  </a:lnTo>
                  <a:close/>
                  <a:moveTo>
                    <a:pt x="7759700" y="14706600"/>
                  </a:moveTo>
                  <a:lnTo>
                    <a:pt x="7759700" y="14693900"/>
                  </a:lnTo>
                  <a:lnTo>
                    <a:pt x="7759700" y="14706600"/>
                  </a:lnTo>
                  <a:close/>
                  <a:moveTo>
                    <a:pt x="7759700" y="14681200"/>
                  </a:moveTo>
                  <a:lnTo>
                    <a:pt x="7759700" y="14668500"/>
                  </a:lnTo>
                  <a:lnTo>
                    <a:pt x="7759700" y="14681200"/>
                  </a:lnTo>
                  <a:close/>
                  <a:moveTo>
                    <a:pt x="7759700" y="14655800"/>
                  </a:moveTo>
                  <a:lnTo>
                    <a:pt x="7759700" y="14643100"/>
                  </a:lnTo>
                  <a:lnTo>
                    <a:pt x="7759700" y="14655800"/>
                  </a:lnTo>
                  <a:close/>
                  <a:moveTo>
                    <a:pt x="7759700" y="14630400"/>
                  </a:moveTo>
                  <a:lnTo>
                    <a:pt x="7759700" y="14617700"/>
                  </a:lnTo>
                  <a:lnTo>
                    <a:pt x="7759700" y="14630400"/>
                  </a:lnTo>
                  <a:close/>
                  <a:moveTo>
                    <a:pt x="7759700" y="14605000"/>
                  </a:moveTo>
                  <a:lnTo>
                    <a:pt x="7759700" y="14592300"/>
                  </a:lnTo>
                  <a:lnTo>
                    <a:pt x="7759700" y="14605000"/>
                  </a:lnTo>
                  <a:close/>
                  <a:moveTo>
                    <a:pt x="7759700" y="14579600"/>
                  </a:moveTo>
                  <a:lnTo>
                    <a:pt x="7759700" y="14566900"/>
                  </a:lnTo>
                  <a:lnTo>
                    <a:pt x="7759700" y="14579600"/>
                  </a:lnTo>
                  <a:close/>
                  <a:moveTo>
                    <a:pt x="7759700" y="14554200"/>
                  </a:moveTo>
                  <a:lnTo>
                    <a:pt x="7759700" y="14541500"/>
                  </a:lnTo>
                  <a:lnTo>
                    <a:pt x="7759700" y="14554200"/>
                  </a:lnTo>
                  <a:close/>
                  <a:moveTo>
                    <a:pt x="7759700" y="14528800"/>
                  </a:moveTo>
                  <a:lnTo>
                    <a:pt x="7759700" y="14516100"/>
                  </a:lnTo>
                  <a:lnTo>
                    <a:pt x="7759700" y="14528800"/>
                  </a:lnTo>
                  <a:close/>
                  <a:moveTo>
                    <a:pt x="7759700" y="14503400"/>
                  </a:moveTo>
                  <a:lnTo>
                    <a:pt x="7759700" y="14490700"/>
                  </a:lnTo>
                  <a:lnTo>
                    <a:pt x="7759700" y="14503400"/>
                  </a:lnTo>
                  <a:close/>
                  <a:moveTo>
                    <a:pt x="7759700" y="14478000"/>
                  </a:moveTo>
                  <a:lnTo>
                    <a:pt x="7759700" y="14465300"/>
                  </a:lnTo>
                  <a:lnTo>
                    <a:pt x="7759700" y="14478000"/>
                  </a:lnTo>
                  <a:close/>
                  <a:moveTo>
                    <a:pt x="7759700" y="14452600"/>
                  </a:moveTo>
                  <a:lnTo>
                    <a:pt x="7759700" y="14439900"/>
                  </a:lnTo>
                  <a:lnTo>
                    <a:pt x="7759700" y="14452600"/>
                  </a:lnTo>
                  <a:close/>
                  <a:moveTo>
                    <a:pt x="7759700" y="14427200"/>
                  </a:moveTo>
                  <a:lnTo>
                    <a:pt x="7759700" y="14414500"/>
                  </a:lnTo>
                  <a:lnTo>
                    <a:pt x="7759700" y="14427200"/>
                  </a:lnTo>
                  <a:close/>
                  <a:moveTo>
                    <a:pt x="7759700" y="14401800"/>
                  </a:moveTo>
                  <a:lnTo>
                    <a:pt x="7759700" y="14389100"/>
                  </a:lnTo>
                  <a:lnTo>
                    <a:pt x="7759700" y="14401800"/>
                  </a:lnTo>
                  <a:close/>
                  <a:moveTo>
                    <a:pt x="7759700" y="14376400"/>
                  </a:moveTo>
                  <a:lnTo>
                    <a:pt x="7759700" y="14363700"/>
                  </a:lnTo>
                  <a:lnTo>
                    <a:pt x="7759700" y="14376400"/>
                  </a:lnTo>
                  <a:close/>
                  <a:moveTo>
                    <a:pt x="7759700" y="14351000"/>
                  </a:moveTo>
                  <a:lnTo>
                    <a:pt x="7759700" y="14338300"/>
                  </a:lnTo>
                  <a:lnTo>
                    <a:pt x="7759700" y="14351000"/>
                  </a:lnTo>
                  <a:close/>
                  <a:moveTo>
                    <a:pt x="7759700" y="14325600"/>
                  </a:moveTo>
                  <a:lnTo>
                    <a:pt x="7759700" y="14312900"/>
                  </a:lnTo>
                  <a:lnTo>
                    <a:pt x="7759700" y="14325600"/>
                  </a:lnTo>
                  <a:close/>
                  <a:moveTo>
                    <a:pt x="7759700" y="14300200"/>
                  </a:moveTo>
                  <a:lnTo>
                    <a:pt x="7759700" y="14287500"/>
                  </a:lnTo>
                  <a:lnTo>
                    <a:pt x="7759700" y="14300200"/>
                  </a:lnTo>
                  <a:close/>
                  <a:moveTo>
                    <a:pt x="7759700" y="14274800"/>
                  </a:moveTo>
                  <a:lnTo>
                    <a:pt x="7759700" y="14262100"/>
                  </a:lnTo>
                  <a:lnTo>
                    <a:pt x="7759700" y="14274800"/>
                  </a:lnTo>
                  <a:close/>
                  <a:moveTo>
                    <a:pt x="7759700" y="14249400"/>
                  </a:moveTo>
                  <a:lnTo>
                    <a:pt x="7759700" y="14236700"/>
                  </a:lnTo>
                  <a:lnTo>
                    <a:pt x="7759700" y="14249400"/>
                  </a:lnTo>
                  <a:close/>
                  <a:moveTo>
                    <a:pt x="7759700" y="14224000"/>
                  </a:moveTo>
                  <a:lnTo>
                    <a:pt x="7759700" y="14211300"/>
                  </a:lnTo>
                  <a:lnTo>
                    <a:pt x="7759700" y="14224000"/>
                  </a:lnTo>
                  <a:close/>
                  <a:moveTo>
                    <a:pt x="7759700" y="14198600"/>
                  </a:moveTo>
                  <a:lnTo>
                    <a:pt x="7759700" y="14185900"/>
                  </a:lnTo>
                  <a:lnTo>
                    <a:pt x="7759700" y="14198600"/>
                  </a:lnTo>
                  <a:close/>
                  <a:moveTo>
                    <a:pt x="7759700" y="14173200"/>
                  </a:moveTo>
                  <a:lnTo>
                    <a:pt x="7759700" y="14160500"/>
                  </a:lnTo>
                  <a:lnTo>
                    <a:pt x="7759700" y="14173200"/>
                  </a:lnTo>
                  <a:close/>
                  <a:moveTo>
                    <a:pt x="7759700" y="14147800"/>
                  </a:moveTo>
                  <a:lnTo>
                    <a:pt x="7759700" y="14135100"/>
                  </a:lnTo>
                  <a:lnTo>
                    <a:pt x="7759700" y="14147800"/>
                  </a:lnTo>
                  <a:close/>
                  <a:moveTo>
                    <a:pt x="7759700" y="14122400"/>
                  </a:moveTo>
                  <a:lnTo>
                    <a:pt x="7759700" y="14109700"/>
                  </a:lnTo>
                  <a:lnTo>
                    <a:pt x="7759700" y="14122400"/>
                  </a:lnTo>
                  <a:close/>
                  <a:moveTo>
                    <a:pt x="7759700" y="14097000"/>
                  </a:moveTo>
                  <a:lnTo>
                    <a:pt x="7759700" y="14084300"/>
                  </a:lnTo>
                  <a:lnTo>
                    <a:pt x="7759700" y="14097000"/>
                  </a:lnTo>
                  <a:close/>
                  <a:moveTo>
                    <a:pt x="7759700" y="14071600"/>
                  </a:moveTo>
                  <a:lnTo>
                    <a:pt x="7759700" y="14058900"/>
                  </a:lnTo>
                  <a:lnTo>
                    <a:pt x="7759700" y="14071600"/>
                  </a:lnTo>
                  <a:close/>
                  <a:moveTo>
                    <a:pt x="7759700" y="14046200"/>
                  </a:moveTo>
                  <a:lnTo>
                    <a:pt x="7759700" y="14033500"/>
                  </a:lnTo>
                  <a:lnTo>
                    <a:pt x="7759700" y="14046200"/>
                  </a:lnTo>
                  <a:close/>
                  <a:moveTo>
                    <a:pt x="7759700" y="14020800"/>
                  </a:moveTo>
                  <a:lnTo>
                    <a:pt x="7759700" y="14008100"/>
                  </a:lnTo>
                  <a:lnTo>
                    <a:pt x="7759700" y="14020800"/>
                  </a:lnTo>
                  <a:close/>
                  <a:moveTo>
                    <a:pt x="7759700" y="13995400"/>
                  </a:moveTo>
                  <a:lnTo>
                    <a:pt x="7759700" y="13982700"/>
                  </a:lnTo>
                  <a:lnTo>
                    <a:pt x="7759700" y="13995400"/>
                  </a:lnTo>
                  <a:close/>
                  <a:moveTo>
                    <a:pt x="7759700" y="13970000"/>
                  </a:moveTo>
                  <a:lnTo>
                    <a:pt x="7759700" y="13957300"/>
                  </a:lnTo>
                  <a:lnTo>
                    <a:pt x="7759700" y="13970000"/>
                  </a:lnTo>
                  <a:close/>
                  <a:moveTo>
                    <a:pt x="7759700" y="13944600"/>
                  </a:moveTo>
                  <a:lnTo>
                    <a:pt x="7759700" y="13931900"/>
                  </a:lnTo>
                  <a:lnTo>
                    <a:pt x="7759700" y="13944600"/>
                  </a:lnTo>
                  <a:close/>
                  <a:moveTo>
                    <a:pt x="7759700" y="13919200"/>
                  </a:moveTo>
                  <a:lnTo>
                    <a:pt x="7759700" y="13906500"/>
                  </a:lnTo>
                  <a:lnTo>
                    <a:pt x="7759700" y="13919200"/>
                  </a:lnTo>
                  <a:close/>
                  <a:moveTo>
                    <a:pt x="7759700" y="13893800"/>
                  </a:moveTo>
                  <a:lnTo>
                    <a:pt x="7759700" y="13881100"/>
                  </a:lnTo>
                  <a:lnTo>
                    <a:pt x="7759700" y="13893800"/>
                  </a:lnTo>
                  <a:close/>
                  <a:moveTo>
                    <a:pt x="7759700" y="13868400"/>
                  </a:moveTo>
                  <a:lnTo>
                    <a:pt x="7759700" y="13855700"/>
                  </a:lnTo>
                  <a:lnTo>
                    <a:pt x="7759700" y="13868400"/>
                  </a:lnTo>
                  <a:close/>
                  <a:moveTo>
                    <a:pt x="7759700" y="13843000"/>
                  </a:moveTo>
                  <a:lnTo>
                    <a:pt x="7759700" y="13830300"/>
                  </a:lnTo>
                  <a:lnTo>
                    <a:pt x="7759700" y="13843000"/>
                  </a:lnTo>
                  <a:close/>
                  <a:moveTo>
                    <a:pt x="7759700" y="13817600"/>
                  </a:moveTo>
                  <a:lnTo>
                    <a:pt x="7759700" y="13804900"/>
                  </a:lnTo>
                  <a:lnTo>
                    <a:pt x="7759700" y="13817600"/>
                  </a:lnTo>
                  <a:close/>
                  <a:moveTo>
                    <a:pt x="7759700" y="13792200"/>
                  </a:moveTo>
                  <a:lnTo>
                    <a:pt x="7759700" y="13779500"/>
                  </a:lnTo>
                  <a:lnTo>
                    <a:pt x="7759700" y="13792200"/>
                  </a:lnTo>
                  <a:close/>
                  <a:moveTo>
                    <a:pt x="7759700" y="13766800"/>
                  </a:moveTo>
                  <a:lnTo>
                    <a:pt x="7759700" y="13754100"/>
                  </a:lnTo>
                  <a:lnTo>
                    <a:pt x="7759700" y="13766800"/>
                  </a:lnTo>
                  <a:close/>
                  <a:moveTo>
                    <a:pt x="7759700" y="13741400"/>
                  </a:moveTo>
                  <a:lnTo>
                    <a:pt x="7759700" y="13728700"/>
                  </a:lnTo>
                  <a:lnTo>
                    <a:pt x="7759700" y="13741400"/>
                  </a:lnTo>
                  <a:close/>
                  <a:moveTo>
                    <a:pt x="7759700" y="13716000"/>
                  </a:moveTo>
                  <a:lnTo>
                    <a:pt x="7759700" y="13703300"/>
                  </a:lnTo>
                  <a:lnTo>
                    <a:pt x="7759700" y="13716000"/>
                  </a:lnTo>
                  <a:close/>
                  <a:moveTo>
                    <a:pt x="7759700" y="13690600"/>
                  </a:moveTo>
                  <a:lnTo>
                    <a:pt x="7759700" y="13677900"/>
                  </a:lnTo>
                  <a:lnTo>
                    <a:pt x="7759700" y="13690600"/>
                  </a:lnTo>
                  <a:close/>
                  <a:moveTo>
                    <a:pt x="7759700" y="13665200"/>
                  </a:moveTo>
                  <a:lnTo>
                    <a:pt x="7759700" y="13652500"/>
                  </a:lnTo>
                  <a:lnTo>
                    <a:pt x="7759700" y="13665200"/>
                  </a:lnTo>
                  <a:close/>
                  <a:moveTo>
                    <a:pt x="7759700" y="13639800"/>
                  </a:moveTo>
                  <a:lnTo>
                    <a:pt x="7759700" y="13627100"/>
                  </a:lnTo>
                  <a:lnTo>
                    <a:pt x="7759700" y="13639800"/>
                  </a:lnTo>
                  <a:close/>
                  <a:moveTo>
                    <a:pt x="7759700" y="13614400"/>
                  </a:moveTo>
                  <a:lnTo>
                    <a:pt x="7759700" y="13601700"/>
                  </a:lnTo>
                  <a:lnTo>
                    <a:pt x="7759700" y="13614400"/>
                  </a:lnTo>
                  <a:close/>
                  <a:moveTo>
                    <a:pt x="7759700" y="13589000"/>
                  </a:moveTo>
                  <a:lnTo>
                    <a:pt x="7759700" y="13576300"/>
                  </a:lnTo>
                  <a:lnTo>
                    <a:pt x="7759700" y="13589000"/>
                  </a:lnTo>
                  <a:close/>
                  <a:moveTo>
                    <a:pt x="7759700" y="13563600"/>
                  </a:moveTo>
                  <a:lnTo>
                    <a:pt x="7759700" y="13550900"/>
                  </a:lnTo>
                  <a:lnTo>
                    <a:pt x="7759700" y="13563600"/>
                  </a:lnTo>
                  <a:close/>
                  <a:moveTo>
                    <a:pt x="7759700" y="13538200"/>
                  </a:moveTo>
                  <a:lnTo>
                    <a:pt x="7759700" y="13525500"/>
                  </a:lnTo>
                  <a:lnTo>
                    <a:pt x="7759700" y="13538200"/>
                  </a:lnTo>
                  <a:close/>
                  <a:moveTo>
                    <a:pt x="7759700" y="13512800"/>
                  </a:moveTo>
                  <a:lnTo>
                    <a:pt x="7759700" y="13500100"/>
                  </a:lnTo>
                  <a:lnTo>
                    <a:pt x="7759700" y="13512800"/>
                  </a:lnTo>
                  <a:close/>
                  <a:moveTo>
                    <a:pt x="7759700" y="13487400"/>
                  </a:moveTo>
                  <a:lnTo>
                    <a:pt x="7759700" y="13474700"/>
                  </a:lnTo>
                  <a:lnTo>
                    <a:pt x="7759700" y="13487400"/>
                  </a:lnTo>
                  <a:close/>
                  <a:moveTo>
                    <a:pt x="7759700" y="13462000"/>
                  </a:moveTo>
                  <a:lnTo>
                    <a:pt x="7759700" y="13449300"/>
                  </a:lnTo>
                  <a:lnTo>
                    <a:pt x="7759700" y="13462000"/>
                  </a:lnTo>
                  <a:close/>
                  <a:moveTo>
                    <a:pt x="7759700" y="13436600"/>
                  </a:moveTo>
                  <a:lnTo>
                    <a:pt x="7759700" y="13423900"/>
                  </a:lnTo>
                  <a:lnTo>
                    <a:pt x="7759700" y="13436600"/>
                  </a:lnTo>
                  <a:close/>
                  <a:moveTo>
                    <a:pt x="7759700" y="13411200"/>
                  </a:moveTo>
                  <a:lnTo>
                    <a:pt x="7759700" y="13398500"/>
                  </a:lnTo>
                  <a:lnTo>
                    <a:pt x="7759700" y="13411200"/>
                  </a:lnTo>
                  <a:close/>
                  <a:moveTo>
                    <a:pt x="7759700" y="13385800"/>
                  </a:moveTo>
                  <a:lnTo>
                    <a:pt x="7759700" y="13373100"/>
                  </a:lnTo>
                  <a:lnTo>
                    <a:pt x="7759700" y="13385800"/>
                  </a:lnTo>
                  <a:close/>
                  <a:moveTo>
                    <a:pt x="7759700" y="13360400"/>
                  </a:moveTo>
                  <a:lnTo>
                    <a:pt x="7759700" y="13347700"/>
                  </a:lnTo>
                  <a:lnTo>
                    <a:pt x="7759700" y="13360400"/>
                  </a:lnTo>
                  <a:close/>
                  <a:moveTo>
                    <a:pt x="7759700" y="13335000"/>
                  </a:moveTo>
                  <a:lnTo>
                    <a:pt x="7759700" y="13322300"/>
                  </a:lnTo>
                  <a:lnTo>
                    <a:pt x="7759700" y="13335000"/>
                  </a:lnTo>
                  <a:close/>
                  <a:moveTo>
                    <a:pt x="7759700" y="13309600"/>
                  </a:moveTo>
                  <a:lnTo>
                    <a:pt x="7759700" y="13296900"/>
                  </a:lnTo>
                  <a:lnTo>
                    <a:pt x="7759700" y="13309600"/>
                  </a:lnTo>
                  <a:close/>
                  <a:moveTo>
                    <a:pt x="7759700" y="13284200"/>
                  </a:moveTo>
                  <a:lnTo>
                    <a:pt x="7759700" y="13271500"/>
                  </a:lnTo>
                  <a:lnTo>
                    <a:pt x="7759700" y="13284200"/>
                  </a:lnTo>
                  <a:close/>
                  <a:moveTo>
                    <a:pt x="7759700" y="13258800"/>
                  </a:moveTo>
                  <a:lnTo>
                    <a:pt x="7759700" y="13246100"/>
                  </a:lnTo>
                  <a:lnTo>
                    <a:pt x="7759700" y="13258800"/>
                  </a:lnTo>
                  <a:close/>
                  <a:moveTo>
                    <a:pt x="7759700" y="13233400"/>
                  </a:moveTo>
                  <a:lnTo>
                    <a:pt x="7759700" y="13220700"/>
                  </a:lnTo>
                  <a:lnTo>
                    <a:pt x="7759700" y="13233400"/>
                  </a:lnTo>
                  <a:close/>
                  <a:moveTo>
                    <a:pt x="7759700" y="13208000"/>
                  </a:moveTo>
                  <a:lnTo>
                    <a:pt x="7759700" y="13195300"/>
                  </a:lnTo>
                  <a:lnTo>
                    <a:pt x="7759700" y="13208000"/>
                  </a:lnTo>
                  <a:close/>
                  <a:moveTo>
                    <a:pt x="7759700" y="13182600"/>
                  </a:moveTo>
                  <a:lnTo>
                    <a:pt x="7759700" y="13169900"/>
                  </a:lnTo>
                  <a:lnTo>
                    <a:pt x="7759700" y="13182600"/>
                  </a:lnTo>
                  <a:close/>
                  <a:moveTo>
                    <a:pt x="7759700" y="13157200"/>
                  </a:moveTo>
                  <a:lnTo>
                    <a:pt x="7759700" y="13144500"/>
                  </a:lnTo>
                  <a:lnTo>
                    <a:pt x="7759700" y="13157200"/>
                  </a:lnTo>
                  <a:close/>
                  <a:moveTo>
                    <a:pt x="7759700" y="13131800"/>
                  </a:moveTo>
                  <a:lnTo>
                    <a:pt x="7759700" y="13119100"/>
                  </a:lnTo>
                  <a:lnTo>
                    <a:pt x="7759700" y="13131800"/>
                  </a:lnTo>
                  <a:close/>
                  <a:moveTo>
                    <a:pt x="7759700" y="13106400"/>
                  </a:moveTo>
                  <a:lnTo>
                    <a:pt x="7759700" y="13093700"/>
                  </a:lnTo>
                  <a:lnTo>
                    <a:pt x="7759700" y="13106400"/>
                  </a:lnTo>
                  <a:close/>
                  <a:moveTo>
                    <a:pt x="7759700" y="13081000"/>
                  </a:moveTo>
                  <a:lnTo>
                    <a:pt x="7759700" y="13068300"/>
                  </a:lnTo>
                  <a:lnTo>
                    <a:pt x="7759700" y="13081000"/>
                  </a:lnTo>
                  <a:close/>
                  <a:moveTo>
                    <a:pt x="7759700" y="13055600"/>
                  </a:moveTo>
                  <a:lnTo>
                    <a:pt x="7759700" y="13042900"/>
                  </a:lnTo>
                  <a:lnTo>
                    <a:pt x="7759700" y="13055600"/>
                  </a:lnTo>
                  <a:close/>
                  <a:moveTo>
                    <a:pt x="7759700" y="13030200"/>
                  </a:moveTo>
                  <a:lnTo>
                    <a:pt x="7759700" y="13017500"/>
                  </a:lnTo>
                  <a:lnTo>
                    <a:pt x="7759700" y="13030200"/>
                  </a:lnTo>
                  <a:close/>
                  <a:moveTo>
                    <a:pt x="7759700" y="13004800"/>
                  </a:moveTo>
                  <a:lnTo>
                    <a:pt x="7759700" y="12992100"/>
                  </a:lnTo>
                  <a:lnTo>
                    <a:pt x="7759700" y="13004800"/>
                  </a:lnTo>
                  <a:close/>
                  <a:moveTo>
                    <a:pt x="7759700" y="12979400"/>
                  </a:moveTo>
                  <a:lnTo>
                    <a:pt x="7759700" y="12966700"/>
                  </a:lnTo>
                  <a:lnTo>
                    <a:pt x="7759700" y="12979400"/>
                  </a:lnTo>
                  <a:close/>
                  <a:moveTo>
                    <a:pt x="7759700" y="12954000"/>
                  </a:moveTo>
                  <a:lnTo>
                    <a:pt x="7759700" y="12941300"/>
                  </a:lnTo>
                  <a:lnTo>
                    <a:pt x="7759700" y="12954000"/>
                  </a:lnTo>
                  <a:close/>
                  <a:moveTo>
                    <a:pt x="7759700" y="12928600"/>
                  </a:moveTo>
                  <a:lnTo>
                    <a:pt x="7759700" y="12915900"/>
                  </a:lnTo>
                  <a:lnTo>
                    <a:pt x="7759700" y="12928600"/>
                  </a:lnTo>
                  <a:close/>
                  <a:moveTo>
                    <a:pt x="7759700" y="12903200"/>
                  </a:moveTo>
                  <a:lnTo>
                    <a:pt x="7759700" y="12890500"/>
                  </a:lnTo>
                  <a:lnTo>
                    <a:pt x="7759700" y="12903200"/>
                  </a:lnTo>
                  <a:close/>
                  <a:moveTo>
                    <a:pt x="7759700" y="12877800"/>
                  </a:moveTo>
                  <a:lnTo>
                    <a:pt x="7759700" y="12865100"/>
                  </a:lnTo>
                  <a:lnTo>
                    <a:pt x="7759700" y="12877800"/>
                  </a:lnTo>
                  <a:close/>
                  <a:moveTo>
                    <a:pt x="7759700" y="12852400"/>
                  </a:moveTo>
                  <a:lnTo>
                    <a:pt x="7759700" y="12839700"/>
                  </a:lnTo>
                  <a:lnTo>
                    <a:pt x="7759700" y="12852400"/>
                  </a:lnTo>
                  <a:close/>
                  <a:moveTo>
                    <a:pt x="7759700" y="12827000"/>
                  </a:moveTo>
                  <a:lnTo>
                    <a:pt x="7759700" y="12814300"/>
                  </a:lnTo>
                  <a:lnTo>
                    <a:pt x="7759700" y="12827000"/>
                  </a:lnTo>
                  <a:close/>
                  <a:moveTo>
                    <a:pt x="7759700" y="12801600"/>
                  </a:moveTo>
                  <a:lnTo>
                    <a:pt x="7759700" y="12788900"/>
                  </a:lnTo>
                  <a:lnTo>
                    <a:pt x="7759700" y="12801600"/>
                  </a:lnTo>
                  <a:close/>
                  <a:moveTo>
                    <a:pt x="7759700" y="12776200"/>
                  </a:moveTo>
                  <a:lnTo>
                    <a:pt x="7759700" y="12763500"/>
                  </a:lnTo>
                  <a:lnTo>
                    <a:pt x="7759700" y="12776200"/>
                  </a:lnTo>
                  <a:close/>
                  <a:moveTo>
                    <a:pt x="7759700" y="12750800"/>
                  </a:moveTo>
                  <a:lnTo>
                    <a:pt x="7759700" y="12738100"/>
                  </a:lnTo>
                  <a:lnTo>
                    <a:pt x="7759700" y="12750800"/>
                  </a:lnTo>
                  <a:close/>
                  <a:moveTo>
                    <a:pt x="7759700" y="12725400"/>
                  </a:moveTo>
                  <a:lnTo>
                    <a:pt x="7759700" y="12712700"/>
                  </a:lnTo>
                  <a:lnTo>
                    <a:pt x="7759700" y="12725400"/>
                  </a:lnTo>
                  <a:close/>
                  <a:moveTo>
                    <a:pt x="7759700" y="12700000"/>
                  </a:moveTo>
                  <a:lnTo>
                    <a:pt x="7759700" y="12687300"/>
                  </a:lnTo>
                  <a:lnTo>
                    <a:pt x="7759700" y="12700000"/>
                  </a:lnTo>
                  <a:close/>
                  <a:moveTo>
                    <a:pt x="7759700" y="12674600"/>
                  </a:moveTo>
                  <a:lnTo>
                    <a:pt x="7759700" y="12661900"/>
                  </a:lnTo>
                  <a:lnTo>
                    <a:pt x="7759700" y="12674600"/>
                  </a:lnTo>
                  <a:close/>
                  <a:moveTo>
                    <a:pt x="7759700" y="12649200"/>
                  </a:moveTo>
                  <a:lnTo>
                    <a:pt x="7759700" y="12636500"/>
                  </a:lnTo>
                  <a:lnTo>
                    <a:pt x="7759700" y="12649200"/>
                  </a:lnTo>
                  <a:close/>
                  <a:moveTo>
                    <a:pt x="7759700" y="12623800"/>
                  </a:moveTo>
                  <a:lnTo>
                    <a:pt x="7759700" y="12611100"/>
                  </a:lnTo>
                  <a:lnTo>
                    <a:pt x="7759700" y="12623800"/>
                  </a:lnTo>
                  <a:close/>
                  <a:moveTo>
                    <a:pt x="7759700" y="12598400"/>
                  </a:moveTo>
                  <a:lnTo>
                    <a:pt x="7759700" y="12585700"/>
                  </a:lnTo>
                  <a:lnTo>
                    <a:pt x="7759700" y="12598400"/>
                  </a:lnTo>
                  <a:close/>
                  <a:moveTo>
                    <a:pt x="7759700" y="12573000"/>
                  </a:moveTo>
                  <a:lnTo>
                    <a:pt x="7759700" y="12560300"/>
                  </a:lnTo>
                  <a:lnTo>
                    <a:pt x="7759700" y="12573000"/>
                  </a:lnTo>
                  <a:close/>
                  <a:moveTo>
                    <a:pt x="7759700" y="12547600"/>
                  </a:moveTo>
                  <a:lnTo>
                    <a:pt x="7759700" y="12534900"/>
                  </a:lnTo>
                  <a:lnTo>
                    <a:pt x="7759700" y="12547600"/>
                  </a:lnTo>
                  <a:close/>
                  <a:moveTo>
                    <a:pt x="7759700" y="12522200"/>
                  </a:moveTo>
                  <a:lnTo>
                    <a:pt x="7759700" y="12509500"/>
                  </a:lnTo>
                  <a:lnTo>
                    <a:pt x="7759700" y="12522200"/>
                  </a:lnTo>
                  <a:close/>
                  <a:moveTo>
                    <a:pt x="7759700" y="12496800"/>
                  </a:moveTo>
                  <a:lnTo>
                    <a:pt x="7759700" y="12484100"/>
                  </a:lnTo>
                  <a:lnTo>
                    <a:pt x="7759700" y="12496800"/>
                  </a:lnTo>
                  <a:close/>
                  <a:moveTo>
                    <a:pt x="7759700" y="12471400"/>
                  </a:moveTo>
                  <a:lnTo>
                    <a:pt x="7759700" y="12458700"/>
                  </a:lnTo>
                  <a:lnTo>
                    <a:pt x="7759700" y="12471400"/>
                  </a:lnTo>
                  <a:close/>
                  <a:moveTo>
                    <a:pt x="7759700" y="12446000"/>
                  </a:moveTo>
                  <a:lnTo>
                    <a:pt x="7759700" y="12433300"/>
                  </a:lnTo>
                  <a:lnTo>
                    <a:pt x="7759700" y="12446000"/>
                  </a:lnTo>
                  <a:close/>
                  <a:moveTo>
                    <a:pt x="7759700" y="12420600"/>
                  </a:moveTo>
                  <a:lnTo>
                    <a:pt x="7759700" y="12407900"/>
                  </a:lnTo>
                  <a:lnTo>
                    <a:pt x="7759700" y="12420600"/>
                  </a:lnTo>
                  <a:close/>
                  <a:moveTo>
                    <a:pt x="7759700" y="12395200"/>
                  </a:moveTo>
                  <a:lnTo>
                    <a:pt x="7759700" y="12382500"/>
                  </a:lnTo>
                  <a:lnTo>
                    <a:pt x="7759700" y="12395200"/>
                  </a:lnTo>
                  <a:close/>
                  <a:moveTo>
                    <a:pt x="7759700" y="12369800"/>
                  </a:moveTo>
                  <a:lnTo>
                    <a:pt x="7759700" y="12357100"/>
                  </a:lnTo>
                  <a:lnTo>
                    <a:pt x="7759700" y="12369800"/>
                  </a:lnTo>
                  <a:close/>
                  <a:moveTo>
                    <a:pt x="7759700" y="12344400"/>
                  </a:moveTo>
                  <a:lnTo>
                    <a:pt x="7759700" y="12331700"/>
                  </a:lnTo>
                  <a:lnTo>
                    <a:pt x="7759700" y="12344400"/>
                  </a:lnTo>
                  <a:close/>
                  <a:moveTo>
                    <a:pt x="7759700" y="12319000"/>
                  </a:moveTo>
                  <a:lnTo>
                    <a:pt x="7759700" y="12306300"/>
                  </a:lnTo>
                  <a:lnTo>
                    <a:pt x="7759700" y="12319000"/>
                  </a:lnTo>
                  <a:close/>
                  <a:moveTo>
                    <a:pt x="7759700" y="12293600"/>
                  </a:moveTo>
                  <a:lnTo>
                    <a:pt x="7759700" y="12280900"/>
                  </a:lnTo>
                  <a:lnTo>
                    <a:pt x="7759700" y="12293600"/>
                  </a:lnTo>
                  <a:close/>
                  <a:moveTo>
                    <a:pt x="7759700" y="12268200"/>
                  </a:moveTo>
                  <a:lnTo>
                    <a:pt x="7759700" y="12255500"/>
                  </a:lnTo>
                  <a:lnTo>
                    <a:pt x="7759700" y="12268200"/>
                  </a:lnTo>
                  <a:close/>
                  <a:moveTo>
                    <a:pt x="7759700" y="12242800"/>
                  </a:moveTo>
                  <a:lnTo>
                    <a:pt x="7759700" y="12230100"/>
                  </a:lnTo>
                  <a:lnTo>
                    <a:pt x="7759700" y="12242800"/>
                  </a:lnTo>
                  <a:close/>
                  <a:moveTo>
                    <a:pt x="7759700" y="12217400"/>
                  </a:moveTo>
                  <a:lnTo>
                    <a:pt x="7759700" y="12204700"/>
                  </a:lnTo>
                  <a:lnTo>
                    <a:pt x="7759700" y="12217400"/>
                  </a:lnTo>
                  <a:close/>
                  <a:moveTo>
                    <a:pt x="7759700" y="12192000"/>
                  </a:moveTo>
                  <a:lnTo>
                    <a:pt x="7759700" y="12179300"/>
                  </a:lnTo>
                  <a:lnTo>
                    <a:pt x="7759700" y="12192000"/>
                  </a:lnTo>
                  <a:close/>
                  <a:moveTo>
                    <a:pt x="7759700" y="12166600"/>
                  </a:moveTo>
                  <a:lnTo>
                    <a:pt x="7759700" y="12153900"/>
                  </a:lnTo>
                  <a:lnTo>
                    <a:pt x="7759700" y="12166600"/>
                  </a:lnTo>
                  <a:close/>
                  <a:moveTo>
                    <a:pt x="7759700" y="12141200"/>
                  </a:moveTo>
                  <a:lnTo>
                    <a:pt x="7759700" y="12128500"/>
                  </a:lnTo>
                  <a:lnTo>
                    <a:pt x="7759700" y="12141200"/>
                  </a:lnTo>
                  <a:close/>
                  <a:moveTo>
                    <a:pt x="7759700" y="12115800"/>
                  </a:moveTo>
                  <a:lnTo>
                    <a:pt x="7759700" y="12103100"/>
                  </a:lnTo>
                  <a:lnTo>
                    <a:pt x="7759700" y="12115800"/>
                  </a:lnTo>
                  <a:close/>
                  <a:moveTo>
                    <a:pt x="7759700" y="12090400"/>
                  </a:moveTo>
                  <a:lnTo>
                    <a:pt x="7759700" y="12077700"/>
                  </a:lnTo>
                  <a:lnTo>
                    <a:pt x="7759700" y="12090400"/>
                  </a:lnTo>
                  <a:close/>
                  <a:moveTo>
                    <a:pt x="7759700" y="12065000"/>
                  </a:moveTo>
                  <a:lnTo>
                    <a:pt x="7759700" y="12052300"/>
                  </a:lnTo>
                  <a:lnTo>
                    <a:pt x="7759700" y="12065000"/>
                  </a:lnTo>
                  <a:close/>
                  <a:moveTo>
                    <a:pt x="7759700" y="12039600"/>
                  </a:moveTo>
                  <a:lnTo>
                    <a:pt x="7759700" y="12026900"/>
                  </a:lnTo>
                  <a:lnTo>
                    <a:pt x="7759700" y="12039600"/>
                  </a:lnTo>
                  <a:close/>
                  <a:moveTo>
                    <a:pt x="7759700" y="12014200"/>
                  </a:moveTo>
                  <a:lnTo>
                    <a:pt x="7759700" y="12001500"/>
                  </a:lnTo>
                  <a:lnTo>
                    <a:pt x="7759700" y="12014200"/>
                  </a:lnTo>
                  <a:close/>
                  <a:moveTo>
                    <a:pt x="7759700" y="11988800"/>
                  </a:moveTo>
                  <a:lnTo>
                    <a:pt x="7759700" y="11976100"/>
                  </a:lnTo>
                  <a:lnTo>
                    <a:pt x="7759700" y="11988800"/>
                  </a:lnTo>
                  <a:close/>
                  <a:moveTo>
                    <a:pt x="7759700" y="11963400"/>
                  </a:moveTo>
                  <a:lnTo>
                    <a:pt x="7759700" y="11950700"/>
                  </a:lnTo>
                  <a:lnTo>
                    <a:pt x="7759700" y="11963400"/>
                  </a:lnTo>
                  <a:close/>
                  <a:moveTo>
                    <a:pt x="7759700" y="11938000"/>
                  </a:moveTo>
                  <a:lnTo>
                    <a:pt x="7759700" y="11925300"/>
                  </a:lnTo>
                  <a:lnTo>
                    <a:pt x="7759700" y="11938000"/>
                  </a:lnTo>
                  <a:close/>
                  <a:moveTo>
                    <a:pt x="7759700" y="11912600"/>
                  </a:moveTo>
                  <a:lnTo>
                    <a:pt x="7759700" y="11899900"/>
                  </a:lnTo>
                  <a:lnTo>
                    <a:pt x="7759700" y="11912600"/>
                  </a:lnTo>
                  <a:close/>
                  <a:moveTo>
                    <a:pt x="7759700" y="11887200"/>
                  </a:moveTo>
                  <a:lnTo>
                    <a:pt x="7759700" y="11874500"/>
                  </a:lnTo>
                  <a:lnTo>
                    <a:pt x="7759700" y="11887200"/>
                  </a:lnTo>
                  <a:close/>
                  <a:moveTo>
                    <a:pt x="7759700" y="11861800"/>
                  </a:moveTo>
                  <a:lnTo>
                    <a:pt x="7759700" y="11849100"/>
                  </a:lnTo>
                  <a:lnTo>
                    <a:pt x="7759700" y="11861800"/>
                  </a:lnTo>
                  <a:close/>
                  <a:moveTo>
                    <a:pt x="7759700" y="11836400"/>
                  </a:moveTo>
                  <a:lnTo>
                    <a:pt x="7759700" y="11823700"/>
                  </a:lnTo>
                  <a:lnTo>
                    <a:pt x="7759700" y="11836400"/>
                  </a:lnTo>
                  <a:close/>
                  <a:moveTo>
                    <a:pt x="7759700" y="11811000"/>
                  </a:moveTo>
                  <a:lnTo>
                    <a:pt x="7759700" y="11798300"/>
                  </a:lnTo>
                  <a:lnTo>
                    <a:pt x="7759700" y="11811000"/>
                  </a:lnTo>
                  <a:close/>
                  <a:moveTo>
                    <a:pt x="7759700" y="11785600"/>
                  </a:moveTo>
                  <a:lnTo>
                    <a:pt x="7759700" y="11772900"/>
                  </a:lnTo>
                  <a:lnTo>
                    <a:pt x="7759700" y="11785600"/>
                  </a:lnTo>
                  <a:close/>
                  <a:moveTo>
                    <a:pt x="7759700" y="11760200"/>
                  </a:moveTo>
                  <a:lnTo>
                    <a:pt x="7759700" y="11747500"/>
                  </a:lnTo>
                  <a:lnTo>
                    <a:pt x="7759700" y="11760200"/>
                  </a:lnTo>
                  <a:close/>
                  <a:moveTo>
                    <a:pt x="7759700" y="11734800"/>
                  </a:moveTo>
                  <a:lnTo>
                    <a:pt x="7759700" y="11722100"/>
                  </a:lnTo>
                  <a:lnTo>
                    <a:pt x="7759700" y="11734800"/>
                  </a:lnTo>
                  <a:close/>
                  <a:moveTo>
                    <a:pt x="7759700" y="11709400"/>
                  </a:moveTo>
                  <a:lnTo>
                    <a:pt x="7759700" y="11696700"/>
                  </a:lnTo>
                  <a:lnTo>
                    <a:pt x="7759700" y="11709400"/>
                  </a:lnTo>
                  <a:close/>
                  <a:moveTo>
                    <a:pt x="7759700" y="11684000"/>
                  </a:moveTo>
                  <a:lnTo>
                    <a:pt x="7759700" y="11671300"/>
                  </a:lnTo>
                  <a:lnTo>
                    <a:pt x="7759700" y="11684000"/>
                  </a:lnTo>
                  <a:close/>
                  <a:moveTo>
                    <a:pt x="7759700" y="11658600"/>
                  </a:moveTo>
                  <a:lnTo>
                    <a:pt x="7759700" y="11645900"/>
                  </a:lnTo>
                  <a:lnTo>
                    <a:pt x="7759700" y="11658600"/>
                  </a:lnTo>
                  <a:close/>
                  <a:moveTo>
                    <a:pt x="7759700" y="11633200"/>
                  </a:moveTo>
                  <a:lnTo>
                    <a:pt x="7759700" y="11620500"/>
                  </a:lnTo>
                  <a:lnTo>
                    <a:pt x="7759700" y="11633200"/>
                  </a:lnTo>
                  <a:close/>
                  <a:moveTo>
                    <a:pt x="7759700" y="11607800"/>
                  </a:moveTo>
                  <a:lnTo>
                    <a:pt x="7759700" y="11595100"/>
                  </a:lnTo>
                  <a:lnTo>
                    <a:pt x="7759700" y="11607800"/>
                  </a:lnTo>
                  <a:close/>
                  <a:moveTo>
                    <a:pt x="7759700" y="11582400"/>
                  </a:moveTo>
                  <a:lnTo>
                    <a:pt x="7759700" y="11569700"/>
                  </a:lnTo>
                  <a:lnTo>
                    <a:pt x="7759700" y="11582400"/>
                  </a:lnTo>
                  <a:close/>
                  <a:moveTo>
                    <a:pt x="7759700" y="11557000"/>
                  </a:moveTo>
                  <a:lnTo>
                    <a:pt x="7759700" y="11544300"/>
                  </a:lnTo>
                  <a:lnTo>
                    <a:pt x="7759700" y="11557000"/>
                  </a:lnTo>
                  <a:close/>
                  <a:moveTo>
                    <a:pt x="7759700" y="11531600"/>
                  </a:moveTo>
                  <a:lnTo>
                    <a:pt x="7759700" y="11518900"/>
                  </a:lnTo>
                  <a:lnTo>
                    <a:pt x="7759700" y="11531600"/>
                  </a:lnTo>
                  <a:close/>
                  <a:moveTo>
                    <a:pt x="7759700" y="11506200"/>
                  </a:moveTo>
                  <a:lnTo>
                    <a:pt x="7759700" y="11493500"/>
                  </a:lnTo>
                  <a:lnTo>
                    <a:pt x="7759700" y="11506200"/>
                  </a:lnTo>
                  <a:close/>
                  <a:moveTo>
                    <a:pt x="7759700" y="11480800"/>
                  </a:moveTo>
                  <a:lnTo>
                    <a:pt x="7759700" y="11468100"/>
                  </a:lnTo>
                  <a:lnTo>
                    <a:pt x="7759700" y="11480800"/>
                  </a:lnTo>
                  <a:close/>
                  <a:moveTo>
                    <a:pt x="7759700" y="11455400"/>
                  </a:moveTo>
                  <a:lnTo>
                    <a:pt x="7759700" y="11442700"/>
                  </a:lnTo>
                  <a:lnTo>
                    <a:pt x="7759700" y="11455400"/>
                  </a:lnTo>
                  <a:close/>
                  <a:moveTo>
                    <a:pt x="7759700" y="11430000"/>
                  </a:moveTo>
                  <a:lnTo>
                    <a:pt x="7759700" y="11417300"/>
                  </a:lnTo>
                  <a:lnTo>
                    <a:pt x="7759700" y="11430000"/>
                  </a:lnTo>
                  <a:close/>
                  <a:moveTo>
                    <a:pt x="7759700" y="11404600"/>
                  </a:moveTo>
                  <a:lnTo>
                    <a:pt x="7759700" y="11391900"/>
                  </a:lnTo>
                  <a:lnTo>
                    <a:pt x="7759700" y="11404600"/>
                  </a:lnTo>
                  <a:close/>
                  <a:moveTo>
                    <a:pt x="7759700" y="11379200"/>
                  </a:moveTo>
                  <a:lnTo>
                    <a:pt x="7759700" y="11366500"/>
                  </a:lnTo>
                  <a:lnTo>
                    <a:pt x="7759700" y="11379200"/>
                  </a:lnTo>
                  <a:close/>
                  <a:moveTo>
                    <a:pt x="7759700" y="11353800"/>
                  </a:moveTo>
                  <a:lnTo>
                    <a:pt x="7759700" y="11341100"/>
                  </a:lnTo>
                  <a:lnTo>
                    <a:pt x="7759700" y="11353800"/>
                  </a:lnTo>
                  <a:close/>
                  <a:moveTo>
                    <a:pt x="7759700" y="11328400"/>
                  </a:moveTo>
                  <a:lnTo>
                    <a:pt x="7759700" y="11315700"/>
                  </a:lnTo>
                  <a:lnTo>
                    <a:pt x="7759700" y="11328400"/>
                  </a:lnTo>
                  <a:close/>
                  <a:moveTo>
                    <a:pt x="7759700" y="11303000"/>
                  </a:moveTo>
                  <a:lnTo>
                    <a:pt x="7759700" y="11290300"/>
                  </a:lnTo>
                  <a:lnTo>
                    <a:pt x="7759700" y="11303000"/>
                  </a:lnTo>
                  <a:close/>
                  <a:moveTo>
                    <a:pt x="7759700" y="11277600"/>
                  </a:moveTo>
                  <a:lnTo>
                    <a:pt x="7759700" y="11264900"/>
                  </a:lnTo>
                  <a:lnTo>
                    <a:pt x="7759700" y="11277600"/>
                  </a:lnTo>
                  <a:close/>
                  <a:moveTo>
                    <a:pt x="7759700" y="11252200"/>
                  </a:moveTo>
                  <a:lnTo>
                    <a:pt x="7759700" y="11239500"/>
                  </a:lnTo>
                  <a:lnTo>
                    <a:pt x="7759700" y="11252200"/>
                  </a:lnTo>
                  <a:close/>
                  <a:moveTo>
                    <a:pt x="7759700" y="11226800"/>
                  </a:moveTo>
                  <a:lnTo>
                    <a:pt x="7759700" y="11214100"/>
                  </a:lnTo>
                  <a:lnTo>
                    <a:pt x="7759700" y="11226800"/>
                  </a:lnTo>
                  <a:close/>
                  <a:moveTo>
                    <a:pt x="7759700" y="11201400"/>
                  </a:moveTo>
                  <a:lnTo>
                    <a:pt x="7759700" y="11188700"/>
                  </a:lnTo>
                  <a:lnTo>
                    <a:pt x="7759700" y="11201400"/>
                  </a:lnTo>
                  <a:close/>
                  <a:moveTo>
                    <a:pt x="7759700" y="11176000"/>
                  </a:moveTo>
                  <a:lnTo>
                    <a:pt x="7759700" y="11163300"/>
                  </a:lnTo>
                  <a:lnTo>
                    <a:pt x="7759700" y="11176000"/>
                  </a:lnTo>
                  <a:close/>
                  <a:moveTo>
                    <a:pt x="7759700" y="11150600"/>
                  </a:moveTo>
                  <a:lnTo>
                    <a:pt x="7759700" y="11137900"/>
                  </a:lnTo>
                  <a:lnTo>
                    <a:pt x="7759700" y="11150600"/>
                  </a:lnTo>
                  <a:close/>
                  <a:moveTo>
                    <a:pt x="7759700" y="11125200"/>
                  </a:moveTo>
                  <a:lnTo>
                    <a:pt x="7759700" y="11112500"/>
                  </a:lnTo>
                  <a:lnTo>
                    <a:pt x="7759700" y="11125200"/>
                  </a:lnTo>
                  <a:close/>
                  <a:moveTo>
                    <a:pt x="7759700" y="11099800"/>
                  </a:moveTo>
                  <a:lnTo>
                    <a:pt x="7759700" y="11087100"/>
                  </a:lnTo>
                  <a:lnTo>
                    <a:pt x="7759700" y="11099800"/>
                  </a:lnTo>
                  <a:close/>
                  <a:moveTo>
                    <a:pt x="7759700" y="11074400"/>
                  </a:moveTo>
                  <a:lnTo>
                    <a:pt x="7759700" y="11061700"/>
                  </a:lnTo>
                  <a:lnTo>
                    <a:pt x="7759700" y="11074400"/>
                  </a:lnTo>
                  <a:close/>
                  <a:moveTo>
                    <a:pt x="7759700" y="11049000"/>
                  </a:moveTo>
                  <a:lnTo>
                    <a:pt x="7759700" y="11036300"/>
                  </a:lnTo>
                  <a:lnTo>
                    <a:pt x="7759700" y="11049000"/>
                  </a:lnTo>
                  <a:close/>
                  <a:moveTo>
                    <a:pt x="7759700" y="11023600"/>
                  </a:moveTo>
                  <a:lnTo>
                    <a:pt x="7759700" y="11010900"/>
                  </a:lnTo>
                  <a:lnTo>
                    <a:pt x="7759700" y="11023600"/>
                  </a:lnTo>
                  <a:close/>
                  <a:moveTo>
                    <a:pt x="7759700" y="10998200"/>
                  </a:moveTo>
                  <a:lnTo>
                    <a:pt x="7759700" y="10985500"/>
                  </a:lnTo>
                  <a:lnTo>
                    <a:pt x="7759700" y="10998200"/>
                  </a:lnTo>
                  <a:close/>
                  <a:moveTo>
                    <a:pt x="7759700" y="10972800"/>
                  </a:moveTo>
                  <a:lnTo>
                    <a:pt x="7759700" y="10960100"/>
                  </a:lnTo>
                  <a:lnTo>
                    <a:pt x="7759700" y="10972800"/>
                  </a:lnTo>
                  <a:close/>
                  <a:moveTo>
                    <a:pt x="7759700" y="10947400"/>
                  </a:moveTo>
                  <a:lnTo>
                    <a:pt x="7759700" y="10934700"/>
                  </a:lnTo>
                  <a:lnTo>
                    <a:pt x="7759700" y="10947400"/>
                  </a:lnTo>
                  <a:close/>
                  <a:moveTo>
                    <a:pt x="7759700" y="10922000"/>
                  </a:moveTo>
                  <a:lnTo>
                    <a:pt x="7759700" y="10909300"/>
                  </a:lnTo>
                  <a:lnTo>
                    <a:pt x="7759700" y="10922000"/>
                  </a:lnTo>
                  <a:close/>
                  <a:moveTo>
                    <a:pt x="7759700" y="10896600"/>
                  </a:moveTo>
                  <a:lnTo>
                    <a:pt x="7759700" y="10883900"/>
                  </a:lnTo>
                  <a:lnTo>
                    <a:pt x="7759700" y="10896600"/>
                  </a:lnTo>
                  <a:close/>
                  <a:moveTo>
                    <a:pt x="7759700" y="10871200"/>
                  </a:moveTo>
                  <a:lnTo>
                    <a:pt x="7759700" y="10858500"/>
                  </a:lnTo>
                  <a:lnTo>
                    <a:pt x="7759700" y="10871200"/>
                  </a:lnTo>
                  <a:close/>
                  <a:moveTo>
                    <a:pt x="7759700" y="10845800"/>
                  </a:moveTo>
                  <a:lnTo>
                    <a:pt x="7759700" y="10833100"/>
                  </a:lnTo>
                  <a:lnTo>
                    <a:pt x="7759700" y="10845800"/>
                  </a:lnTo>
                  <a:close/>
                  <a:moveTo>
                    <a:pt x="7759700" y="10820400"/>
                  </a:moveTo>
                  <a:lnTo>
                    <a:pt x="7759700" y="10807700"/>
                  </a:lnTo>
                  <a:lnTo>
                    <a:pt x="7759700" y="10820400"/>
                  </a:lnTo>
                  <a:close/>
                  <a:moveTo>
                    <a:pt x="7759700" y="10795000"/>
                  </a:moveTo>
                  <a:lnTo>
                    <a:pt x="7759700" y="10782300"/>
                  </a:lnTo>
                  <a:lnTo>
                    <a:pt x="7759700" y="10795000"/>
                  </a:lnTo>
                  <a:close/>
                  <a:moveTo>
                    <a:pt x="7759700" y="10769600"/>
                  </a:moveTo>
                  <a:lnTo>
                    <a:pt x="7759700" y="10756900"/>
                  </a:lnTo>
                  <a:lnTo>
                    <a:pt x="7759700" y="10769600"/>
                  </a:lnTo>
                  <a:close/>
                  <a:moveTo>
                    <a:pt x="7759700" y="10744200"/>
                  </a:moveTo>
                  <a:lnTo>
                    <a:pt x="7759700" y="10731500"/>
                  </a:lnTo>
                  <a:lnTo>
                    <a:pt x="7759700" y="10744200"/>
                  </a:lnTo>
                  <a:close/>
                  <a:moveTo>
                    <a:pt x="7759700" y="10718800"/>
                  </a:moveTo>
                  <a:lnTo>
                    <a:pt x="7759700" y="10706100"/>
                  </a:lnTo>
                  <a:lnTo>
                    <a:pt x="7759700" y="10718800"/>
                  </a:lnTo>
                  <a:close/>
                  <a:moveTo>
                    <a:pt x="7759700" y="10693400"/>
                  </a:moveTo>
                  <a:lnTo>
                    <a:pt x="7759700" y="10680700"/>
                  </a:lnTo>
                  <a:lnTo>
                    <a:pt x="7759700" y="10693400"/>
                  </a:lnTo>
                  <a:close/>
                  <a:moveTo>
                    <a:pt x="7759700" y="10668000"/>
                  </a:moveTo>
                  <a:lnTo>
                    <a:pt x="7759700" y="10655300"/>
                  </a:lnTo>
                  <a:lnTo>
                    <a:pt x="7759700" y="10668000"/>
                  </a:lnTo>
                  <a:close/>
                  <a:moveTo>
                    <a:pt x="7759700" y="10642600"/>
                  </a:moveTo>
                  <a:lnTo>
                    <a:pt x="7759700" y="10629900"/>
                  </a:lnTo>
                  <a:lnTo>
                    <a:pt x="7759700" y="10642600"/>
                  </a:lnTo>
                  <a:close/>
                  <a:moveTo>
                    <a:pt x="7759700" y="10617200"/>
                  </a:moveTo>
                  <a:lnTo>
                    <a:pt x="7759700" y="10604500"/>
                  </a:lnTo>
                  <a:lnTo>
                    <a:pt x="7759700" y="10617200"/>
                  </a:lnTo>
                  <a:close/>
                  <a:moveTo>
                    <a:pt x="7759700" y="10591800"/>
                  </a:moveTo>
                  <a:lnTo>
                    <a:pt x="7759700" y="10579100"/>
                  </a:lnTo>
                  <a:lnTo>
                    <a:pt x="7759700" y="10591800"/>
                  </a:lnTo>
                  <a:close/>
                  <a:moveTo>
                    <a:pt x="7759700" y="10566400"/>
                  </a:moveTo>
                  <a:lnTo>
                    <a:pt x="7759700" y="10553700"/>
                  </a:lnTo>
                  <a:lnTo>
                    <a:pt x="7759700" y="10566400"/>
                  </a:lnTo>
                  <a:close/>
                  <a:moveTo>
                    <a:pt x="7759700" y="10541000"/>
                  </a:moveTo>
                  <a:lnTo>
                    <a:pt x="7759700" y="10528300"/>
                  </a:lnTo>
                  <a:lnTo>
                    <a:pt x="7759700" y="10541000"/>
                  </a:lnTo>
                  <a:close/>
                  <a:moveTo>
                    <a:pt x="7759700" y="10515600"/>
                  </a:moveTo>
                  <a:lnTo>
                    <a:pt x="7759700" y="10502900"/>
                  </a:lnTo>
                  <a:lnTo>
                    <a:pt x="7759700" y="10515600"/>
                  </a:lnTo>
                  <a:close/>
                  <a:moveTo>
                    <a:pt x="7759700" y="10490200"/>
                  </a:moveTo>
                  <a:lnTo>
                    <a:pt x="7759700" y="10477500"/>
                  </a:lnTo>
                  <a:lnTo>
                    <a:pt x="7759700" y="10490200"/>
                  </a:lnTo>
                  <a:close/>
                  <a:moveTo>
                    <a:pt x="7759700" y="10464800"/>
                  </a:moveTo>
                  <a:lnTo>
                    <a:pt x="7759700" y="10452100"/>
                  </a:lnTo>
                  <a:lnTo>
                    <a:pt x="7759700" y="10464800"/>
                  </a:lnTo>
                  <a:close/>
                  <a:moveTo>
                    <a:pt x="7759700" y="10439400"/>
                  </a:moveTo>
                  <a:lnTo>
                    <a:pt x="7759700" y="10426700"/>
                  </a:lnTo>
                  <a:lnTo>
                    <a:pt x="7759700" y="10439400"/>
                  </a:lnTo>
                  <a:close/>
                  <a:moveTo>
                    <a:pt x="7759700" y="10414000"/>
                  </a:moveTo>
                  <a:lnTo>
                    <a:pt x="7759700" y="10401300"/>
                  </a:lnTo>
                  <a:lnTo>
                    <a:pt x="7759700" y="10414000"/>
                  </a:lnTo>
                  <a:close/>
                  <a:moveTo>
                    <a:pt x="7759700" y="10388600"/>
                  </a:moveTo>
                  <a:lnTo>
                    <a:pt x="7759700" y="10375900"/>
                  </a:lnTo>
                  <a:lnTo>
                    <a:pt x="7759700" y="10388600"/>
                  </a:lnTo>
                  <a:close/>
                  <a:moveTo>
                    <a:pt x="7759700" y="10363200"/>
                  </a:moveTo>
                  <a:lnTo>
                    <a:pt x="7759700" y="10350500"/>
                  </a:lnTo>
                  <a:lnTo>
                    <a:pt x="7759700" y="10363200"/>
                  </a:lnTo>
                  <a:close/>
                  <a:moveTo>
                    <a:pt x="7759700" y="10337800"/>
                  </a:moveTo>
                  <a:lnTo>
                    <a:pt x="7759700" y="10325100"/>
                  </a:lnTo>
                  <a:lnTo>
                    <a:pt x="7759700" y="10337800"/>
                  </a:lnTo>
                  <a:close/>
                  <a:moveTo>
                    <a:pt x="7759700" y="10312400"/>
                  </a:moveTo>
                  <a:lnTo>
                    <a:pt x="7759700" y="10299700"/>
                  </a:lnTo>
                  <a:lnTo>
                    <a:pt x="7759700" y="10312400"/>
                  </a:lnTo>
                  <a:close/>
                  <a:moveTo>
                    <a:pt x="7759700" y="10287000"/>
                  </a:moveTo>
                  <a:lnTo>
                    <a:pt x="7759700" y="10274300"/>
                  </a:lnTo>
                  <a:lnTo>
                    <a:pt x="7759700" y="10287000"/>
                  </a:lnTo>
                  <a:close/>
                  <a:moveTo>
                    <a:pt x="7759700" y="10261600"/>
                  </a:moveTo>
                  <a:lnTo>
                    <a:pt x="7759700" y="10248900"/>
                  </a:lnTo>
                  <a:lnTo>
                    <a:pt x="7759700" y="10261600"/>
                  </a:lnTo>
                  <a:close/>
                  <a:moveTo>
                    <a:pt x="7759700" y="10236200"/>
                  </a:moveTo>
                  <a:lnTo>
                    <a:pt x="7759700" y="10223500"/>
                  </a:lnTo>
                  <a:lnTo>
                    <a:pt x="7759700" y="10236200"/>
                  </a:lnTo>
                  <a:close/>
                  <a:moveTo>
                    <a:pt x="7759700" y="10210800"/>
                  </a:moveTo>
                  <a:lnTo>
                    <a:pt x="7759700" y="10198100"/>
                  </a:lnTo>
                  <a:lnTo>
                    <a:pt x="7759700" y="10210800"/>
                  </a:lnTo>
                  <a:close/>
                  <a:moveTo>
                    <a:pt x="7759700" y="10185400"/>
                  </a:moveTo>
                  <a:lnTo>
                    <a:pt x="7759700" y="10172700"/>
                  </a:lnTo>
                  <a:lnTo>
                    <a:pt x="7759700" y="10185400"/>
                  </a:lnTo>
                  <a:close/>
                  <a:moveTo>
                    <a:pt x="7759700" y="10160000"/>
                  </a:moveTo>
                  <a:lnTo>
                    <a:pt x="7759700" y="10147300"/>
                  </a:lnTo>
                  <a:lnTo>
                    <a:pt x="7759700" y="10160000"/>
                  </a:lnTo>
                  <a:close/>
                  <a:moveTo>
                    <a:pt x="7759700" y="10134600"/>
                  </a:moveTo>
                  <a:lnTo>
                    <a:pt x="7759700" y="10121900"/>
                  </a:lnTo>
                  <a:lnTo>
                    <a:pt x="7759700" y="10134600"/>
                  </a:lnTo>
                  <a:close/>
                  <a:moveTo>
                    <a:pt x="7759700" y="10109200"/>
                  </a:moveTo>
                  <a:lnTo>
                    <a:pt x="7759700" y="10096500"/>
                  </a:lnTo>
                  <a:lnTo>
                    <a:pt x="7759700" y="10109200"/>
                  </a:lnTo>
                  <a:close/>
                  <a:moveTo>
                    <a:pt x="7759700" y="10083800"/>
                  </a:moveTo>
                  <a:lnTo>
                    <a:pt x="7759700" y="10071100"/>
                  </a:lnTo>
                  <a:lnTo>
                    <a:pt x="7759700" y="10083800"/>
                  </a:lnTo>
                  <a:close/>
                  <a:moveTo>
                    <a:pt x="7759700" y="10058400"/>
                  </a:moveTo>
                  <a:lnTo>
                    <a:pt x="7759700" y="10045700"/>
                  </a:lnTo>
                  <a:lnTo>
                    <a:pt x="7759700" y="10058400"/>
                  </a:lnTo>
                  <a:close/>
                  <a:moveTo>
                    <a:pt x="7759700" y="10033000"/>
                  </a:moveTo>
                  <a:lnTo>
                    <a:pt x="7759700" y="10020300"/>
                  </a:lnTo>
                  <a:lnTo>
                    <a:pt x="7759700" y="10033000"/>
                  </a:lnTo>
                  <a:close/>
                  <a:moveTo>
                    <a:pt x="7759700" y="10007600"/>
                  </a:moveTo>
                  <a:lnTo>
                    <a:pt x="7759700" y="9994900"/>
                  </a:lnTo>
                  <a:lnTo>
                    <a:pt x="7759700" y="10007600"/>
                  </a:lnTo>
                  <a:close/>
                  <a:moveTo>
                    <a:pt x="7759700" y="9982200"/>
                  </a:moveTo>
                  <a:lnTo>
                    <a:pt x="7759700" y="9969500"/>
                  </a:lnTo>
                  <a:lnTo>
                    <a:pt x="7759700" y="9982200"/>
                  </a:lnTo>
                  <a:close/>
                  <a:moveTo>
                    <a:pt x="7759700" y="9956800"/>
                  </a:moveTo>
                  <a:lnTo>
                    <a:pt x="7759700" y="9944100"/>
                  </a:lnTo>
                  <a:lnTo>
                    <a:pt x="7759700" y="9956800"/>
                  </a:lnTo>
                  <a:close/>
                  <a:moveTo>
                    <a:pt x="7759700" y="9931400"/>
                  </a:moveTo>
                  <a:lnTo>
                    <a:pt x="7759700" y="9918700"/>
                  </a:lnTo>
                  <a:lnTo>
                    <a:pt x="7759700" y="9931400"/>
                  </a:lnTo>
                  <a:close/>
                  <a:moveTo>
                    <a:pt x="7759700" y="9906000"/>
                  </a:moveTo>
                  <a:lnTo>
                    <a:pt x="7759700" y="9893300"/>
                  </a:lnTo>
                  <a:lnTo>
                    <a:pt x="7759700" y="9906000"/>
                  </a:lnTo>
                  <a:close/>
                  <a:moveTo>
                    <a:pt x="7759700" y="9880600"/>
                  </a:moveTo>
                  <a:lnTo>
                    <a:pt x="7759700" y="9867900"/>
                  </a:lnTo>
                  <a:lnTo>
                    <a:pt x="7759700" y="9880600"/>
                  </a:lnTo>
                  <a:close/>
                  <a:moveTo>
                    <a:pt x="7759700" y="9855200"/>
                  </a:moveTo>
                  <a:lnTo>
                    <a:pt x="7759700" y="9842500"/>
                  </a:lnTo>
                  <a:lnTo>
                    <a:pt x="7759700" y="9855200"/>
                  </a:lnTo>
                  <a:close/>
                  <a:moveTo>
                    <a:pt x="7759700" y="9829800"/>
                  </a:moveTo>
                  <a:lnTo>
                    <a:pt x="7759700" y="9817100"/>
                  </a:lnTo>
                  <a:lnTo>
                    <a:pt x="7759700" y="9829800"/>
                  </a:lnTo>
                  <a:close/>
                  <a:moveTo>
                    <a:pt x="7759700" y="9804400"/>
                  </a:moveTo>
                  <a:lnTo>
                    <a:pt x="7759700" y="9791700"/>
                  </a:lnTo>
                  <a:lnTo>
                    <a:pt x="7759700" y="9804400"/>
                  </a:lnTo>
                  <a:close/>
                  <a:moveTo>
                    <a:pt x="7759700" y="9779000"/>
                  </a:moveTo>
                  <a:lnTo>
                    <a:pt x="7759700" y="9766300"/>
                  </a:lnTo>
                  <a:lnTo>
                    <a:pt x="7759700" y="9779000"/>
                  </a:lnTo>
                  <a:close/>
                  <a:moveTo>
                    <a:pt x="7759700" y="9753600"/>
                  </a:moveTo>
                  <a:lnTo>
                    <a:pt x="7759700" y="9740900"/>
                  </a:lnTo>
                  <a:lnTo>
                    <a:pt x="7759700" y="9753600"/>
                  </a:lnTo>
                  <a:close/>
                  <a:moveTo>
                    <a:pt x="7759700" y="9728200"/>
                  </a:moveTo>
                  <a:lnTo>
                    <a:pt x="7759700" y="9715500"/>
                  </a:lnTo>
                  <a:lnTo>
                    <a:pt x="7759700" y="9728200"/>
                  </a:lnTo>
                  <a:close/>
                  <a:moveTo>
                    <a:pt x="7759700" y="9702800"/>
                  </a:moveTo>
                  <a:lnTo>
                    <a:pt x="7759700" y="9690100"/>
                  </a:lnTo>
                  <a:lnTo>
                    <a:pt x="7759700" y="9702800"/>
                  </a:lnTo>
                  <a:close/>
                  <a:moveTo>
                    <a:pt x="7759700" y="9677400"/>
                  </a:moveTo>
                  <a:lnTo>
                    <a:pt x="7759700" y="9664700"/>
                  </a:lnTo>
                  <a:lnTo>
                    <a:pt x="7759700" y="9677400"/>
                  </a:lnTo>
                  <a:close/>
                  <a:moveTo>
                    <a:pt x="7759700" y="9652000"/>
                  </a:moveTo>
                  <a:lnTo>
                    <a:pt x="7759700" y="9639300"/>
                  </a:lnTo>
                  <a:lnTo>
                    <a:pt x="7759700" y="9652000"/>
                  </a:lnTo>
                  <a:close/>
                  <a:moveTo>
                    <a:pt x="7759700" y="9626600"/>
                  </a:moveTo>
                  <a:lnTo>
                    <a:pt x="7759700" y="9613900"/>
                  </a:lnTo>
                  <a:lnTo>
                    <a:pt x="7759700" y="9626600"/>
                  </a:lnTo>
                  <a:close/>
                  <a:moveTo>
                    <a:pt x="7759700" y="9601200"/>
                  </a:moveTo>
                  <a:lnTo>
                    <a:pt x="7759700" y="9588500"/>
                  </a:lnTo>
                  <a:lnTo>
                    <a:pt x="7759700" y="9601200"/>
                  </a:lnTo>
                  <a:close/>
                  <a:moveTo>
                    <a:pt x="7759700" y="9575800"/>
                  </a:moveTo>
                  <a:lnTo>
                    <a:pt x="7759700" y="9563100"/>
                  </a:lnTo>
                  <a:lnTo>
                    <a:pt x="7759700" y="9575800"/>
                  </a:lnTo>
                  <a:close/>
                  <a:moveTo>
                    <a:pt x="7759700" y="9550400"/>
                  </a:moveTo>
                  <a:lnTo>
                    <a:pt x="7759700" y="9537700"/>
                  </a:lnTo>
                  <a:lnTo>
                    <a:pt x="7759700" y="9550400"/>
                  </a:lnTo>
                  <a:close/>
                  <a:moveTo>
                    <a:pt x="7759700" y="9525000"/>
                  </a:moveTo>
                  <a:lnTo>
                    <a:pt x="7759700" y="9512300"/>
                  </a:lnTo>
                  <a:lnTo>
                    <a:pt x="7759700" y="9525000"/>
                  </a:lnTo>
                  <a:close/>
                  <a:moveTo>
                    <a:pt x="7759700" y="9499600"/>
                  </a:moveTo>
                  <a:lnTo>
                    <a:pt x="7759700" y="9486900"/>
                  </a:lnTo>
                  <a:lnTo>
                    <a:pt x="7759700" y="9499600"/>
                  </a:lnTo>
                  <a:close/>
                  <a:moveTo>
                    <a:pt x="7759700" y="9474200"/>
                  </a:moveTo>
                  <a:lnTo>
                    <a:pt x="7759700" y="9461500"/>
                  </a:lnTo>
                  <a:lnTo>
                    <a:pt x="7759700" y="9474200"/>
                  </a:lnTo>
                  <a:close/>
                  <a:moveTo>
                    <a:pt x="7759700" y="9448800"/>
                  </a:moveTo>
                  <a:lnTo>
                    <a:pt x="7759700" y="9436100"/>
                  </a:lnTo>
                  <a:lnTo>
                    <a:pt x="7759700" y="9448800"/>
                  </a:lnTo>
                  <a:close/>
                  <a:moveTo>
                    <a:pt x="7759700" y="9423400"/>
                  </a:moveTo>
                  <a:lnTo>
                    <a:pt x="7759700" y="9410700"/>
                  </a:lnTo>
                  <a:lnTo>
                    <a:pt x="7759700" y="9423400"/>
                  </a:lnTo>
                  <a:close/>
                  <a:moveTo>
                    <a:pt x="7759700" y="9398000"/>
                  </a:moveTo>
                  <a:lnTo>
                    <a:pt x="7759700" y="9385300"/>
                  </a:lnTo>
                  <a:lnTo>
                    <a:pt x="7759700" y="9398000"/>
                  </a:lnTo>
                  <a:close/>
                  <a:moveTo>
                    <a:pt x="7759700" y="9372600"/>
                  </a:moveTo>
                  <a:lnTo>
                    <a:pt x="7759700" y="9359900"/>
                  </a:lnTo>
                  <a:lnTo>
                    <a:pt x="7759700" y="9372600"/>
                  </a:lnTo>
                  <a:close/>
                  <a:moveTo>
                    <a:pt x="7759700" y="9347200"/>
                  </a:moveTo>
                  <a:lnTo>
                    <a:pt x="7759700" y="9334500"/>
                  </a:lnTo>
                  <a:lnTo>
                    <a:pt x="7759700" y="9347200"/>
                  </a:lnTo>
                  <a:close/>
                  <a:moveTo>
                    <a:pt x="7759700" y="9321800"/>
                  </a:moveTo>
                  <a:lnTo>
                    <a:pt x="7759700" y="9309100"/>
                  </a:lnTo>
                  <a:lnTo>
                    <a:pt x="7759700" y="9321800"/>
                  </a:lnTo>
                  <a:close/>
                  <a:moveTo>
                    <a:pt x="7759700" y="9296400"/>
                  </a:moveTo>
                  <a:lnTo>
                    <a:pt x="7759700" y="9283700"/>
                  </a:lnTo>
                  <a:lnTo>
                    <a:pt x="7759700" y="9296400"/>
                  </a:lnTo>
                  <a:close/>
                  <a:moveTo>
                    <a:pt x="7759700" y="9271000"/>
                  </a:moveTo>
                  <a:lnTo>
                    <a:pt x="7759700" y="9258300"/>
                  </a:lnTo>
                  <a:lnTo>
                    <a:pt x="7759700" y="9271000"/>
                  </a:lnTo>
                  <a:close/>
                  <a:moveTo>
                    <a:pt x="7759700" y="9245600"/>
                  </a:moveTo>
                  <a:lnTo>
                    <a:pt x="7759700" y="9232900"/>
                  </a:lnTo>
                  <a:lnTo>
                    <a:pt x="7759700" y="9245600"/>
                  </a:lnTo>
                  <a:close/>
                  <a:moveTo>
                    <a:pt x="7759700" y="9220200"/>
                  </a:moveTo>
                  <a:lnTo>
                    <a:pt x="7759700" y="9207500"/>
                  </a:lnTo>
                  <a:lnTo>
                    <a:pt x="7759700" y="9220200"/>
                  </a:lnTo>
                  <a:close/>
                  <a:moveTo>
                    <a:pt x="7759700" y="9194800"/>
                  </a:moveTo>
                  <a:lnTo>
                    <a:pt x="7759700" y="9182100"/>
                  </a:lnTo>
                  <a:lnTo>
                    <a:pt x="7759700" y="9194800"/>
                  </a:lnTo>
                  <a:close/>
                  <a:moveTo>
                    <a:pt x="7759700" y="9169400"/>
                  </a:moveTo>
                  <a:lnTo>
                    <a:pt x="7759700" y="9156700"/>
                  </a:lnTo>
                  <a:lnTo>
                    <a:pt x="7759700" y="9169400"/>
                  </a:lnTo>
                  <a:close/>
                  <a:moveTo>
                    <a:pt x="7759700" y="9144000"/>
                  </a:moveTo>
                  <a:lnTo>
                    <a:pt x="7759700" y="9131300"/>
                  </a:lnTo>
                  <a:lnTo>
                    <a:pt x="7759700" y="9144000"/>
                  </a:lnTo>
                  <a:close/>
                  <a:moveTo>
                    <a:pt x="7759700" y="9118600"/>
                  </a:moveTo>
                  <a:lnTo>
                    <a:pt x="7759700" y="9105900"/>
                  </a:lnTo>
                  <a:lnTo>
                    <a:pt x="7759700" y="9118600"/>
                  </a:lnTo>
                  <a:close/>
                  <a:moveTo>
                    <a:pt x="7759700" y="9093200"/>
                  </a:moveTo>
                  <a:lnTo>
                    <a:pt x="7759700" y="9080500"/>
                  </a:lnTo>
                  <a:lnTo>
                    <a:pt x="7759700" y="9093200"/>
                  </a:lnTo>
                  <a:close/>
                  <a:moveTo>
                    <a:pt x="7759700" y="9067800"/>
                  </a:moveTo>
                  <a:lnTo>
                    <a:pt x="7759700" y="9055100"/>
                  </a:lnTo>
                  <a:lnTo>
                    <a:pt x="7759700" y="9067800"/>
                  </a:lnTo>
                  <a:close/>
                  <a:moveTo>
                    <a:pt x="7759700" y="9042400"/>
                  </a:moveTo>
                  <a:lnTo>
                    <a:pt x="7759700" y="9029700"/>
                  </a:lnTo>
                  <a:lnTo>
                    <a:pt x="7759700" y="9042400"/>
                  </a:lnTo>
                  <a:close/>
                  <a:moveTo>
                    <a:pt x="7759700" y="9017000"/>
                  </a:moveTo>
                  <a:lnTo>
                    <a:pt x="7759700" y="9004300"/>
                  </a:lnTo>
                  <a:lnTo>
                    <a:pt x="7759700" y="9017000"/>
                  </a:lnTo>
                  <a:close/>
                  <a:moveTo>
                    <a:pt x="7759700" y="8991600"/>
                  </a:moveTo>
                  <a:lnTo>
                    <a:pt x="7759700" y="8978900"/>
                  </a:lnTo>
                  <a:lnTo>
                    <a:pt x="7759700" y="8991600"/>
                  </a:lnTo>
                  <a:close/>
                  <a:moveTo>
                    <a:pt x="7759700" y="8966200"/>
                  </a:moveTo>
                  <a:lnTo>
                    <a:pt x="7759700" y="8953500"/>
                  </a:lnTo>
                  <a:lnTo>
                    <a:pt x="7759700" y="8966200"/>
                  </a:lnTo>
                  <a:close/>
                  <a:moveTo>
                    <a:pt x="7759700" y="8940800"/>
                  </a:moveTo>
                  <a:lnTo>
                    <a:pt x="7759700" y="8928100"/>
                  </a:lnTo>
                  <a:lnTo>
                    <a:pt x="7759700" y="8940800"/>
                  </a:lnTo>
                  <a:close/>
                  <a:moveTo>
                    <a:pt x="7759700" y="8915400"/>
                  </a:moveTo>
                  <a:lnTo>
                    <a:pt x="7759700" y="8902700"/>
                  </a:lnTo>
                  <a:lnTo>
                    <a:pt x="7759700" y="8915400"/>
                  </a:lnTo>
                  <a:close/>
                  <a:moveTo>
                    <a:pt x="7759700" y="8890000"/>
                  </a:moveTo>
                  <a:lnTo>
                    <a:pt x="7759700" y="8877300"/>
                  </a:lnTo>
                  <a:lnTo>
                    <a:pt x="7759700" y="8890000"/>
                  </a:lnTo>
                  <a:close/>
                  <a:moveTo>
                    <a:pt x="7759700" y="8864600"/>
                  </a:moveTo>
                  <a:lnTo>
                    <a:pt x="7759700" y="8851900"/>
                  </a:lnTo>
                  <a:lnTo>
                    <a:pt x="7759700" y="8864600"/>
                  </a:lnTo>
                  <a:close/>
                  <a:moveTo>
                    <a:pt x="7759700" y="8839200"/>
                  </a:moveTo>
                  <a:lnTo>
                    <a:pt x="7759700" y="8826500"/>
                  </a:lnTo>
                  <a:lnTo>
                    <a:pt x="7759700" y="8839200"/>
                  </a:lnTo>
                  <a:close/>
                  <a:moveTo>
                    <a:pt x="7759700" y="8813800"/>
                  </a:moveTo>
                  <a:lnTo>
                    <a:pt x="7759700" y="8801100"/>
                  </a:lnTo>
                  <a:lnTo>
                    <a:pt x="7759700" y="8813800"/>
                  </a:lnTo>
                  <a:close/>
                  <a:moveTo>
                    <a:pt x="7759700" y="8788400"/>
                  </a:moveTo>
                  <a:lnTo>
                    <a:pt x="7759700" y="8775700"/>
                  </a:lnTo>
                  <a:lnTo>
                    <a:pt x="7759700" y="8788400"/>
                  </a:lnTo>
                  <a:close/>
                  <a:moveTo>
                    <a:pt x="7759700" y="8763000"/>
                  </a:moveTo>
                  <a:lnTo>
                    <a:pt x="7759700" y="8750300"/>
                  </a:lnTo>
                  <a:lnTo>
                    <a:pt x="7759700" y="8763000"/>
                  </a:lnTo>
                  <a:close/>
                  <a:moveTo>
                    <a:pt x="7759700" y="8737600"/>
                  </a:moveTo>
                  <a:lnTo>
                    <a:pt x="7759700" y="8724900"/>
                  </a:lnTo>
                  <a:lnTo>
                    <a:pt x="7759700" y="8737600"/>
                  </a:lnTo>
                  <a:close/>
                  <a:moveTo>
                    <a:pt x="7759700" y="8712200"/>
                  </a:moveTo>
                  <a:lnTo>
                    <a:pt x="7759700" y="8699500"/>
                  </a:lnTo>
                  <a:lnTo>
                    <a:pt x="7759700" y="8712200"/>
                  </a:lnTo>
                  <a:close/>
                  <a:moveTo>
                    <a:pt x="7759700" y="8686800"/>
                  </a:moveTo>
                  <a:lnTo>
                    <a:pt x="7759700" y="8674100"/>
                  </a:lnTo>
                  <a:lnTo>
                    <a:pt x="7759700" y="8686800"/>
                  </a:lnTo>
                  <a:close/>
                  <a:moveTo>
                    <a:pt x="7759700" y="8661400"/>
                  </a:moveTo>
                  <a:lnTo>
                    <a:pt x="7759700" y="8648700"/>
                  </a:lnTo>
                  <a:lnTo>
                    <a:pt x="7759700" y="8661400"/>
                  </a:lnTo>
                  <a:close/>
                  <a:moveTo>
                    <a:pt x="7759700" y="8636000"/>
                  </a:moveTo>
                  <a:lnTo>
                    <a:pt x="7759700" y="8623300"/>
                  </a:lnTo>
                  <a:lnTo>
                    <a:pt x="7759700" y="8636000"/>
                  </a:lnTo>
                  <a:close/>
                  <a:moveTo>
                    <a:pt x="7759700" y="8610600"/>
                  </a:moveTo>
                  <a:lnTo>
                    <a:pt x="7759700" y="8597900"/>
                  </a:lnTo>
                  <a:lnTo>
                    <a:pt x="7759700" y="8610600"/>
                  </a:lnTo>
                  <a:close/>
                  <a:moveTo>
                    <a:pt x="7759700" y="8585200"/>
                  </a:moveTo>
                  <a:lnTo>
                    <a:pt x="7759700" y="8572500"/>
                  </a:lnTo>
                  <a:lnTo>
                    <a:pt x="7759700" y="8585200"/>
                  </a:lnTo>
                  <a:close/>
                  <a:moveTo>
                    <a:pt x="7759700" y="8559800"/>
                  </a:moveTo>
                  <a:lnTo>
                    <a:pt x="7759700" y="8547100"/>
                  </a:lnTo>
                  <a:lnTo>
                    <a:pt x="7759700" y="8559800"/>
                  </a:lnTo>
                  <a:close/>
                  <a:moveTo>
                    <a:pt x="7759700" y="8534400"/>
                  </a:moveTo>
                  <a:lnTo>
                    <a:pt x="7759700" y="8521700"/>
                  </a:lnTo>
                  <a:lnTo>
                    <a:pt x="7759700" y="8534400"/>
                  </a:lnTo>
                  <a:close/>
                  <a:moveTo>
                    <a:pt x="7759700" y="8509000"/>
                  </a:moveTo>
                  <a:lnTo>
                    <a:pt x="7759700" y="8496300"/>
                  </a:lnTo>
                  <a:lnTo>
                    <a:pt x="7759700" y="8509000"/>
                  </a:lnTo>
                  <a:close/>
                  <a:moveTo>
                    <a:pt x="7759700" y="8483600"/>
                  </a:moveTo>
                  <a:lnTo>
                    <a:pt x="7759700" y="8470900"/>
                  </a:lnTo>
                  <a:lnTo>
                    <a:pt x="7759700" y="8483600"/>
                  </a:lnTo>
                  <a:close/>
                  <a:moveTo>
                    <a:pt x="7759700" y="8458200"/>
                  </a:moveTo>
                  <a:lnTo>
                    <a:pt x="7759700" y="8445500"/>
                  </a:lnTo>
                  <a:lnTo>
                    <a:pt x="7759700" y="8458200"/>
                  </a:lnTo>
                  <a:close/>
                  <a:moveTo>
                    <a:pt x="7759700" y="8432800"/>
                  </a:moveTo>
                  <a:lnTo>
                    <a:pt x="7759700" y="8420100"/>
                  </a:lnTo>
                  <a:lnTo>
                    <a:pt x="7759700" y="8432800"/>
                  </a:lnTo>
                  <a:close/>
                  <a:moveTo>
                    <a:pt x="7759700" y="8407400"/>
                  </a:moveTo>
                  <a:lnTo>
                    <a:pt x="7759700" y="8394700"/>
                  </a:lnTo>
                  <a:lnTo>
                    <a:pt x="7759700" y="8407400"/>
                  </a:lnTo>
                  <a:close/>
                  <a:moveTo>
                    <a:pt x="7759700" y="8382000"/>
                  </a:moveTo>
                  <a:lnTo>
                    <a:pt x="7759700" y="8369300"/>
                  </a:lnTo>
                  <a:lnTo>
                    <a:pt x="7759700" y="8382000"/>
                  </a:lnTo>
                  <a:close/>
                  <a:moveTo>
                    <a:pt x="7759700" y="8356600"/>
                  </a:moveTo>
                  <a:lnTo>
                    <a:pt x="7759700" y="8343900"/>
                  </a:lnTo>
                  <a:lnTo>
                    <a:pt x="7759700" y="8356600"/>
                  </a:lnTo>
                  <a:close/>
                  <a:moveTo>
                    <a:pt x="7759700" y="8331200"/>
                  </a:moveTo>
                  <a:lnTo>
                    <a:pt x="7759700" y="8318500"/>
                  </a:lnTo>
                  <a:lnTo>
                    <a:pt x="7759700" y="8331200"/>
                  </a:lnTo>
                  <a:close/>
                  <a:moveTo>
                    <a:pt x="7759700" y="8305800"/>
                  </a:moveTo>
                  <a:lnTo>
                    <a:pt x="7759700" y="8293100"/>
                  </a:lnTo>
                  <a:lnTo>
                    <a:pt x="7759700" y="8305800"/>
                  </a:lnTo>
                  <a:close/>
                  <a:moveTo>
                    <a:pt x="7759700" y="8280400"/>
                  </a:moveTo>
                  <a:lnTo>
                    <a:pt x="7759700" y="8267700"/>
                  </a:lnTo>
                  <a:lnTo>
                    <a:pt x="7759700" y="8280400"/>
                  </a:lnTo>
                  <a:close/>
                  <a:moveTo>
                    <a:pt x="7759700" y="8255000"/>
                  </a:moveTo>
                  <a:lnTo>
                    <a:pt x="7759700" y="8242300"/>
                  </a:lnTo>
                  <a:lnTo>
                    <a:pt x="7759700" y="8255000"/>
                  </a:lnTo>
                  <a:close/>
                  <a:moveTo>
                    <a:pt x="7759700" y="8229600"/>
                  </a:moveTo>
                  <a:lnTo>
                    <a:pt x="7759700" y="8216900"/>
                  </a:lnTo>
                  <a:lnTo>
                    <a:pt x="7759700" y="8229600"/>
                  </a:lnTo>
                  <a:close/>
                  <a:moveTo>
                    <a:pt x="7759700" y="8204200"/>
                  </a:moveTo>
                  <a:lnTo>
                    <a:pt x="7759700" y="8191500"/>
                  </a:lnTo>
                  <a:lnTo>
                    <a:pt x="7759700" y="8204200"/>
                  </a:lnTo>
                  <a:close/>
                  <a:moveTo>
                    <a:pt x="7759700" y="8178800"/>
                  </a:moveTo>
                  <a:lnTo>
                    <a:pt x="7759700" y="8166100"/>
                  </a:lnTo>
                  <a:lnTo>
                    <a:pt x="7759700" y="8178800"/>
                  </a:lnTo>
                  <a:close/>
                  <a:moveTo>
                    <a:pt x="7759700" y="8153400"/>
                  </a:moveTo>
                  <a:lnTo>
                    <a:pt x="7759700" y="8140700"/>
                  </a:lnTo>
                  <a:lnTo>
                    <a:pt x="7759700" y="8153400"/>
                  </a:lnTo>
                  <a:close/>
                  <a:moveTo>
                    <a:pt x="7759700" y="8128000"/>
                  </a:moveTo>
                  <a:lnTo>
                    <a:pt x="7759700" y="8115300"/>
                  </a:lnTo>
                  <a:lnTo>
                    <a:pt x="7759700" y="8128000"/>
                  </a:lnTo>
                  <a:close/>
                  <a:moveTo>
                    <a:pt x="7759700" y="8102600"/>
                  </a:moveTo>
                  <a:lnTo>
                    <a:pt x="7759700" y="8089900"/>
                  </a:lnTo>
                  <a:lnTo>
                    <a:pt x="7759700" y="8102600"/>
                  </a:lnTo>
                  <a:close/>
                  <a:moveTo>
                    <a:pt x="7759700" y="8077200"/>
                  </a:moveTo>
                  <a:lnTo>
                    <a:pt x="7759700" y="8064500"/>
                  </a:lnTo>
                  <a:lnTo>
                    <a:pt x="7759700" y="8077200"/>
                  </a:lnTo>
                  <a:close/>
                  <a:moveTo>
                    <a:pt x="7759700" y="8051800"/>
                  </a:moveTo>
                  <a:lnTo>
                    <a:pt x="7759700" y="8039100"/>
                  </a:lnTo>
                  <a:lnTo>
                    <a:pt x="7759700" y="8051800"/>
                  </a:lnTo>
                  <a:close/>
                  <a:moveTo>
                    <a:pt x="7759700" y="8026400"/>
                  </a:moveTo>
                  <a:lnTo>
                    <a:pt x="7759700" y="8013700"/>
                  </a:lnTo>
                  <a:lnTo>
                    <a:pt x="7759700" y="8026400"/>
                  </a:lnTo>
                  <a:close/>
                  <a:moveTo>
                    <a:pt x="7759700" y="8001000"/>
                  </a:moveTo>
                  <a:lnTo>
                    <a:pt x="7759700" y="7988300"/>
                  </a:lnTo>
                  <a:lnTo>
                    <a:pt x="7759700" y="8001000"/>
                  </a:lnTo>
                  <a:close/>
                  <a:moveTo>
                    <a:pt x="7759700" y="7975600"/>
                  </a:moveTo>
                  <a:lnTo>
                    <a:pt x="7759700" y="7962900"/>
                  </a:lnTo>
                  <a:lnTo>
                    <a:pt x="7759700" y="7975600"/>
                  </a:lnTo>
                  <a:close/>
                  <a:moveTo>
                    <a:pt x="7759700" y="7950200"/>
                  </a:moveTo>
                  <a:lnTo>
                    <a:pt x="7759700" y="7937500"/>
                  </a:lnTo>
                  <a:lnTo>
                    <a:pt x="7759700" y="7950200"/>
                  </a:lnTo>
                  <a:close/>
                  <a:moveTo>
                    <a:pt x="7759700" y="7924800"/>
                  </a:moveTo>
                  <a:lnTo>
                    <a:pt x="7759700" y="7912100"/>
                  </a:lnTo>
                  <a:lnTo>
                    <a:pt x="7759700" y="7924800"/>
                  </a:lnTo>
                  <a:close/>
                  <a:moveTo>
                    <a:pt x="7759700" y="7899400"/>
                  </a:moveTo>
                  <a:lnTo>
                    <a:pt x="7759700" y="7886700"/>
                  </a:lnTo>
                  <a:lnTo>
                    <a:pt x="7759700" y="7899400"/>
                  </a:lnTo>
                  <a:close/>
                  <a:moveTo>
                    <a:pt x="7759700" y="7874000"/>
                  </a:moveTo>
                  <a:lnTo>
                    <a:pt x="7759700" y="7861300"/>
                  </a:lnTo>
                  <a:lnTo>
                    <a:pt x="7759700" y="7874000"/>
                  </a:lnTo>
                  <a:close/>
                  <a:moveTo>
                    <a:pt x="7759700" y="7848600"/>
                  </a:moveTo>
                  <a:lnTo>
                    <a:pt x="7759700" y="7835900"/>
                  </a:lnTo>
                  <a:lnTo>
                    <a:pt x="7759700" y="7848600"/>
                  </a:lnTo>
                  <a:close/>
                  <a:moveTo>
                    <a:pt x="7759700" y="7823200"/>
                  </a:moveTo>
                  <a:lnTo>
                    <a:pt x="7759700" y="7810500"/>
                  </a:lnTo>
                  <a:lnTo>
                    <a:pt x="7759700" y="7823200"/>
                  </a:lnTo>
                  <a:close/>
                  <a:moveTo>
                    <a:pt x="7759700" y="7797800"/>
                  </a:moveTo>
                  <a:lnTo>
                    <a:pt x="7759700" y="7785100"/>
                  </a:lnTo>
                  <a:lnTo>
                    <a:pt x="7759700" y="7797800"/>
                  </a:lnTo>
                  <a:close/>
                  <a:moveTo>
                    <a:pt x="7759700" y="7772400"/>
                  </a:moveTo>
                  <a:lnTo>
                    <a:pt x="7759700" y="7759700"/>
                  </a:lnTo>
                  <a:lnTo>
                    <a:pt x="7759700" y="7772400"/>
                  </a:lnTo>
                  <a:close/>
                  <a:moveTo>
                    <a:pt x="7759700" y="7747000"/>
                  </a:moveTo>
                  <a:lnTo>
                    <a:pt x="7759700" y="7734300"/>
                  </a:lnTo>
                  <a:lnTo>
                    <a:pt x="7759700" y="7747000"/>
                  </a:lnTo>
                  <a:close/>
                  <a:moveTo>
                    <a:pt x="7759700" y="7721600"/>
                  </a:moveTo>
                  <a:lnTo>
                    <a:pt x="7759700" y="7708900"/>
                  </a:lnTo>
                  <a:lnTo>
                    <a:pt x="7759700" y="7721600"/>
                  </a:lnTo>
                  <a:close/>
                  <a:moveTo>
                    <a:pt x="7759700" y="7696200"/>
                  </a:moveTo>
                  <a:lnTo>
                    <a:pt x="7759700" y="7683500"/>
                  </a:lnTo>
                  <a:lnTo>
                    <a:pt x="7759700" y="7696200"/>
                  </a:lnTo>
                  <a:close/>
                  <a:moveTo>
                    <a:pt x="7759700" y="7670800"/>
                  </a:moveTo>
                  <a:lnTo>
                    <a:pt x="7759700" y="7658100"/>
                  </a:lnTo>
                  <a:lnTo>
                    <a:pt x="7759700" y="7670800"/>
                  </a:lnTo>
                  <a:close/>
                  <a:moveTo>
                    <a:pt x="7759700" y="7645400"/>
                  </a:moveTo>
                  <a:lnTo>
                    <a:pt x="7759700" y="7632700"/>
                  </a:lnTo>
                  <a:lnTo>
                    <a:pt x="7759700" y="7645400"/>
                  </a:lnTo>
                  <a:close/>
                  <a:moveTo>
                    <a:pt x="7759700" y="7620000"/>
                  </a:moveTo>
                  <a:lnTo>
                    <a:pt x="7759700" y="7607300"/>
                  </a:lnTo>
                  <a:lnTo>
                    <a:pt x="7759700" y="7620000"/>
                  </a:lnTo>
                  <a:close/>
                  <a:moveTo>
                    <a:pt x="7759700" y="7594600"/>
                  </a:moveTo>
                  <a:lnTo>
                    <a:pt x="7759700" y="7581900"/>
                  </a:lnTo>
                  <a:lnTo>
                    <a:pt x="7759700" y="7594600"/>
                  </a:lnTo>
                  <a:close/>
                  <a:moveTo>
                    <a:pt x="7759700" y="7569200"/>
                  </a:moveTo>
                  <a:lnTo>
                    <a:pt x="7759700" y="7556500"/>
                  </a:lnTo>
                  <a:lnTo>
                    <a:pt x="7759700" y="7569200"/>
                  </a:lnTo>
                  <a:close/>
                  <a:moveTo>
                    <a:pt x="7759700" y="7543800"/>
                  </a:moveTo>
                  <a:lnTo>
                    <a:pt x="7759700" y="7531100"/>
                  </a:lnTo>
                  <a:lnTo>
                    <a:pt x="7759700" y="7543800"/>
                  </a:lnTo>
                  <a:close/>
                  <a:moveTo>
                    <a:pt x="7759700" y="7518400"/>
                  </a:moveTo>
                  <a:lnTo>
                    <a:pt x="7759700" y="7505700"/>
                  </a:lnTo>
                  <a:lnTo>
                    <a:pt x="7759700" y="7518400"/>
                  </a:lnTo>
                  <a:close/>
                  <a:moveTo>
                    <a:pt x="7759700" y="7493000"/>
                  </a:moveTo>
                  <a:lnTo>
                    <a:pt x="7759700" y="7480300"/>
                  </a:lnTo>
                  <a:lnTo>
                    <a:pt x="7759700" y="7493000"/>
                  </a:lnTo>
                  <a:close/>
                  <a:moveTo>
                    <a:pt x="7759700" y="7467600"/>
                  </a:moveTo>
                  <a:lnTo>
                    <a:pt x="7759700" y="7454900"/>
                  </a:lnTo>
                  <a:lnTo>
                    <a:pt x="7759700" y="7467600"/>
                  </a:lnTo>
                  <a:close/>
                  <a:moveTo>
                    <a:pt x="7759700" y="7442200"/>
                  </a:moveTo>
                  <a:lnTo>
                    <a:pt x="7759700" y="7429500"/>
                  </a:lnTo>
                  <a:lnTo>
                    <a:pt x="7759700" y="7442200"/>
                  </a:lnTo>
                  <a:close/>
                  <a:moveTo>
                    <a:pt x="7759700" y="7416800"/>
                  </a:moveTo>
                  <a:lnTo>
                    <a:pt x="7759700" y="7404100"/>
                  </a:lnTo>
                  <a:lnTo>
                    <a:pt x="7759700" y="7416800"/>
                  </a:lnTo>
                  <a:close/>
                  <a:moveTo>
                    <a:pt x="7759700" y="7391400"/>
                  </a:moveTo>
                  <a:lnTo>
                    <a:pt x="7759700" y="7378700"/>
                  </a:lnTo>
                  <a:lnTo>
                    <a:pt x="7759700" y="7391400"/>
                  </a:lnTo>
                  <a:close/>
                  <a:moveTo>
                    <a:pt x="7759700" y="7366000"/>
                  </a:moveTo>
                  <a:lnTo>
                    <a:pt x="7759700" y="7353300"/>
                  </a:lnTo>
                  <a:lnTo>
                    <a:pt x="7759700" y="7366000"/>
                  </a:lnTo>
                  <a:close/>
                  <a:moveTo>
                    <a:pt x="7759700" y="7340600"/>
                  </a:moveTo>
                  <a:lnTo>
                    <a:pt x="7759700" y="7327900"/>
                  </a:lnTo>
                  <a:lnTo>
                    <a:pt x="7759700" y="7340600"/>
                  </a:lnTo>
                  <a:close/>
                  <a:moveTo>
                    <a:pt x="7759700" y="7315200"/>
                  </a:moveTo>
                  <a:lnTo>
                    <a:pt x="7759700" y="7302500"/>
                  </a:lnTo>
                  <a:lnTo>
                    <a:pt x="7759700" y="7315200"/>
                  </a:lnTo>
                  <a:close/>
                  <a:moveTo>
                    <a:pt x="7759700" y="7289800"/>
                  </a:moveTo>
                  <a:lnTo>
                    <a:pt x="7759700" y="7277100"/>
                  </a:lnTo>
                  <a:lnTo>
                    <a:pt x="7759700" y="7289800"/>
                  </a:lnTo>
                  <a:close/>
                  <a:moveTo>
                    <a:pt x="7759700" y="7264400"/>
                  </a:moveTo>
                  <a:lnTo>
                    <a:pt x="7759700" y="7251700"/>
                  </a:lnTo>
                  <a:lnTo>
                    <a:pt x="7759700" y="7264400"/>
                  </a:lnTo>
                  <a:close/>
                  <a:moveTo>
                    <a:pt x="7759700" y="7239000"/>
                  </a:moveTo>
                  <a:lnTo>
                    <a:pt x="7759700" y="7226300"/>
                  </a:lnTo>
                  <a:lnTo>
                    <a:pt x="7759700" y="7239000"/>
                  </a:lnTo>
                  <a:close/>
                  <a:moveTo>
                    <a:pt x="7759700" y="7213600"/>
                  </a:moveTo>
                  <a:lnTo>
                    <a:pt x="7759700" y="7200900"/>
                  </a:lnTo>
                  <a:lnTo>
                    <a:pt x="7759700" y="7213600"/>
                  </a:lnTo>
                  <a:close/>
                  <a:moveTo>
                    <a:pt x="7759700" y="7188200"/>
                  </a:moveTo>
                  <a:lnTo>
                    <a:pt x="7759700" y="7175500"/>
                  </a:lnTo>
                  <a:lnTo>
                    <a:pt x="7759700" y="7188200"/>
                  </a:lnTo>
                  <a:close/>
                  <a:moveTo>
                    <a:pt x="7759700" y="7162800"/>
                  </a:moveTo>
                  <a:lnTo>
                    <a:pt x="7759700" y="7150100"/>
                  </a:lnTo>
                  <a:lnTo>
                    <a:pt x="7759700" y="7162800"/>
                  </a:lnTo>
                  <a:close/>
                  <a:moveTo>
                    <a:pt x="7759700" y="7137400"/>
                  </a:moveTo>
                  <a:lnTo>
                    <a:pt x="7759700" y="7124700"/>
                  </a:lnTo>
                  <a:lnTo>
                    <a:pt x="7759700" y="7137400"/>
                  </a:lnTo>
                  <a:close/>
                  <a:moveTo>
                    <a:pt x="7759700" y="7112000"/>
                  </a:moveTo>
                  <a:lnTo>
                    <a:pt x="7759700" y="7099300"/>
                  </a:lnTo>
                  <a:lnTo>
                    <a:pt x="7759700" y="7112000"/>
                  </a:lnTo>
                  <a:close/>
                  <a:moveTo>
                    <a:pt x="7759700" y="7086600"/>
                  </a:moveTo>
                  <a:lnTo>
                    <a:pt x="7759700" y="7073900"/>
                  </a:lnTo>
                  <a:lnTo>
                    <a:pt x="7759700" y="7086600"/>
                  </a:lnTo>
                  <a:close/>
                  <a:moveTo>
                    <a:pt x="7759700" y="7061200"/>
                  </a:moveTo>
                  <a:lnTo>
                    <a:pt x="7759700" y="7048500"/>
                  </a:lnTo>
                  <a:lnTo>
                    <a:pt x="7759700" y="7061200"/>
                  </a:lnTo>
                  <a:close/>
                  <a:moveTo>
                    <a:pt x="7759700" y="7035800"/>
                  </a:moveTo>
                  <a:lnTo>
                    <a:pt x="7759700" y="7023100"/>
                  </a:lnTo>
                  <a:lnTo>
                    <a:pt x="7759700" y="7035800"/>
                  </a:lnTo>
                  <a:close/>
                  <a:moveTo>
                    <a:pt x="7759700" y="7010400"/>
                  </a:moveTo>
                  <a:lnTo>
                    <a:pt x="7759700" y="6997700"/>
                  </a:lnTo>
                  <a:lnTo>
                    <a:pt x="7759700" y="7010400"/>
                  </a:lnTo>
                  <a:close/>
                  <a:moveTo>
                    <a:pt x="7759700" y="6985000"/>
                  </a:moveTo>
                  <a:lnTo>
                    <a:pt x="7759700" y="6972300"/>
                  </a:lnTo>
                  <a:lnTo>
                    <a:pt x="7759700" y="6985000"/>
                  </a:lnTo>
                  <a:close/>
                  <a:moveTo>
                    <a:pt x="7759700" y="6959600"/>
                  </a:moveTo>
                  <a:lnTo>
                    <a:pt x="7759700" y="6946900"/>
                  </a:lnTo>
                  <a:lnTo>
                    <a:pt x="7759700" y="6959600"/>
                  </a:lnTo>
                  <a:close/>
                  <a:moveTo>
                    <a:pt x="7759700" y="6934200"/>
                  </a:moveTo>
                  <a:lnTo>
                    <a:pt x="7759700" y="6921500"/>
                  </a:lnTo>
                  <a:lnTo>
                    <a:pt x="7759700" y="6934200"/>
                  </a:lnTo>
                  <a:close/>
                  <a:moveTo>
                    <a:pt x="7759700" y="6908800"/>
                  </a:moveTo>
                  <a:lnTo>
                    <a:pt x="7759700" y="6896100"/>
                  </a:lnTo>
                  <a:lnTo>
                    <a:pt x="7759700" y="6908800"/>
                  </a:lnTo>
                  <a:close/>
                  <a:moveTo>
                    <a:pt x="7759700" y="6883400"/>
                  </a:moveTo>
                  <a:lnTo>
                    <a:pt x="7759700" y="6870700"/>
                  </a:lnTo>
                  <a:lnTo>
                    <a:pt x="7759700" y="6883400"/>
                  </a:lnTo>
                  <a:close/>
                  <a:moveTo>
                    <a:pt x="7759700" y="6858000"/>
                  </a:moveTo>
                  <a:lnTo>
                    <a:pt x="7759700" y="6845300"/>
                  </a:lnTo>
                  <a:lnTo>
                    <a:pt x="7759700" y="6858000"/>
                  </a:lnTo>
                  <a:close/>
                  <a:moveTo>
                    <a:pt x="7759700" y="6832600"/>
                  </a:moveTo>
                  <a:lnTo>
                    <a:pt x="7759700" y="6819900"/>
                  </a:lnTo>
                  <a:lnTo>
                    <a:pt x="7759700" y="6832600"/>
                  </a:lnTo>
                  <a:close/>
                  <a:moveTo>
                    <a:pt x="7759700" y="6807200"/>
                  </a:moveTo>
                  <a:lnTo>
                    <a:pt x="7759700" y="6794500"/>
                  </a:lnTo>
                  <a:lnTo>
                    <a:pt x="7759700" y="6807200"/>
                  </a:lnTo>
                  <a:close/>
                  <a:moveTo>
                    <a:pt x="7759700" y="6781800"/>
                  </a:moveTo>
                  <a:lnTo>
                    <a:pt x="7759700" y="6769100"/>
                  </a:lnTo>
                  <a:lnTo>
                    <a:pt x="7759700" y="6781800"/>
                  </a:lnTo>
                  <a:close/>
                  <a:moveTo>
                    <a:pt x="7759700" y="6756400"/>
                  </a:moveTo>
                  <a:lnTo>
                    <a:pt x="7759700" y="6743700"/>
                  </a:lnTo>
                  <a:lnTo>
                    <a:pt x="7759700" y="6756400"/>
                  </a:lnTo>
                  <a:close/>
                  <a:moveTo>
                    <a:pt x="7759700" y="6731000"/>
                  </a:moveTo>
                  <a:lnTo>
                    <a:pt x="7759700" y="6718300"/>
                  </a:lnTo>
                  <a:lnTo>
                    <a:pt x="7759700" y="6731000"/>
                  </a:lnTo>
                  <a:close/>
                  <a:moveTo>
                    <a:pt x="7759700" y="6705600"/>
                  </a:moveTo>
                  <a:lnTo>
                    <a:pt x="7759700" y="6692900"/>
                  </a:lnTo>
                  <a:lnTo>
                    <a:pt x="7759700" y="6705600"/>
                  </a:lnTo>
                  <a:close/>
                  <a:moveTo>
                    <a:pt x="7759700" y="6680200"/>
                  </a:moveTo>
                  <a:lnTo>
                    <a:pt x="7759700" y="6667500"/>
                  </a:lnTo>
                  <a:lnTo>
                    <a:pt x="7759700" y="6680200"/>
                  </a:lnTo>
                  <a:close/>
                  <a:moveTo>
                    <a:pt x="7759700" y="6654800"/>
                  </a:moveTo>
                  <a:lnTo>
                    <a:pt x="7759700" y="6642100"/>
                  </a:lnTo>
                  <a:lnTo>
                    <a:pt x="7759700" y="6654800"/>
                  </a:lnTo>
                  <a:close/>
                  <a:moveTo>
                    <a:pt x="7759700" y="6629400"/>
                  </a:moveTo>
                  <a:lnTo>
                    <a:pt x="7759700" y="6616700"/>
                  </a:lnTo>
                  <a:lnTo>
                    <a:pt x="7759700" y="6629400"/>
                  </a:lnTo>
                  <a:close/>
                  <a:moveTo>
                    <a:pt x="7759700" y="6604000"/>
                  </a:moveTo>
                  <a:lnTo>
                    <a:pt x="7759700" y="6591300"/>
                  </a:lnTo>
                  <a:lnTo>
                    <a:pt x="7759700" y="6604000"/>
                  </a:lnTo>
                  <a:close/>
                  <a:moveTo>
                    <a:pt x="7759700" y="6578600"/>
                  </a:moveTo>
                  <a:lnTo>
                    <a:pt x="7759700" y="6565900"/>
                  </a:lnTo>
                  <a:lnTo>
                    <a:pt x="7759700" y="6578600"/>
                  </a:lnTo>
                  <a:close/>
                  <a:moveTo>
                    <a:pt x="7759700" y="6553200"/>
                  </a:moveTo>
                  <a:lnTo>
                    <a:pt x="7759700" y="6540500"/>
                  </a:lnTo>
                  <a:lnTo>
                    <a:pt x="7759700" y="6553200"/>
                  </a:lnTo>
                  <a:close/>
                  <a:moveTo>
                    <a:pt x="7759700" y="6527800"/>
                  </a:moveTo>
                  <a:lnTo>
                    <a:pt x="7759700" y="6515100"/>
                  </a:lnTo>
                  <a:lnTo>
                    <a:pt x="7759700" y="6527800"/>
                  </a:lnTo>
                  <a:close/>
                  <a:moveTo>
                    <a:pt x="7759700" y="6502400"/>
                  </a:moveTo>
                  <a:lnTo>
                    <a:pt x="7759700" y="6489700"/>
                  </a:lnTo>
                  <a:lnTo>
                    <a:pt x="7759700" y="6502400"/>
                  </a:lnTo>
                  <a:close/>
                  <a:moveTo>
                    <a:pt x="7759700" y="6477000"/>
                  </a:moveTo>
                  <a:lnTo>
                    <a:pt x="7759700" y="6464300"/>
                  </a:lnTo>
                  <a:lnTo>
                    <a:pt x="7759700" y="6477000"/>
                  </a:lnTo>
                  <a:close/>
                  <a:moveTo>
                    <a:pt x="7759700" y="6451600"/>
                  </a:moveTo>
                  <a:lnTo>
                    <a:pt x="7759700" y="6438900"/>
                  </a:lnTo>
                  <a:lnTo>
                    <a:pt x="7759700" y="6451600"/>
                  </a:lnTo>
                  <a:close/>
                  <a:moveTo>
                    <a:pt x="7759700" y="6426200"/>
                  </a:moveTo>
                  <a:lnTo>
                    <a:pt x="7759700" y="6413500"/>
                  </a:lnTo>
                  <a:lnTo>
                    <a:pt x="7759700" y="6426200"/>
                  </a:lnTo>
                  <a:close/>
                  <a:moveTo>
                    <a:pt x="7759700" y="6400800"/>
                  </a:moveTo>
                  <a:lnTo>
                    <a:pt x="7759700" y="6388100"/>
                  </a:lnTo>
                  <a:lnTo>
                    <a:pt x="7759700" y="6400800"/>
                  </a:lnTo>
                  <a:close/>
                  <a:moveTo>
                    <a:pt x="7759700" y="6375400"/>
                  </a:moveTo>
                  <a:lnTo>
                    <a:pt x="7759700" y="6362700"/>
                  </a:lnTo>
                  <a:lnTo>
                    <a:pt x="7759700" y="6375400"/>
                  </a:lnTo>
                  <a:close/>
                  <a:moveTo>
                    <a:pt x="7759700" y="6350000"/>
                  </a:moveTo>
                  <a:lnTo>
                    <a:pt x="7759700" y="6337300"/>
                  </a:lnTo>
                  <a:lnTo>
                    <a:pt x="7759700" y="6350000"/>
                  </a:lnTo>
                  <a:close/>
                  <a:moveTo>
                    <a:pt x="7759700" y="6324600"/>
                  </a:moveTo>
                  <a:lnTo>
                    <a:pt x="7759700" y="6311900"/>
                  </a:lnTo>
                  <a:lnTo>
                    <a:pt x="7759700" y="6324600"/>
                  </a:lnTo>
                  <a:close/>
                  <a:moveTo>
                    <a:pt x="7759700" y="6299200"/>
                  </a:moveTo>
                  <a:lnTo>
                    <a:pt x="7759700" y="6286500"/>
                  </a:lnTo>
                  <a:lnTo>
                    <a:pt x="7759700" y="6299200"/>
                  </a:lnTo>
                  <a:close/>
                  <a:moveTo>
                    <a:pt x="7759700" y="6273800"/>
                  </a:moveTo>
                  <a:lnTo>
                    <a:pt x="7759700" y="6261100"/>
                  </a:lnTo>
                  <a:lnTo>
                    <a:pt x="7759700" y="6273800"/>
                  </a:lnTo>
                  <a:close/>
                  <a:moveTo>
                    <a:pt x="7759700" y="6248400"/>
                  </a:moveTo>
                  <a:lnTo>
                    <a:pt x="7759700" y="6235700"/>
                  </a:lnTo>
                  <a:lnTo>
                    <a:pt x="7759700" y="6248400"/>
                  </a:lnTo>
                  <a:close/>
                  <a:moveTo>
                    <a:pt x="7759700" y="6223000"/>
                  </a:moveTo>
                  <a:lnTo>
                    <a:pt x="7759700" y="6210300"/>
                  </a:lnTo>
                  <a:lnTo>
                    <a:pt x="7759700" y="6223000"/>
                  </a:lnTo>
                  <a:close/>
                  <a:moveTo>
                    <a:pt x="7759700" y="6197600"/>
                  </a:moveTo>
                  <a:lnTo>
                    <a:pt x="7759700" y="6184900"/>
                  </a:lnTo>
                  <a:lnTo>
                    <a:pt x="7759700" y="6197600"/>
                  </a:lnTo>
                  <a:close/>
                  <a:moveTo>
                    <a:pt x="7759700" y="6172200"/>
                  </a:moveTo>
                  <a:lnTo>
                    <a:pt x="7759700" y="6159500"/>
                  </a:lnTo>
                  <a:lnTo>
                    <a:pt x="7759700" y="6172200"/>
                  </a:lnTo>
                  <a:close/>
                  <a:moveTo>
                    <a:pt x="7759700" y="6146800"/>
                  </a:moveTo>
                  <a:lnTo>
                    <a:pt x="7759700" y="6134100"/>
                  </a:lnTo>
                  <a:lnTo>
                    <a:pt x="7759700" y="6146800"/>
                  </a:lnTo>
                  <a:close/>
                  <a:moveTo>
                    <a:pt x="7759700" y="6121400"/>
                  </a:moveTo>
                  <a:lnTo>
                    <a:pt x="7759700" y="6108700"/>
                  </a:lnTo>
                  <a:lnTo>
                    <a:pt x="7759700" y="6121400"/>
                  </a:lnTo>
                  <a:close/>
                  <a:moveTo>
                    <a:pt x="7759700" y="6096000"/>
                  </a:moveTo>
                  <a:lnTo>
                    <a:pt x="7759700" y="6083300"/>
                  </a:lnTo>
                  <a:lnTo>
                    <a:pt x="7759700" y="6096000"/>
                  </a:lnTo>
                  <a:close/>
                  <a:moveTo>
                    <a:pt x="7759700" y="6070600"/>
                  </a:moveTo>
                  <a:lnTo>
                    <a:pt x="7759700" y="6057900"/>
                  </a:lnTo>
                  <a:lnTo>
                    <a:pt x="7759700" y="6070600"/>
                  </a:lnTo>
                  <a:close/>
                  <a:moveTo>
                    <a:pt x="7759700" y="6045200"/>
                  </a:moveTo>
                  <a:lnTo>
                    <a:pt x="7759700" y="6032500"/>
                  </a:lnTo>
                  <a:lnTo>
                    <a:pt x="7759700" y="6045200"/>
                  </a:lnTo>
                  <a:close/>
                  <a:moveTo>
                    <a:pt x="7759700" y="6019800"/>
                  </a:moveTo>
                  <a:lnTo>
                    <a:pt x="7759700" y="6007100"/>
                  </a:lnTo>
                  <a:lnTo>
                    <a:pt x="7759700" y="6019800"/>
                  </a:lnTo>
                  <a:close/>
                  <a:moveTo>
                    <a:pt x="7759700" y="5994400"/>
                  </a:moveTo>
                  <a:lnTo>
                    <a:pt x="7759700" y="5981700"/>
                  </a:lnTo>
                  <a:lnTo>
                    <a:pt x="7759700" y="5994400"/>
                  </a:lnTo>
                  <a:close/>
                  <a:moveTo>
                    <a:pt x="7759700" y="5969000"/>
                  </a:moveTo>
                  <a:lnTo>
                    <a:pt x="7759700" y="5956300"/>
                  </a:lnTo>
                  <a:lnTo>
                    <a:pt x="7759700" y="5969000"/>
                  </a:lnTo>
                  <a:close/>
                  <a:moveTo>
                    <a:pt x="7759700" y="5943600"/>
                  </a:moveTo>
                  <a:lnTo>
                    <a:pt x="7759700" y="5930900"/>
                  </a:lnTo>
                  <a:lnTo>
                    <a:pt x="7759700" y="5943600"/>
                  </a:lnTo>
                  <a:close/>
                  <a:moveTo>
                    <a:pt x="7759700" y="5918200"/>
                  </a:moveTo>
                  <a:lnTo>
                    <a:pt x="7759700" y="5905500"/>
                  </a:lnTo>
                  <a:lnTo>
                    <a:pt x="7759700" y="5918200"/>
                  </a:lnTo>
                  <a:close/>
                  <a:moveTo>
                    <a:pt x="7759700" y="5892800"/>
                  </a:moveTo>
                  <a:lnTo>
                    <a:pt x="7759700" y="5880100"/>
                  </a:lnTo>
                  <a:lnTo>
                    <a:pt x="7759700" y="5892800"/>
                  </a:lnTo>
                  <a:close/>
                  <a:moveTo>
                    <a:pt x="7759700" y="5867400"/>
                  </a:moveTo>
                  <a:lnTo>
                    <a:pt x="7759700" y="5854700"/>
                  </a:lnTo>
                  <a:lnTo>
                    <a:pt x="7759700" y="5867400"/>
                  </a:lnTo>
                  <a:close/>
                  <a:moveTo>
                    <a:pt x="7759700" y="5842000"/>
                  </a:moveTo>
                  <a:lnTo>
                    <a:pt x="7759700" y="5829300"/>
                  </a:lnTo>
                  <a:lnTo>
                    <a:pt x="7759700" y="5842000"/>
                  </a:lnTo>
                  <a:close/>
                  <a:moveTo>
                    <a:pt x="7759700" y="5816600"/>
                  </a:moveTo>
                  <a:lnTo>
                    <a:pt x="7759700" y="5803900"/>
                  </a:lnTo>
                  <a:lnTo>
                    <a:pt x="7759700" y="5816600"/>
                  </a:lnTo>
                  <a:close/>
                  <a:moveTo>
                    <a:pt x="7759700" y="5791200"/>
                  </a:moveTo>
                  <a:lnTo>
                    <a:pt x="7759700" y="5778500"/>
                  </a:lnTo>
                  <a:lnTo>
                    <a:pt x="7759700" y="5791200"/>
                  </a:lnTo>
                  <a:close/>
                  <a:moveTo>
                    <a:pt x="7759700" y="5765800"/>
                  </a:moveTo>
                  <a:lnTo>
                    <a:pt x="7759700" y="5753100"/>
                  </a:lnTo>
                  <a:lnTo>
                    <a:pt x="7759700" y="5765800"/>
                  </a:lnTo>
                  <a:close/>
                  <a:moveTo>
                    <a:pt x="7759700" y="5740400"/>
                  </a:moveTo>
                  <a:lnTo>
                    <a:pt x="7759700" y="5727700"/>
                  </a:lnTo>
                  <a:lnTo>
                    <a:pt x="7759700" y="5740400"/>
                  </a:lnTo>
                  <a:close/>
                  <a:moveTo>
                    <a:pt x="7759700" y="5715000"/>
                  </a:moveTo>
                  <a:lnTo>
                    <a:pt x="7759700" y="5702300"/>
                  </a:lnTo>
                  <a:lnTo>
                    <a:pt x="7759700" y="5715000"/>
                  </a:lnTo>
                  <a:close/>
                  <a:moveTo>
                    <a:pt x="7759700" y="5689600"/>
                  </a:moveTo>
                  <a:lnTo>
                    <a:pt x="7759700" y="5676900"/>
                  </a:lnTo>
                  <a:lnTo>
                    <a:pt x="7759700" y="5689600"/>
                  </a:lnTo>
                  <a:close/>
                  <a:moveTo>
                    <a:pt x="7759700" y="5664200"/>
                  </a:moveTo>
                  <a:lnTo>
                    <a:pt x="7759700" y="5651500"/>
                  </a:lnTo>
                  <a:lnTo>
                    <a:pt x="7759700" y="5664200"/>
                  </a:lnTo>
                  <a:close/>
                  <a:moveTo>
                    <a:pt x="7759700" y="5638800"/>
                  </a:moveTo>
                  <a:lnTo>
                    <a:pt x="7759700" y="5626100"/>
                  </a:lnTo>
                  <a:lnTo>
                    <a:pt x="7759700" y="5638800"/>
                  </a:lnTo>
                  <a:close/>
                  <a:moveTo>
                    <a:pt x="7759700" y="5613400"/>
                  </a:moveTo>
                  <a:lnTo>
                    <a:pt x="7759700" y="5600700"/>
                  </a:lnTo>
                  <a:lnTo>
                    <a:pt x="7759700" y="5613400"/>
                  </a:lnTo>
                  <a:close/>
                  <a:moveTo>
                    <a:pt x="7759700" y="5588000"/>
                  </a:moveTo>
                  <a:lnTo>
                    <a:pt x="7759700" y="5575300"/>
                  </a:lnTo>
                  <a:lnTo>
                    <a:pt x="7759700" y="5588000"/>
                  </a:lnTo>
                  <a:close/>
                  <a:moveTo>
                    <a:pt x="7759700" y="5562600"/>
                  </a:moveTo>
                  <a:lnTo>
                    <a:pt x="7759700" y="5549900"/>
                  </a:lnTo>
                  <a:lnTo>
                    <a:pt x="7759700" y="5562600"/>
                  </a:lnTo>
                  <a:close/>
                  <a:moveTo>
                    <a:pt x="7759700" y="5537200"/>
                  </a:moveTo>
                  <a:lnTo>
                    <a:pt x="7759700" y="5524500"/>
                  </a:lnTo>
                  <a:lnTo>
                    <a:pt x="7759700" y="5537200"/>
                  </a:lnTo>
                  <a:close/>
                  <a:moveTo>
                    <a:pt x="7759700" y="5511800"/>
                  </a:moveTo>
                  <a:lnTo>
                    <a:pt x="7759700" y="5499100"/>
                  </a:lnTo>
                  <a:lnTo>
                    <a:pt x="7759700" y="5511800"/>
                  </a:lnTo>
                  <a:close/>
                  <a:moveTo>
                    <a:pt x="7759700" y="5486400"/>
                  </a:moveTo>
                  <a:lnTo>
                    <a:pt x="7759700" y="5473700"/>
                  </a:lnTo>
                  <a:lnTo>
                    <a:pt x="7759700" y="5486400"/>
                  </a:lnTo>
                  <a:close/>
                  <a:moveTo>
                    <a:pt x="7759700" y="5461000"/>
                  </a:moveTo>
                  <a:lnTo>
                    <a:pt x="7759700" y="5448300"/>
                  </a:lnTo>
                  <a:lnTo>
                    <a:pt x="7759700" y="5461000"/>
                  </a:lnTo>
                  <a:close/>
                  <a:moveTo>
                    <a:pt x="7759700" y="5435600"/>
                  </a:moveTo>
                  <a:lnTo>
                    <a:pt x="7759700" y="5422900"/>
                  </a:lnTo>
                  <a:lnTo>
                    <a:pt x="7759700" y="5435600"/>
                  </a:lnTo>
                  <a:close/>
                  <a:moveTo>
                    <a:pt x="7759700" y="5410200"/>
                  </a:moveTo>
                  <a:lnTo>
                    <a:pt x="7759700" y="5397500"/>
                  </a:lnTo>
                  <a:lnTo>
                    <a:pt x="7759700" y="5410200"/>
                  </a:lnTo>
                  <a:close/>
                  <a:moveTo>
                    <a:pt x="7759700" y="5384800"/>
                  </a:moveTo>
                  <a:lnTo>
                    <a:pt x="7759700" y="5372100"/>
                  </a:lnTo>
                  <a:lnTo>
                    <a:pt x="7759700" y="5384800"/>
                  </a:lnTo>
                  <a:close/>
                  <a:moveTo>
                    <a:pt x="7759700" y="5359400"/>
                  </a:moveTo>
                  <a:lnTo>
                    <a:pt x="7759700" y="5346700"/>
                  </a:lnTo>
                  <a:lnTo>
                    <a:pt x="7759700" y="5359400"/>
                  </a:lnTo>
                  <a:close/>
                  <a:moveTo>
                    <a:pt x="7759700" y="5334000"/>
                  </a:moveTo>
                  <a:lnTo>
                    <a:pt x="7759700" y="5321300"/>
                  </a:lnTo>
                  <a:lnTo>
                    <a:pt x="7759700" y="5334000"/>
                  </a:lnTo>
                  <a:close/>
                  <a:moveTo>
                    <a:pt x="7759700" y="5308600"/>
                  </a:moveTo>
                  <a:lnTo>
                    <a:pt x="7759700" y="5295900"/>
                  </a:lnTo>
                  <a:lnTo>
                    <a:pt x="7759700" y="5308600"/>
                  </a:lnTo>
                  <a:close/>
                  <a:moveTo>
                    <a:pt x="7759700" y="5283200"/>
                  </a:moveTo>
                  <a:lnTo>
                    <a:pt x="7759700" y="5270500"/>
                  </a:lnTo>
                  <a:lnTo>
                    <a:pt x="7759700" y="5283200"/>
                  </a:lnTo>
                  <a:close/>
                  <a:moveTo>
                    <a:pt x="7759700" y="5257800"/>
                  </a:moveTo>
                  <a:lnTo>
                    <a:pt x="7759700" y="5245100"/>
                  </a:lnTo>
                  <a:lnTo>
                    <a:pt x="7759700" y="5257800"/>
                  </a:lnTo>
                  <a:close/>
                  <a:moveTo>
                    <a:pt x="7759700" y="5232400"/>
                  </a:moveTo>
                  <a:lnTo>
                    <a:pt x="7759700" y="5219700"/>
                  </a:lnTo>
                  <a:lnTo>
                    <a:pt x="7759700" y="5232400"/>
                  </a:lnTo>
                  <a:close/>
                  <a:moveTo>
                    <a:pt x="7759700" y="5207000"/>
                  </a:moveTo>
                  <a:lnTo>
                    <a:pt x="7759700" y="5194300"/>
                  </a:lnTo>
                  <a:lnTo>
                    <a:pt x="7759700" y="5207000"/>
                  </a:lnTo>
                  <a:close/>
                  <a:moveTo>
                    <a:pt x="7759700" y="5181600"/>
                  </a:moveTo>
                  <a:lnTo>
                    <a:pt x="7759700" y="5168900"/>
                  </a:lnTo>
                  <a:lnTo>
                    <a:pt x="7759700" y="5181600"/>
                  </a:lnTo>
                  <a:close/>
                  <a:moveTo>
                    <a:pt x="7759700" y="5156200"/>
                  </a:moveTo>
                  <a:lnTo>
                    <a:pt x="7759700" y="5143500"/>
                  </a:lnTo>
                  <a:lnTo>
                    <a:pt x="7759700" y="5156200"/>
                  </a:lnTo>
                  <a:close/>
                  <a:moveTo>
                    <a:pt x="7759700" y="5130800"/>
                  </a:moveTo>
                  <a:lnTo>
                    <a:pt x="7759700" y="5118100"/>
                  </a:lnTo>
                  <a:lnTo>
                    <a:pt x="7759700" y="5130800"/>
                  </a:lnTo>
                  <a:close/>
                  <a:moveTo>
                    <a:pt x="7759700" y="5105400"/>
                  </a:moveTo>
                  <a:lnTo>
                    <a:pt x="7759700" y="5092700"/>
                  </a:lnTo>
                  <a:lnTo>
                    <a:pt x="7759700" y="5105400"/>
                  </a:lnTo>
                  <a:close/>
                  <a:moveTo>
                    <a:pt x="7759700" y="5080000"/>
                  </a:moveTo>
                  <a:lnTo>
                    <a:pt x="7759700" y="5067300"/>
                  </a:lnTo>
                  <a:lnTo>
                    <a:pt x="7759700" y="5080000"/>
                  </a:lnTo>
                  <a:close/>
                  <a:moveTo>
                    <a:pt x="7759700" y="5054600"/>
                  </a:moveTo>
                  <a:lnTo>
                    <a:pt x="7759700" y="5041900"/>
                  </a:lnTo>
                  <a:lnTo>
                    <a:pt x="7759700" y="5054600"/>
                  </a:lnTo>
                  <a:close/>
                  <a:moveTo>
                    <a:pt x="7759700" y="5029200"/>
                  </a:moveTo>
                  <a:lnTo>
                    <a:pt x="7759700" y="5016500"/>
                  </a:lnTo>
                  <a:lnTo>
                    <a:pt x="7759700" y="5029200"/>
                  </a:lnTo>
                  <a:close/>
                  <a:moveTo>
                    <a:pt x="7759700" y="5003800"/>
                  </a:moveTo>
                  <a:lnTo>
                    <a:pt x="7759700" y="4991100"/>
                  </a:lnTo>
                  <a:lnTo>
                    <a:pt x="7759700" y="5003800"/>
                  </a:lnTo>
                  <a:close/>
                  <a:moveTo>
                    <a:pt x="7759700" y="4978400"/>
                  </a:moveTo>
                  <a:lnTo>
                    <a:pt x="7759700" y="4965700"/>
                  </a:lnTo>
                  <a:lnTo>
                    <a:pt x="7759700" y="4978400"/>
                  </a:lnTo>
                  <a:close/>
                  <a:moveTo>
                    <a:pt x="7759700" y="4953000"/>
                  </a:moveTo>
                  <a:lnTo>
                    <a:pt x="7759700" y="4940300"/>
                  </a:lnTo>
                  <a:lnTo>
                    <a:pt x="7759700" y="4953000"/>
                  </a:lnTo>
                  <a:close/>
                  <a:moveTo>
                    <a:pt x="7759700" y="4927600"/>
                  </a:moveTo>
                  <a:lnTo>
                    <a:pt x="7759700" y="4914900"/>
                  </a:lnTo>
                  <a:lnTo>
                    <a:pt x="7759700" y="4927600"/>
                  </a:lnTo>
                  <a:close/>
                  <a:moveTo>
                    <a:pt x="7759700" y="4902200"/>
                  </a:moveTo>
                  <a:lnTo>
                    <a:pt x="7759700" y="4889500"/>
                  </a:lnTo>
                  <a:lnTo>
                    <a:pt x="7759700" y="4902200"/>
                  </a:lnTo>
                  <a:close/>
                  <a:moveTo>
                    <a:pt x="7759700" y="4876800"/>
                  </a:moveTo>
                  <a:lnTo>
                    <a:pt x="7759700" y="4864100"/>
                  </a:lnTo>
                  <a:lnTo>
                    <a:pt x="7759700" y="4876800"/>
                  </a:lnTo>
                  <a:close/>
                  <a:moveTo>
                    <a:pt x="7759700" y="4851400"/>
                  </a:moveTo>
                  <a:lnTo>
                    <a:pt x="7759700" y="4838700"/>
                  </a:lnTo>
                  <a:lnTo>
                    <a:pt x="7759700" y="4851400"/>
                  </a:lnTo>
                  <a:close/>
                  <a:moveTo>
                    <a:pt x="7759700" y="4826000"/>
                  </a:moveTo>
                  <a:lnTo>
                    <a:pt x="7759700" y="4813300"/>
                  </a:lnTo>
                  <a:lnTo>
                    <a:pt x="7759700" y="4826000"/>
                  </a:lnTo>
                  <a:close/>
                  <a:moveTo>
                    <a:pt x="7759700" y="4800600"/>
                  </a:moveTo>
                  <a:lnTo>
                    <a:pt x="7759700" y="4787900"/>
                  </a:lnTo>
                  <a:lnTo>
                    <a:pt x="7759700" y="4800600"/>
                  </a:lnTo>
                  <a:close/>
                  <a:moveTo>
                    <a:pt x="7759700" y="4775200"/>
                  </a:moveTo>
                  <a:lnTo>
                    <a:pt x="7759700" y="4762500"/>
                  </a:lnTo>
                  <a:lnTo>
                    <a:pt x="7759700" y="4775200"/>
                  </a:lnTo>
                  <a:close/>
                  <a:moveTo>
                    <a:pt x="7759700" y="4749800"/>
                  </a:moveTo>
                  <a:lnTo>
                    <a:pt x="7759700" y="4737100"/>
                  </a:lnTo>
                  <a:lnTo>
                    <a:pt x="7759700" y="4749800"/>
                  </a:lnTo>
                  <a:close/>
                  <a:moveTo>
                    <a:pt x="7759700" y="4724400"/>
                  </a:moveTo>
                  <a:lnTo>
                    <a:pt x="7759700" y="4711700"/>
                  </a:lnTo>
                  <a:lnTo>
                    <a:pt x="7759700" y="4724400"/>
                  </a:lnTo>
                  <a:close/>
                  <a:moveTo>
                    <a:pt x="7759700" y="4699000"/>
                  </a:moveTo>
                  <a:lnTo>
                    <a:pt x="7759700" y="4686300"/>
                  </a:lnTo>
                  <a:lnTo>
                    <a:pt x="7759700" y="4699000"/>
                  </a:lnTo>
                  <a:close/>
                  <a:moveTo>
                    <a:pt x="7759700" y="4673600"/>
                  </a:moveTo>
                  <a:lnTo>
                    <a:pt x="7759700" y="4660900"/>
                  </a:lnTo>
                  <a:lnTo>
                    <a:pt x="7759700" y="4673600"/>
                  </a:lnTo>
                  <a:close/>
                  <a:moveTo>
                    <a:pt x="7759700" y="4648200"/>
                  </a:moveTo>
                  <a:lnTo>
                    <a:pt x="7759700" y="4635500"/>
                  </a:lnTo>
                  <a:lnTo>
                    <a:pt x="7759700" y="4648200"/>
                  </a:lnTo>
                  <a:close/>
                  <a:moveTo>
                    <a:pt x="7759700" y="4622800"/>
                  </a:moveTo>
                  <a:lnTo>
                    <a:pt x="7759700" y="4610100"/>
                  </a:lnTo>
                  <a:lnTo>
                    <a:pt x="7759700" y="4622800"/>
                  </a:lnTo>
                  <a:close/>
                  <a:moveTo>
                    <a:pt x="7759700" y="4597400"/>
                  </a:moveTo>
                  <a:lnTo>
                    <a:pt x="7759700" y="4584700"/>
                  </a:lnTo>
                  <a:lnTo>
                    <a:pt x="7759700" y="4597400"/>
                  </a:lnTo>
                  <a:close/>
                  <a:moveTo>
                    <a:pt x="7759700" y="4572000"/>
                  </a:moveTo>
                  <a:lnTo>
                    <a:pt x="7759700" y="4559300"/>
                  </a:lnTo>
                  <a:lnTo>
                    <a:pt x="7759700" y="4572000"/>
                  </a:lnTo>
                  <a:close/>
                  <a:moveTo>
                    <a:pt x="7759700" y="4546600"/>
                  </a:moveTo>
                  <a:lnTo>
                    <a:pt x="7759700" y="4533900"/>
                  </a:lnTo>
                  <a:lnTo>
                    <a:pt x="7759700" y="4546600"/>
                  </a:lnTo>
                  <a:close/>
                  <a:moveTo>
                    <a:pt x="7759700" y="4521200"/>
                  </a:moveTo>
                  <a:lnTo>
                    <a:pt x="7759700" y="4508500"/>
                  </a:lnTo>
                  <a:lnTo>
                    <a:pt x="7759700" y="4521200"/>
                  </a:lnTo>
                  <a:close/>
                  <a:moveTo>
                    <a:pt x="7759700" y="4495800"/>
                  </a:moveTo>
                  <a:lnTo>
                    <a:pt x="7759700" y="4483100"/>
                  </a:lnTo>
                  <a:lnTo>
                    <a:pt x="7759700" y="4495800"/>
                  </a:lnTo>
                  <a:close/>
                  <a:moveTo>
                    <a:pt x="7759700" y="4470400"/>
                  </a:moveTo>
                  <a:lnTo>
                    <a:pt x="7759700" y="4457700"/>
                  </a:lnTo>
                  <a:lnTo>
                    <a:pt x="7759700" y="4470400"/>
                  </a:lnTo>
                  <a:close/>
                  <a:moveTo>
                    <a:pt x="7759700" y="4445000"/>
                  </a:moveTo>
                  <a:lnTo>
                    <a:pt x="7759700" y="4432300"/>
                  </a:lnTo>
                  <a:lnTo>
                    <a:pt x="7759700" y="4445000"/>
                  </a:lnTo>
                  <a:close/>
                  <a:moveTo>
                    <a:pt x="7759700" y="4419600"/>
                  </a:moveTo>
                  <a:lnTo>
                    <a:pt x="7759700" y="4406900"/>
                  </a:lnTo>
                  <a:lnTo>
                    <a:pt x="7759700" y="4419600"/>
                  </a:lnTo>
                  <a:close/>
                  <a:moveTo>
                    <a:pt x="7759700" y="4394200"/>
                  </a:moveTo>
                  <a:lnTo>
                    <a:pt x="7759700" y="4381500"/>
                  </a:lnTo>
                  <a:lnTo>
                    <a:pt x="7759700" y="4394200"/>
                  </a:lnTo>
                  <a:close/>
                  <a:moveTo>
                    <a:pt x="7759700" y="4368800"/>
                  </a:moveTo>
                  <a:lnTo>
                    <a:pt x="7759700" y="4356100"/>
                  </a:lnTo>
                  <a:lnTo>
                    <a:pt x="7759700" y="4368800"/>
                  </a:lnTo>
                  <a:close/>
                  <a:moveTo>
                    <a:pt x="7759700" y="4343400"/>
                  </a:moveTo>
                  <a:lnTo>
                    <a:pt x="7759700" y="4330700"/>
                  </a:lnTo>
                  <a:lnTo>
                    <a:pt x="7759700" y="4343400"/>
                  </a:lnTo>
                  <a:close/>
                  <a:moveTo>
                    <a:pt x="7759700" y="4318000"/>
                  </a:moveTo>
                  <a:lnTo>
                    <a:pt x="7759700" y="4305300"/>
                  </a:lnTo>
                  <a:lnTo>
                    <a:pt x="7759700" y="4318000"/>
                  </a:lnTo>
                  <a:close/>
                  <a:moveTo>
                    <a:pt x="7759700" y="4292600"/>
                  </a:moveTo>
                  <a:lnTo>
                    <a:pt x="7759700" y="4279900"/>
                  </a:lnTo>
                  <a:lnTo>
                    <a:pt x="7759700" y="4292600"/>
                  </a:lnTo>
                  <a:close/>
                  <a:moveTo>
                    <a:pt x="7759700" y="4267200"/>
                  </a:moveTo>
                  <a:lnTo>
                    <a:pt x="7759700" y="4254500"/>
                  </a:lnTo>
                  <a:lnTo>
                    <a:pt x="7759700" y="4267200"/>
                  </a:lnTo>
                  <a:close/>
                  <a:moveTo>
                    <a:pt x="7759700" y="4241800"/>
                  </a:moveTo>
                  <a:lnTo>
                    <a:pt x="7759700" y="4229100"/>
                  </a:lnTo>
                  <a:lnTo>
                    <a:pt x="7759700" y="4241800"/>
                  </a:lnTo>
                  <a:close/>
                  <a:moveTo>
                    <a:pt x="7759700" y="4216400"/>
                  </a:moveTo>
                  <a:lnTo>
                    <a:pt x="7759700" y="4203700"/>
                  </a:lnTo>
                  <a:lnTo>
                    <a:pt x="7759700" y="4216400"/>
                  </a:lnTo>
                  <a:close/>
                  <a:moveTo>
                    <a:pt x="7759700" y="4191000"/>
                  </a:moveTo>
                  <a:lnTo>
                    <a:pt x="7759700" y="4178300"/>
                  </a:lnTo>
                  <a:lnTo>
                    <a:pt x="7759700" y="4191000"/>
                  </a:lnTo>
                  <a:close/>
                  <a:moveTo>
                    <a:pt x="7759700" y="4165600"/>
                  </a:moveTo>
                  <a:lnTo>
                    <a:pt x="7759700" y="4152900"/>
                  </a:lnTo>
                  <a:lnTo>
                    <a:pt x="7759700" y="4165600"/>
                  </a:lnTo>
                  <a:close/>
                  <a:moveTo>
                    <a:pt x="7759700" y="4140200"/>
                  </a:moveTo>
                  <a:lnTo>
                    <a:pt x="7759700" y="4127500"/>
                  </a:lnTo>
                  <a:lnTo>
                    <a:pt x="7759700" y="4140200"/>
                  </a:lnTo>
                  <a:close/>
                  <a:moveTo>
                    <a:pt x="7759700" y="4114800"/>
                  </a:moveTo>
                  <a:lnTo>
                    <a:pt x="7759700" y="4102100"/>
                  </a:lnTo>
                  <a:lnTo>
                    <a:pt x="7759700" y="4114800"/>
                  </a:lnTo>
                  <a:close/>
                  <a:moveTo>
                    <a:pt x="7759700" y="4089400"/>
                  </a:moveTo>
                  <a:lnTo>
                    <a:pt x="7759700" y="4076700"/>
                  </a:lnTo>
                  <a:lnTo>
                    <a:pt x="7759700" y="4089400"/>
                  </a:lnTo>
                  <a:close/>
                  <a:moveTo>
                    <a:pt x="7759700" y="4064000"/>
                  </a:moveTo>
                  <a:lnTo>
                    <a:pt x="7759700" y="4051300"/>
                  </a:lnTo>
                  <a:lnTo>
                    <a:pt x="7759700" y="4064000"/>
                  </a:lnTo>
                  <a:close/>
                  <a:moveTo>
                    <a:pt x="7759700" y="4038600"/>
                  </a:moveTo>
                  <a:lnTo>
                    <a:pt x="7759700" y="4025900"/>
                  </a:lnTo>
                  <a:lnTo>
                    <a:pt x="7759700" y="4038600"/>
                  </a:lnTo>
                  <a:close/>
                  <a:moveTo>
                    <a:pt x="7759700" y="4013200"/>
                  </a:moveTo>
                  <a:lnTo>
                    <a:pt x="7759700" y="4000500"/>
                  </a:lnTo>
                  <a:lnTo>
                    <a:pt x="7759700" y="4013200"/>
                  </a:lnTo>
                  <a:close/>
                  <a:moveTo>
                    <a:pt x="7759700" y="3987800"/>
                  </a:moveTo>
                  <a:lnTo>
                    <a:pt x="7759700" y="3975100"/>
                  </a:lnTo>
                  <a:lnTo>
                    <a:pt x="7759700" y="3987800"/>
                  </a:lnTo>
                  <a:close/>
                  <a:moveTo>
                    <a:pt x="7759700" y="3962400"/>
                  </a:moveTo>
                  <a:lnTo>
                    <a:pt x="7759700" y="3949700"/>
                  </a:lnTo>
                  <a:lnTo>
                    <a:pt x="7759700" y="3962400"/>
                  </a:lnTo>
                  <a:close/>
                  <a:moveTo>
                    <a:pt x="7759700" y="3937000"/>
                  </a:moveTo>
                  <a:lnTo>
                    <a:pt x="7759700" y="3924300"/>
                  </a:lnTo>
                  <a:lnTo>
                    <a:pt x="7759700" y="3937000"/>
                  </a:lnTo>
                  <a:close/>
                  <a:moveTo>
                    <a:pt x="7759700" y="3911600"/>
                  </a:moveTo>
                  <a:lnTo>
                    <a:pt x="7759700" y="3898900"/>
                  </a:lnTo>
                  <a:lnTo>
                    <a:pt x="7759700" y="3911600"/>
                  </a:lnTo>
                  <a:close/>
                  <a:moveTo>
                    <a:pt x="7759700" y="3886200"/>
                  </a:moveTo>
                  <a:lnTo>
                    <a:pt x="7759700" y="3873500"/>
                  </a:lnTo>
                  <a:lnTo>
                    <a:pt x="7759700" y="3886200"/>
                  </a:lnTo>
                  <a:close/>
                  <a:moveTo>
                    <a:pt x="7759700" y="3860800"/>
                  </a:moveTo>
                  <a:lnTo>
                    <a:pt x="7759700" y="3848100"/>
                  </a:lnTo>
                  <a:lnTo>
                    <a:pt x="7759700" y="3860800"/>
                  </a:lnTo>
                  <a:close/>
                  <a:moveTo>
                    <a:pt x="7759700" y="3835400"/>
                  </a:moveTo>
                  <a:lnTo>
                    <a:pt x="7759700" y="3822700"/>
                  </a:lnTo>
                  <a:lnTo>
                    <a:pt x="7759700" y="3835400"/>
                  </a:lnTo>
                  <a:close/>
                  <a:moveTo>
                    <a:pt x="7759700" y="3810000"/>
                  </a:moveTo>
                  <a:lnTo>
                    <a:pt x="7759700" y="3797300"/>
                  </a:lnTo>
                  <a:lnTo>
                    <a:pt x="7759700" y="3810000"/>
                  </a:lnTo>
                  <a:close/>
                  <a:moveTo>
                    <a:pt x="7759700" y="3784600"/>
                  </a:moveTo>
                  <a:lnTo>
                    <a:pt x="7759700" y="3771900"/>
                  </a:lnTo>
                  <a:lnTo>
                    <a:pt x="7759700" y="3784600"/>
                  </a:lnTo>
                  <a:close/>
                  <a:moveTo>
                    <a:pt x="7759700" y="3759200"/>
                  </a:moveTo>
                  <a:lnTo>
                    <a:pt x="7759700" y="3746500"/>
                  </a:lnTo>
                  <a:lnTo>
                    <a:pt x="7759700" y="3759200"/>
                  </a:lnTo>
                  <a:close/>
                  <a:moveTo>
                    <a:pt x="7759700" y="3733800"/>
                  </a:moveTo>
                  <a:lnTo>
                    <a:pt x="7759700" y="3721100"/>
                  </a:lnTo>
                  <a:lnTo>
                    <a:pt x="7759700" y="3733800"/>
                  </a:lnTo>
                  <a:close/>
                  <a:moveTo>
                    <a:pt x="7759700" y="3708400"/>
                  </a:moveTo>
                  <a:lnTo>
                    <a:pt x="7759700" y="3695700"/>
                  </a:lnTo>
                  <a:lnTo>
                    <a:pt x="7759700" y="3708400"/>
                  </a:lnTo>
                  <a:close/>
                  <a:moveTo>
                    <a:pt x="7759700" y="3683000"/>
                  </a:moveTo>
                  <a:lnTo>
                    <a:pt x="7759700" y="3670300"/>
                  </a:lnTo>
                  <a:lnTo>
                    <a:pt x="7759700" y="3683000"/>
                  </a:lnTo>
                  <a:close/>
                  <a:moveTo>
                    <a:pt x="7759700" y="3657600"/>
                  </a:moveTo>
                  <a:lnTo>
                    <a:pt x="7759700" y="3644900"/>
                  </a:lnTo>
                  <a:lnTo>
                    <a:pt x="7759700" y="3657600"/>
                  </a:lnTo>
                  <a:close/>
                  <a:moveTo>
                    <a:pt x="7759700" y="3632200"/>
                  </a:moveTo>
                  <a:lnTo>
                    <a:pt x="7759700" y="3619500"/>
                  </a:lnTo>
                  <a:lnTo>
                    <a:pt x="7759700" y="3632200"/>
                  </a:lnTo>
                  <a:close/>
                  <a:moveTo>
                    <a:pt x="7759700" y="3606800"/>
                  </a:moveTo>
                  <a:lnTo>
                    <a:pt x="7759700" y="3594100"/>
                  </a:lnTo>
                  <a:lnTo>
                    <a:pt x="7759700" y="3606800"/>
                  </a:lnTo>
                  <a:close/>
                  <a:moveTo>
                    <a:pt x="7759700" y="3581400"/>
                  </a:moveTo>
                  <a:lnTo>
                    <a:pt x="7759700" y="3568700"/>
                  </a:lnTo>
                  <a:lnTo>
                    <a:pt x="7759700" y="3581400"/>
                  </a:lnTo>
                  <a:close/>
                  <a:moveTo>
                    <a:pt x="7759700" y="3556000"/>
                  </a:moveTo>
                  <a:lnTo>
                    <a:pt x="7759700" y="3543300"/>
                  </a:lnTo>
                  <a:lnTo>
                    <a:pt x="7759700" y="3556000"/>
                  </a:lnTo>
                  <a:close/>
                  <a:moveTo>
                    <a:pt x="7759700" y="3530600"/>
                  </a:moveTo>
                  <a:lnTo>
                    <a:pt x="7759700" y="3517900"/>
                  </a:lnTo>
                  <a:lnTo>
                    <a:pt x="7759700" y="3530600"/>
                  </a:lnTo>
                  <a:close/>
                  <a:moveTo>
                    <a:pt x="7759700" y="3505200"/>
                  </a:moveTo>
                  <a:lnTo>
                    <a:pt x="7759700" y="3492500"/>
                  </a:lnTo>
                  <a:lnTo>
                    <a:pt x="7759700" y="3505200"/>
                  </a:lnTo>
                  <a:close/>
                  <a:moveTo>
                    <a:pt x="7759700" y="3479800"/>
                  </a:moveTo>
                  <a:lnTo>
                    <a:pt x="7759700" y="3467100"/>
                  </a:lnTo>
                  <a:lnTo>
                    <a:pt x="7759700" y="3479800"/>
                  </a:lnTo>
                  <a:close/>
                  <a:moveTo>
                    <a:pt x="7759700" y="3454400"/>
                  </a:moveTo>
                  <a:lnTo>
                    <a:pt x="7759700" y="3441700"/>
                  </a:lnTo>
                  <a:lnTo>
                    <a:pt x="7759700" y="3454400"/>
                  </a:lnTo>
                  <a:close/>
                  <a:moveTo>
                    <a:pt x="7759700" y="3429000"/>
                  </a:moveTo>
                  <a:lnTo>
                    <a:pt x="7759700" y="3416300"/>
                  </a:lnTo>
                  <a:lnTo>
                    <a:pt x="7759700" y="3429000"/>
                  </a:lnTo>
                  <a:close/>
                  <a:moveTo>
                    <a:pt x="7759700" y="3403600"/>
                  </a:moveTo>
                  <a:lnTo>
                    <a:pt x="7759700" y="3390900"/>
                  </a:lnTo>
                  <a:lnTo>
                    <a:pt x="7759700" y="3403600"/>
                  </a:lnTo>
                  <a:close/>
                  <a:moveTo>
                    <a:pt x="7759700" y="3378200"/>
                  </a:moveTo>
                  <a:lnTo>
                    <a:pt x="7759700" y="3365500"/>
                  </a:lnTo>
                  <a:lnTo>
                    <a:pt x="7759700" y="3378200"/>
                  </a:lnTo>
                  <a:close/>
                  <a:moveTo>
                    <a:pt x="7759700" y="3352800"/>
                  </a:moveTo>
                  <a:lnTo>
                    <a:pt x="7759700" y="3340100"/>
                  </a:lnTo>
                  <a:lnTo>
                    <a:pt x="7759700" y="3352800"/>
                  </a:lnTo>
                  <a:close/>
                  <a:moveTo>
                    <a:pt x="7759700" y="3327400"/>
                  </a:moveTo>
                  <a:lnTo>
                    <a:pt x="7759700" y="3314700"/>
                  </a:lnTo>
                  <a:lnTo>
                    <a:pt x="7759700" y="3327400"/>
                  </a:lnTo>
                  <a:close/>
                  <a:moveTo>
                    <a:pt x="7759700" y="3302000"/>
                  </a:moveTo>
                  <a:lnTo>
                    <a:pt x="7759700" y="3289300"/>
                  </a:lnTo>
                  <a:lnTo>
                    <a:pt x="7759700" y="3302000"/>
                  </a:lnTo>
                  <a:close/>
                  <a:moveTo>
                    <a:pt x="7759700" y="3276600"/>
                  </a:moveTo>
                  <a:lnTo>
                    <a:pt x="7759700" y="3263900"/>
                  </a:lnTo>
                  <a:lnTo>
                    <a:pt x="7759700" y="3276600"/>
                  </a:lnTo>
                  <a:close/>
                  <a:moveTo>
                    <a:pt x="7759700" y="3251200"/>
                  </a:moveTo>
                  <a:lnTo>
                    <a:pt x="7759700" y="3238500"/>
                  </a:lnTo>
                  <a:lnTo>
                    <a:pt x="7759700" y="3251200"/>
                  </a:lnTo>
                  <a:close/>
                  <a:moveTo>
                    <a:pt x="7759700" y="3225800"/>
                  </a:moveTo>
                  <a:lnTo>
                    <a:pt x="7759700" y="3213100"/>
                  </a:lnTo>
                  <a:lnTo>
                    <a:pt x="7759700" y="3225800"/>
                  </a:lnTo>
                  <a:close/>
                  <a:moveTo>
                    <a:pt x="7759700" y="3200400"/>
                  </a:moveTo>
                  <a:lnTo>
                    <a:pt x="7759700" y="3187700"/>
                  </a:lnTo>
                  <a:lnTo>
                    <a:pt x="7759700" y="3200400"/>
                  </a:lnTo>
                  <a:close/>
                  <a:moveTo>
                    <a:pt x="7759700" y="3175000"/>
                  </a:moveTo>
                  <a:lnTo>
                    <a:pt x="7759700" y="3162300"/>
                  </a:lnTo>
                  <a:lnTo>
                    <a:pt x="7759700" y="3175000"/>
                  </a:lnTo>
                  <a:close/>
                  <a:moveTo>
                    <a:pt x="7759700" y="3149600"/>
                  </a:moveTo>
                  <a:lnTo>
                    <a:pt x="7759700" y="3136900"/>
                  </a:lnTo>
                  <a:lnTo>
                    <a:pt x="7759700" y="3149600"/>
                  </a:lnTo>
                  <a:close/>
                  <a:moveTo>
                    <a:pt x="7759700" y="3124200"/>
                  </a:moveTo>
                  <a:lnTo>
                    <a:pt x="7759700" y="3111500"/>
                  </a:lnTo>
                  <a:lnTo>
                    <a:pt x="7759700" y="3124200"/>
                  </a:lnTo>
                  <a:close/>
                  <a:moveTo>
                    <a:pt x="7759700" y="3098800"/>
                  </a:moveTo>
                  <a:lnTo>
                    <a:pt x="7759700" y="3086100"/>
                  </a:lnTo>
                  <a:lnTo>
                    <a:pt x="7759700" y="3098800"/>
                  </a:lnTo>
                  <a:close/>
                  <a:moveTo>
                    <a:pt x="7759700" y="3073400"/>
                  </a:moveTo>
                  <a:lnTo>
                    <a:pt x="7759700" y="3060700"/>
                  </a:lnTo>
                  <a:lnTo>
                    <a:pt x="7759700" y="3073400"/>
                  </a:lnTo>
                  <a:close/>
                  <a:moveTo>
                    <a:pt x="7759700" y="3048000"/>
                  </a:moveTo>
                  <a:lnTo>
                    <a:pt x="7759700" y="3035300"/>
                  </a:lnTo>
                  <a:lnTo>
                    <a:pt x="7759700" y="3048000"/>
                  </a:lnTo>
                  <a:close/>
                  <a:moveTo>
                    <a:pt x="7759700" y="3022600"/>
                  </a:moveTo>
                  <a:lnTo>
                    <a:pt x="7759700" y="3009900"/>
                  </a:lnTo>
                  <a:lnTo>
                    <a:pt x="7759700" y="3022600"/>
                  </a:lnTo>
                  <a:close/>
                  <a:moveTo>
                    <a:pt x="7759700" y="2997200"/>
                  </a:moveTo>
                  <a:lnTo>
                    <a:pt x="7759700" y="2984500"/>
                  </a:lnTo>
                  <a:lnTo>
                    <a:pt x="7759700" y="2997200"/>
                  </a:lnTo>
                  <a:close/>
                  <a:moveTo>
                    <a:pt x="7759700" y="2971800"/>
                  </a:moveTo>
                  <a:lnTo>
                    <a:pt x="7759700" y="2959100"/>
                  </a:lnTo>
                  <a:lnTo>
                    <a:pt x="7759700" y="2971800"/>
                  </a:lnTo>
                  <a:close/>
                  <a:moveTo>
                    <a:pt x="7759700" y="2946400"/>
                  </a:moveTo>
                  <a:lnTo>
                    <a:pt x="7759700" y="2933700"/>
                  </a:lnTo>
                  <a:lnTo>
                    <a:pt x="7759700" y="2946400"/>
                  </a:lnTo>
                  <a:close/>
                  <a:moveTo>
                    <a:pt x="7759700" y="2921000"/>
                  </a:moveTo>
                  <a:lnTo>
                    <a:pt x="7759700" y="2908300"/>
                  </a:lnTo>
                  <a:lnTo>
                    <a:pt x="7759700" y="2921000"/>
                  </a:lnTo>
                  <a:close/>
                  <a:moveTo>
                    <a:pt x="7759700" y="2895600"/>
                  </a:moveTo>
                  <a:lnTo>
                    <a:pt x="7759700" y="2882900"/>
                  </a:lnTo>
                  <a:lnTo>
                    <a:pt x="7759700" y="2895600"/>
                  </a:lnTo>
                  <a:close/>
                  <a:moveTo>
                    <a:pt x="7759700" y="2870200"/>
                  </a:moveTo>
                  <a:lnTo>
                    <a:pt x="7759700" y="2857500"/>
                  </a:lnTo>
                  <a:lnTo>
                    <a:pt x="7759700" y="2870200"/>
                  </a:lnTo>
                  <a:close/>
                  <a:moveTo>
                    <a:pt x="7759700" y="2844800"/>
                  </a:moveTo>
                  <a:lnTo>
                    <a:pt x="7759700" y="2832100"/>
                  </a:lnTo>
                  <a:lnTo>
                    <a:pt x="7759700" y="2844800"/>
                  </a:lnTo>
                  <a:close/>
                  <a:moveTo>
                    <a:pt x="7759700" y="2819400"/>
                  </a:moveTo>
                  <a:lnTo>
                    <a:pt x="7759700" y="2806700"/>
                  </a:lnTo>
                  <a:lnTo>
                    <a:pt x="7759700" y="2819400"/>
                  </a:lnTo>
                  <a:close/>
                  <a:moveTo>
                    <a:pt x="7759700" y="2794000"/>
                  </a:moveTo>
                  <a:lnTo>
                    <a:pt x="7759700" y="2781300"/>
                  </a:lnTo>
                  <a:lnTo>
                    <a:pt x="7759700" y="2794000"/>
                  </a:lnTo>
                  <a:close/>
                  <a:moveTo>
                    <a:pt x="7759700" y="2768600"/>
                  </a:moveTo>
                  <a:lnTo>
                    <a:pt x="7759700" y="2755900"/>
                  </a:lnTo>
                  <a:lnTo>
                    <a:pt x="7759700" y="2768600"/>
                  </a:lnTo>
                  <a:close/>
                  <a:moveTo>
                    <a:pt x="7759700" y="2743200"/>
                  </a:moveTo>
                  <a:lnTo>
                    <a:pt x="7759700" y="2730500"/>
                  </a:lnTo>
                  <a:lnTo>
                    <a:pt x="7759700" y="2743200"/>
                  </a:lnTo>
                  <a:close/>
                  <a:moveTo>
                    <a:pt x="7759700" y="2717800"/>
                  </a:moveTo>
                  <a:lnTo>
                    <a:pt x="7759700" y="2705100"/>
                  </a:lnTo>
                  <a:lnTo>
                    <a:pt x="7759700" y="2717800"/>
                  </a:lnTo>
                  <a:close/>
                  <a:moveTo>
                    <a:pt x="7759700" y="2692400"/>
                  </a:moveTo>
                  <a:lnTo>
                    <a:pt x="7759700" y="2679700"/>
                  </a:lnTo>
                  <a:lnTo>
                    <a:pt x="7759700" y="2692400"/>
                  </a:lnTo>
                  <a:close/>
                  <a:moveTo>
                    <a:pt x="7759700" y="2667000"/>
                  </a:moveTo>
                  <a:lnTo>
                    <a:pt x="7759700" y="2654300"/>
                  </a:lnTo>
                  <a:lnTo>
                    <a:pt x="7759700" y="2667000"/>
                  </a:lnTo>
                  <a:close/>
                  <a:moveTo>
                    <a:pt x="7759700" y="2641600"/>
                  </a:moveTo>
                  <a:lnTo>
                    <a:pt x="7759700" y="2628900"/>
                  </a:lnTo>
                  <a:lnTo>
                    <a:pt x="7759700" y="2641600"/>
                  </a:lnTo>
                  <a:close/>
                  <a:moveTo>
                    <a:pt x="7759700" y="2616200"/>
                  </a:moveTo>
                  <a:lnTo>
                    <a:pt x="7759700" y="2603500"/>
                  </a:lnTo>
                  <a:lnTo>
                    <a:pt x="7759700" y="2616200"/>
                  </a:lnTo>
                  <a:close/>
                  <a:moveTo>
                    <a:pt x="7759700" y="2590800"/>
                  </a:moveTo>
                  <a:lnTo>
                    <a:pt x="7759700" y="2578100"/>
                  </a:lnTo>
                  <a:lnTo>
                    <a:pt x="7759700" y="2590800"/>
                  </a:lnTo>
                  <a:close/>
                  <a:moveTo>
                    <a:pt x="7759700" y="2565400"/>
                  </a:moveTo>
                  <a:lnTo>
                    <a:pt x="7759700" y="2552700"/>
                  </a:lnTo>
                  <a:lnTo>
                    <a:pt x="7759700" y="2565400"/>
                  </a:lnTo>
                  <a:close/>
                  <a:moveTo>
                    <a:pt x="7759700" y="2540000"/>
                  </a:moveTo>
                  <a:lnTo>
                    <a:pt x="7759700" y="2527300"/>
                  </a:lnTo>
                  <a:lnTo>
                    <a:pt x="7759700" y="2540000"/>
                  </a:lnTo>
                  <a:close/>
                  <a:moveTo>
                    <a:pt x="7759700" y="2514600"/>
                  </a:moveTo>
                  <a:lnTo>
                    <a:pt x="7759700" y="2501900"/>
                  </a:lnTo>
                  <a:lnTo>
                    <a:pt x="7759700" y="2514600"/>
                  </a:lnTo>
                  <a:close/>
                  <a:moveTo>
                    <a:pt x="7759700" y="2489200"/>
                  </a:moveTo>
                  <a:lnTo>
                    <a:pt x="7759700" y="2476500"/>
                  </a:lnTo>
                  <a:lnTo>
                    <a:pt x="7759700" y="2489200"/>
                  </a:lnTo>
                  <a:close/>
                  <a:moveTo>
                    <a:pt x="7759700" y="2463800"/>
                  </a:moveTo>
                  <a:lnTo>
                    <a:pt x="7759700" y="2451100"/>
                  </a:lnTo>
                  <a:lnTo>
                    <a:pt x="7759700" y="2463800"/>
                  </a:lnTo>
                  <a:close/>
                  <a:moveTo>
                    <a:pt x="7759700" y="2438400"/>
                  </a:moveTo>
                  <a:lnTo>
                    <a:pt x="7759700" y="2425700"/>
                  </a:lnTo>
                  <a:lnTo>
                    <a:pt x="7759700" y="2438400"/>
                  </a:lnTo>
                  <a:close/>
                  <a:moveTo>
                    <a:pt x="7759700" y="2413000"/>
                  </a:moveTo>
                  <a:lnTo>
                    <a:pt x="7759700" y="2400300"/>
                  </a:lnTo>
                  <a:lnTo>
                    <a:pt x="7759700" y="2413000"/>
                  </a:lnTo>
                  <a:close/>
                  <a:moveTo>
                    <a:pt x="7759700" y="2387600"/>
                  </a:moveTo>
                  <a:lnTo>
                    <a:pt x="7759700" y="2374900"/>
                  </a:lnTo>
                  <a:lnTo>
                    <a:pt x="7759700" y="2387600"/>
                  </a:lnTo>
                  <a:close/>
                  <a:moveTo>
                    <a:pt x="7759700" y="2362200"/>
                  </a:moveTo>
                  <a:lnTo>
                    <a:pt x="7759700" y="2349500"/>
                  </a:lnTo>
                  <a:lnTo>
                    <a:pt x="7759700" y="2362200"/>
                  </a:lnTo>
                  <a:close/>
                  <a:moveTo>
                    <a:pt x="7759700" y="2336800"/>
                  </a:moveTo>
                  <a:lnTo>
                    <a:pt x="7759700" y="2324100"/>
                  </a:lnTo>
                  <a:lnTo>
                    <a:pt x="7759700" y="2336800"/>
                  </a:lnTo>
                  <a:close/>
                  <a:moveTo>
                    <a:pt x="7759700" y="2311400"/>
                  </a:moveTo>
                  <a:lnTo>
                    <a:pt x="7759700" y="2298700"/>
                  </a:lnTo>
                  <a:lnTo>
                    <a:pt x="7759700" y="2311400"/>
                  </a:lnTo>
                  <a:close/>
                  <a:moveTo>
                    <a:pt x="7759700" y="2286000"/>
                  </a:moveTo>
                  <a:lnTo>
                    <a:pt x="7759700" y="2273300"/>
                  </a:lnTo>
                  <a:lnTo>
                    <a:pt x="7759700" y="2286000"/>
                  </a:lnTo>
                  <a:close/>
                  <a:moveTo>
                    <a:pt x="7759700" y="2260600"/>
                  </a:moveTo>
                  <a:lnTo>
                    <a:pt x="7759700" y="2247900"/>
                  </a:lnTo>
                  <a:lnTo>
                    <a:pt x="7759700" y="2260600"/>
                  </a:lnTo>
                  <a:close/>
                  <a:moveTo>
                    <a:pt x="7759700" y="2235200"/>
                  </a:moveTo>
                  <a:lnTo>
                    <a:pt x="7759700" y="2222500"/>
                  </a:lnTo>
                  <a:lnTo>
                    <a:pt x="7759700" y="2235200"/>
                  </a:lnTo>
                  <a:close/>
                  <a:moveTo>
                    <a:pt x="7759700" y="2209800"/>
                  </a:moveTo>
                  <a:lnTo>
                    <a:pt x="7759700" y="2197100"/>
                  </a:lnTo>
                  <a:lnTo>
                    <a:pt x="7759700" y="2209800"/>
                  </a:lnTo>
                  <a:close/>
                  <a:moveTo>
                    <a:pt x="7759700" y="2184400"/>
                  </a:moveTo>
                  <a:lnTo>
                    <a:pt x="7759700" y="2171700"/>
                  </a:lnTo>
                  <a:lnTo>
                    <a:pt x="7759700" y="2184400"/>
                  </a:lnTo>
                  <a:close/>
                  <a:moveTo>
                    <a:pt x="7759700" y="2159000"/>
                  </a:moveTo>
                  <a:lnTo>
                    <a:pt x="7759700" y="2146300"/>
                  </a:lnTo>
                  <a:lnTo>
                    <a:pt x="7759700" y="2159000"/>
                  </a:lnTo>
                  <a:close/>
                  <a:moveTo>
                    <a:pt x="7759700" y="2133600"/>
                  </a:moveTo>
                  <a:lnTo>
                    <a:pt x="7759700" y="2120900"/>
                  </a:lnTo>
                  <a:lnTo>
                    <a:pt x="7759700" y="2133600"/>
                  </a:lnTo>
                  <a:close/>
                  <a:moveTo>
                    <a:pt x="7759700" y="2108200"/>
                  </a:moveTo>
                  <a:lnTo>
                    <a:pt x="7759700" y="2095500"/>
                  </a:lnTo>
                  <a:lnTo>
                    <a:pt x="7759700" y="2108200"/>
                  </a:lnTo>
                  <a:close/>
                  <a:moveTo>
                    <a:pt x="7759700" y="2082800"/>
                  </a:moveTo>
                  <a:lnTo>
                    <a:pt x="7759700" y="2070100"/>
                  </a:lnTo>
                  <a:lnTo>
                    <a:pt x="7759700" y="2082800"/>
                  </a:lnTo>
                  <a:close/>
                  <a:moveTo>
                    <a:pt x="7759700" y="2057400"/>
                  </a:moveTo>
                  <a:lnTo>
                    <a:pt x="7759700" y="2044700"/>
                  </a:lnTo>
                  <a:lnTo>
                    <a:pt x="7759700" y="2057400"/>
                  </a:lnTo>
                  <a:close/>
                  <a:moveTo>
                    <a:pt x="7759700" y="2032000"/>
                  </a:moveTo>
                  <a:lnTo>
                    <a:pt x="7759700" y="2019300"/>
                  </a:lnTo>
                  <a:lnTo>
                    <a:pt x="7759700" y="2032000"/>
                  </a:lnTo>
                  <a:close/>
                  <a:moveTo>
                    <a:pt x="7759700" y="2006600"/>
                  </a:moveTo>
                  <a:lnTo>
                    <a:pt x="7759700" y="1993900"/>
                  </a:lnTo>
                  <a:lnTo>
                    <a:pt x="7759700" y="2006600"/>
                  </a:lnTo>
                  <a:close/>
                  <a:moveTo>
                    <a:pt x="7759700" y="1981200"/>
                  </a:moveTo>
                  <a:lnTo>
                    <a:pt x="7759700" y="1968500"/>
                  </a:lnTo>
                  <a:lnTo>
                    <a:pt x="7759700" y="1981200"/>
                  </a:lnTo>
                  <a:close/>
                  <a:moveTo>
                    <a:pt x="7759700" y="1955800"/>
                  </a:moveTo>
                  <a:lnTo>
                    <a:pt x="7759700" y="1943100"/>
                  </a:lnTo>
                  <a:lnTo>
                    <a:pt x="7759700" y="1955800"/>
                  </a:lnTo>
                  <a:close/>
                  <a:moveTo>
                    <a:pt x="7759700" y="1930400"/>
                  </a:moveTo>
                  <a:lnTo>
                    <a:pt x="7759700" y="1917700"/>
                  </a:lnTo>
                  <a:lnTo>
                    <a:pt x="7759700" y="1930400"/>
                  </a:lnTo>
                  <a:close/>
                  <a:moveTo>
                    <a:pt x="7759700" y="1905000"/>
                  </a:moveTo>
                  <a:lnTo>
                    <a:pt x="7759700" y="1892300"/>
                  </a:lnTo>
                  <a:lnTo>
                    <a:pt x="7759700" y="1905000"/>
                  </a:lnTo>
                  <a:close/>
                  <a:moveTo>
                    <a:pt x="7759700" y="1879600"/>
                  </a:moveTo>
                  <a:lnTo>
                    <a:pt x="7759700" y="1866900"/>
                  </a:lnTo>
                  <a:lnTo>
                    <a:pt x="7759700" y="1879600"/>
                  </a:lnTo>
                  <a:close/>
                  <a:moveTo>
                    <a:pt x="7759700" y="1854200"/>
                  </a:moveTo>
                  <a:lnTo>
                    <a:pt x="7759700" y="1841500"/>
                  </a:lnTo>
                  <a:lnTo>
                    <a:pt x="7759700" y="1854200"/>
                  </a:lnTo>
                  <a:close/>
                  <a:moveTo>
                    <a:pt x="7759700" y="1828800"/>
                  </a:moveTo>
                  <a:lnTo>
                    <a:pt x="7759700" y="1816100"/>
                  </a:lnTo>
                  <a:lnTo>
                    <a:pt x="7759700" y="1828800"/>
                  </a:lnTo>
                  <a:close/>
                  <a:moveTo>
                    <a:pt x="7759700" y="1803400"/>
                  </a:moveTo>
                  <a:lnTo>
                    <a:pt x="7759700" y="1790700"/>
                  </a:lnTo>
                  <a:lnTo>
                    <a:pt x="7759700" y="1803400"/>
                  </a:lnTo>
                  <a:close/>
                  <a:moveTo>
                    <a:pt x="7759700" y="1778000"/>
                  </a:moveTo>
                  <a:lnTo>
                    <a:pt x="7759700" y="1765300"/>
                  </a:lnTo>
                  <a:lnTo>
                    <a:pt x="7759700" y="1778000"/>
                  </a:lnTo>
                  <a:close/>
                  <a:moveTo>
                    <a:pt x="7759700" y="1752600"/>
                  </a:moveTo>
                  <a:lnTo>
                    <a:pt x="7759700" y="1739900"/>
                  </a:lnTo>
                  <a:lnTo>
                    <a:pt x="7759700" y="1752600"/>
                  </a:lnTo>
                  <a:close/>
                  <a:moveTo>
                    <a:pt x="7759700" y="1727200"/>
                  </a:moveTo>
                  <a:lnTo>
                    <a:pt x="7759700" y="1714500"/>
                  </a:lnTo>
                  <a:lnTo>
                    <a:pt x="7759700" y="1727200"/>
                  </a:lnTo>
                  <a:close/>
                  <a:moveTo>
                    <a:pt x="7759700" y="1701800"/>
                  </a:moveTo>
                  <a:lnTo>
                    <a:pt x="7759700" y="1689100"/>
                  </a:lnTo>
                  <a:lnTo>
                    <a:pt x="7759700" y="1701800"/>
                  </a:lnTo>
                  <a:close/>
                  <a:moveTo>
                    <a:pt x="7759700" y="1676400"/>
                  </a:moveTo>
                  <a:lnTo>
                    <a:pt x="7759700" y="1663700"/>
                  </a:lnTo>
                  <a:lnTo>
                    <a:pt x="7759700" y="1676400"/>
                  </a:lnTo>
                  <a:close/>
                  <a:moveTo>
                    <a:pt x="7759700" y="1651000"/>
                  </a:moveTo>
                  <a:lnTo>
                    <a:pt x="7759700" y="1638300"/>
                  </a:lnTo>
                  <a:lnTo>
                    <a:pt x="7759700" y="1651000"/>
                  </a:lnTo>
                  <a:close/>
                  <a:moveTo>
                    <a:pt x="7759700" y="1625600"/>
                  </a:moveTo>
                  <a:lnTo>
                    <a:pt x="7759700" y="1612900"/>
                  </a:lnTo>
                  <a:lnTo>
                    <a:pt x="7759700" y="1625600"/>
                  </a:lnTo>
                  <a:close/>
                  <a:moveTo>
                    <a:pt x="7759700" y="1600200"/>
                  </a:moveTo>
                  <a:lnTo>
                    <a:pt x="7759700" y="1587500"/>
                  </a:lnTo>
                  <a:lnTo>
                    <a:pt x="7759700" y="1600200"/>
                  </a:lnTo>
                  <a:close/>
                  <a:moveTo>
                    <a:pt x="7759700" y="1574800"/>
                  </a:moveTo>
                  <a:lnTo>
                    <a:pt x="7759700" y="1562100"/>
                  </a:lnTo>
                  <a:lnTo>
                    <a:pt x="7759700" y="1574800"/>
                  </a:lnTo>
                  <a:close/>
                  <a:moveTo>
                    <a:pt x="7759700" y="1549400"/>
                  </a:moveTo>
                  <a:lnTo>
                    <a:pt x="7759700" y="1536700"/>
                  </a:lnTo>
                  <a:lnTo>
                    <a:pt x="7759700" y="1549400"/>
                  </a:lnTo>
                  <a:close/>
                  <a:moveTo>
                    <a:pt x="7759700" y="1524000"/>
                  </a:moveTo>
                  <a:lnTo>
                    <a:pt x="7759700" y="1511300"/>
                  </a:lnTo>
                  <a:lnTo>
                    <a:pt x="7759700" y="1524000"/>
                  </a:lnTo>
                  <a:close/>
                  <a:moveTo>
                    <a:pt x="7759700" y="1498600"/>
                  </a:moveTo>
                  <a:lnTo>
                    <a:pt x="7759700" y="1485900"/>
                  </a:lnTo>
                  <a:lnTo>
                    <a:pt x="7759700" y="1498600"/>
                  </a:lnTo>
                  <a:close/>
                  <a:moveTo>
                    <a:pt x="7759700" y="1473200"/>
                  </a:moveTo>
                  <a:lnTo>
                    <a:pt x="7759700" y="1460500"/>
                  </a:lnTo>
                  <a:lnTo>
                    <a:pt x="7759700" y="1473200"/>
                  </a:lnTo>
                  <a:close/>
                  <a:moveTo>
                    <a:pt x="7759700" y="1447800"/>
                  </a:moveTo>
                  <a:lnTo>
                    <a:pt x="7759700" y="1435100"/>
                  </a:lnTo>
                  <a:lnTo>
                    <a:pt x="7759700" y="1447800"/>
                  </a:lnTo>
                  <a:close/>
                  <a:moveTo>
                    <a:pt x="7759700" y="1422400"/>
                  </a:moveTo>
                  <a:lnTo>
                    <a:pt x="7759700" y="1409700"/>
                  </a:lnTo>
                  <a:lnTo>
                    <a:pt x="7759700" y="1422400"/>
                  </a:lnTo>
                  <a:close/>
                  <a:moveTo>
                    <a:pt x="7759700" y="1397000"/>
                  </a:moveTo>
                  <a:lnTo>
                    <a:pt x="7759700" y="1384300"/>
                  </a:lnTo>
                  <a:lnTo>
                    <a:pt x="7759700" y="1397000"/>
                  </a:lnTo>
                  <a:close/>
                  <a:moveTo>
                    <a:pt x="7759700" y="1371600"/>
                  </a:moveTo>
                  <a:lnTo>
                    <a:pt x="7759700" y="1358900"/>
                  </a:lnTo>
                  <a:lnTo>
                    <a:pt x="7759700" y="1371600"/>
                  </a:lnTo>
                  <a:close/>
                  <a:moveTo>
                    <a:pt x="7759700" y="1346200"/>
                  </a:moveTo>
                  <a:lnTo>
                    <a:pt x="7759700" y="1333500"/>
                  </a:lnTo>
                  <a:lnTo>
                    <a:pt x="7759700" y="1346200"/>
                  </a:lnTo>
                  <a:close/>
                  <a:moveTo>
                    <a:pt x="7759700" y="1320800"/>
                  </a:moveTo>
                  <a:lnTo>
                    <a:pt x="7759700" y="1308100"/>
                  </a:lnTo>
                  <a:lnTo>
                    <a:pt x="7759700" y="1320800"/>
                  </a:lnTo>
                  <a:close/>
                  <a:moveTo>
                    <a:pt x="7759700" y="1295400"/>
                  </a:moveTo>
                  <a:lnTo>
                    <a:pt x="7759700" y="1282700"/>
                  </a:lnTo>
                  <a:lnTo>
                    <a:pt x="7759700" y="1295400"/>
                  </a:lnTo>
                  <a:close/>
                  <a:moveTo>
                    <a:pt x="7759700" y="1270000"/>
                  </a:moveTo>
                  <a:lnTo>
                    <a:pt x="7759700" y="1257300"/>
                  </a:lnTo>
                  <a:lnTo>
                    <a:pt x="7759700" y="1270000"/>
                  </a:lnTo>
                  <a:close/>
                  <a:moveTo>
                    <a:pt x="7759700" y="1244600"/>
                  </a:moveTo>
                  <a:lnTo>
                    <a:pt x="7759700" y="1231900"/>
                  </a:lnTo>
                  <a:lnTo>
                    <a:pt x="7759700" y="1244600"/>
                  </a:lnTo>
                  <a:close/>
                  <a:moveTo>
                    <a:pt x="7759700" y="1219200"/>
                  </a:moveTo>
                  <a:lnTo>
                    <a:pt x="7759700" y="1206500"/>
                  </a:lnTo>
                  <a:lnTo>
                    <a:pt x="7759700" y="1219200"/>
                  </a:lnTo>
                  <a:close/>
                  <a:moveTo>
                    <a:pt x="7759700" y="1193800"/>
                  </a:moveTo>
                  <a:lnTo>
                    <a:pt x="7759700" y="1181100"/>
                  </a:lnTo>
                  <a:lnTo>
                    <a:pt x="7759700" y="1193800"/>
                  </a:lnTo>
                  <a:close/>
                  <a:moveTo>
                    <a:pt x="7759700" y="1168400"/>
                  </a:moveTo>
                  <a:lnTo>
                    <a:pt x="7759700" y="1155700"/>
                  </a:lnTo>
                  <a:lnTo>
                    <a:pt x="7759700" y="1168400"/>
                  </a:lnTo>
                  <a:close/>
                  <a:moveTo>
                    <a:pt x="7759700" y="1143000"/>
                  </a:moveTo>
                  <a:lnTo>
                    <a:pt x="7759700" y="1130300"/>
                  </a:lnTo>
                  <a:lnTo>
                    <a:pt x="7759700" y="1143000"/>
                  </a:lnTo>
                  <a:close/>
                  <a:moveTo>
                    <a:pt x="7759700" y="1117600"/>
                  </a:moveTo>
                  <a:lnTo>
                    <a:pt x="7759700" y="1104900"/>
                  </a:lnTo>
                  <a:lnTo>
                    <a:pt x="7759700" y="1117600"/>
                  </a:lnTo>
                  <a:close/>
                  <a:moveTo>
                    <a:pt x="7759700" y="1092200"/>
                  </a:moveTo>
                  <a:lnTo>
                    <a:pt x="7759700" y="1079500"/>
                  </a:lnTo>
                  <a:lnTo>
                    <a:pt x="7759700" y="1092200"/>
                  </a:lnTo>
                  <a:close/>
                  <a:moveTo>
                    <a:pt x="7759700" y="1066800"/>
                  </a:moveTo>
                  <a:lnTo>
                    <a:pt x="7759700" y="1054100"/>
                  </a:lnTo>
                  <a:lnTo>
                    <a:pt x="7759700" y="1066800"/>
                  </a:lnTo>
                  <a:close/>
                  <a:moveTo>
                    <a:pt x="7759700" y="1041400"/>
                  </a:moveTo>
                  <a:lnTo>
                    <a:pt x="7759700" y="1028700"/>
                  </a:lnTo>
                  <a:lnTo>
                    <a:pt x="7759700" y="1041400"/>
                  </a:lnTo>
                  <a:close/>
                  <a:moveTo>
                    <a:pt x="7759700" y="1016000"/>
                  </a:moveTo>
                  <a:lnTo>
                    <a:pt x="7759700" y="1003300"/>
                  </a:lnTo>
                  <a:lnTo>
                    <a:pt x="7759700" y="1016000"/>
                  </a:lnTo>
                  <a:close/>
                  <a:moveTo>
                    <a:pt x="7759700" y="990600"/>
                  </a:moveTo>
                  <a:lnTo>
                    <a:pt x="7759700" y="977900"/>
                  </a:lnTo>
                  <a:lnTo>
                    <a:pt x="7759700" y="990600"/>
                  </a:lnTo>
                  <a:close/>
                  <a:moveTo>
                    <a:pt x="7759700" y="965200"/>
                  </a:moveTo>
                  <a:lnTo>
                    <a:pt x="7759700" y="952500"/>
                  </a:lnTo>
                  <a:lnTo>
                    <a:pt x="7759700" y="965200"/>
                  </a:lnTo>
                  <a:close/>
                  <a:moveTo>
                    <a:pt x="7759700" y="939800"/>
                  </a:moveTo>
                  <a:lnTo>
                    <a:pt x="7759700" y="927100"/>
                  </a:lnTo>
                  <a:lnTo>
                    <a:pt x="7759700" y="939800"/>
                  </a:lnTo>
                  <a:close/>
                  <a:moveTo>
                    <a:pt x="7759700" y="914400"/>
                  </a:moveTo>
                  <a:lnTo>
                    <a:pt x="7759700" y="901700"/>
                  </a:lnTo>
                  <a:lnTo>
                    <a:pt x="7759700" y="914400"/>
                  </a:lnTo>
                  <a:close/>
                  <a:moveTo>
                    <a:pt x="7759700" y="889000"/>
                  </a:moveTo>
                  <a:lnTo>
                    <a:pt x="7759700" y="876300"/>
                  </a:lnTo>
                  <a:lnTo>
                    <a:pt x="7759700" y="889000"/>
                  </a:lnTo>
                  <a:close/>
                  <a:moveTo>
                    <a:pt x="7759700" y="863600"/>
                  </a:moveTo>
                  <a:lnTo>
                    <a:pt x="7759700" y="850900"/>
                  </a:lnTo>
                  <a:lnTo>
                    <a:pt x="7759700" y="863600"/>
                  </a:lnTo>
                  <a:close/>
                  <a:moveTo>
                    <a:pt x="7759700" y="838200"/>
                  </a:moveTo>
                  <a:lnTo>
                    <a:pt x="7759700" y="825500"/>
                  </a:lnTo>
                  <a:lnTo>
                    <a:pt x="7759700" y="838200"/>
                  </a:lnTo>
                  <a:close/>
                  <a:moveTo>
                    <a:pt x="7759700" y="812800"/>
                  </a:moveTo>
                  <a:lnTo>
                    <a:pt x="7759700" y="800100"/>
                  </a:lnTo>
                  <a:lnTo>
                    <a:pt x="7759700" y="812800"/>
                  </a:lnTo>
                  <a:close/>
                  <a:moveTo>
                    <a:pt x="7759700" y="787400"/>
                  </a:moveTo>
                  <a:lnTo>
                    <a:pt x="7759700" y="774700"/>
                  </a:lnTo>
                  <a:lnTo>
                    <a:pt x="7759700" y="787400"/>
                  </a:lnTo>
                  <a:close/>
                  <a:moveTo>
                    <a:pt x="7759700" y="762000"/>
                  </a:moveTo>
                  <a:lnTo>
                    <a:pt x="7759700" y="749300"/>
                  </a:lnTo>
                  <a:lnTo>
                    <a:pt x="7759700" y="762000"/>
                  </a:lnTo>
                  <a:close/>
                  <a:moveTo>
                    <a:pt x="7759700" y="736600"/>
                  </a:moveTo>
                  <a:lnTo>
                    <a:pt x="7759700" y="723900"/>
                  </a:lnTo>
                  <a:lnTo>
                    <a:pt x="7759700" y="736600"/>
                  </a:lnTo>
                  <a:close/>
                  <a:moveTo>
                    <a:pt x="7759700" y="711200"/>
                  </a:moveTo>
                  <a:lnTo>
                    <a:pt x="7759700" y="698500"/>
                  </a:lnTo>
                  <a:lnTo>
                    <a:pt x="7759700" y="711200"/>
                  </a:lnTo>
                  <a:close/>
                  <a:moveTo>
                    <a:pt x="7759700" y="685800"/>
                  </a:moveTo>
                  <a:lnTo>
                    <a:pt x="7759700" y="673100"/>
                  </a:lnTo>
                  <a:lnTo>
                    <a:pt x="7759700" y="685800"/>
                  </a:lnTo>
                  <a:close/>
                  <a:moveTo>
                    <a:pt x="7759700" y="660400"/>
                  </a:moveTo>
                  <a:lnTo>
                    <a:pt x="7759700" y="647700"/>
                  </a:lnTo>
                  <a:lnTo>
                    <a:pt x="7759700" y="660400"/>
                  </a:lnTo>
                  <a:close/>
                  <a:moveTo>
                    <a:pt x="7759700" y="635000"/>
                  </a:moveTo>
                  <a:lnTo>
                    <a:pt x="7759700" y="622300"/>
                  </a:lnTo>
                  <a:lnTo>
                    <a:pt x="7759700" y="635000"/>
                  </a:lnTo>
                  <a:close/>
                  <a:moveTo>
                    <a:pt x="7759700" y="609600"/>
                  </a:moveTo>
                  <a:lnTo>
                    <a:pt x="7759700" y="596900"/>
                  </a:lnTo>
                  <a:lnTo>
                    <a:pt x="7759700" y="609600"/>
                  </a:lnTo>
                  <a:close/>
                  <a:moveTo>
                    <a:pt x="7759700" y="584200"/>
                  </a:moveTo>
                  <a:lnTo>
                    <a:pt x="7759700" y="571500"/>
                  </a:lnTo>
                  <a:lnTo>
                    <a:pt x="7759700" y="584200"/>
                  </a:lnTo>
                  <a:close/>
                  <a:moveTo>
                    <a:pt x="7759700" y="558800"/>
                  </a:moveTo>
                  <a:lnTo>
                    <a:pt x="7759700" y="546100"/>
                  </a:lnTo>
                  <a:lnTo>
                    <a:pt x="7759700" y="558800"/>
                  </a:lnTo>
                  <a:close/>
                  <a:moveTo>
                    <a:pt x="7759700" y="533400"/>
                  </a:moveTo>
                  <a:lnTo>
                    <a:pt x="7759700" y="520700"/>
                  </a:lnTo>
                  <a:lnTo>
                    <a:pt x="7759700" y="533400"/>
                  </a:lnTo>
                  <a:close/>
                  <a:moveTo>
                    <a:pt x="7759700" y="508000"/>
                  </a:moveTo>
                  <a:lnTo>
                    <a:pt x="7759700" y="495300"/>
                  </a:lnTo>
                  <a:lnTo>
                    <a:pt x="7759700" y="508000"/>
                  </a:lnTo>
                  <a:close/>
                  <a:moveTo>
                    <a:pt x="7759700" y="482600"/>
                  </a:moveTo>
                  <a:lnTo>
                    <a:pt x="7759700" y="469900"/>
                  </a:lnTo>
                  <a:lnTo>
                    <a:pt x="7759700" y="482600"/>
                  </a:lnTo>
                  <a:close/>
                  <a:moveTo>
                    <a:pt x="7759700" y="457200"/>
                  </a:moveTo>
                  <a:lnTo>
                    <a:pt x="7759700" y="444500"/>
                  </a:lnTo>
                  <a:lnTo>
                    <a:pt x="7759700" y="457200"/>
                  </a:lnTo>
                  <a:close/>
                  <a:moveTo>
                    <a:pt x="7759700" y="431800"/>
                  </a:moveTo>
                  <a:lnTo>
                    <a:pt x="7759700" y="419100"/>
                  </a:lnTo>
                  <a:lnTo>
                    <a:pt x="7759700" y="431800"/>
                  </a:lnTo>
                  <a:close/>
                  <a:moveTo>
                    <a:pt x="7759700" y="406400"/>
                  </a:moveTo>
                  <a:lnTo>
                    <a:pt x="7759700" y="393700"/>
                  </a:lnTo>
                  <a:lnTo>
                    <a:pt x="7759700" y="406400"/>
                  </a:lnTo>
                  <a:close/>
                  <a:moveTo>
                    <a:pt x="7759700" y="381000"/>
                  </a:moveTo>
                  <a:lnTo>
                    <a:pt x="7759700" y="368300"/>
                  </a:lnTo>
                  <a:lnTo>
                    <a:pt x="7759700" y="381000"/>
                  </a:lnTo>
                  <a:close/>
                  <a:moveTo>
                    <a:pt x="7759700" y="355600"/>
                  </a:moveTo>
                  <a:lnTo>
                    <a:pt x="7759700" y="342900"/>
                  </a:lnTo>
                  <a:lnTo>
                    <a:pt x="7759700" y="355600"/>
                  </a:lnTo>
                  <a:close/>
                  <a:moveTo>
                    <a:pt x="7759700" y="330200"/>
                  </a:moveTo>
                  <a:lnTo>
                    <a:pt x="7759700" y="317500"/>
                  </a:lnTo>
                  <a:lnTo>
                    <a:pt x="7759700" y="330200"/>
                  </a:lnTo>
                  <a:close/>
                  <a:moveTo>
                    <a:pt x="7759700" y="304800"/>
                  </a:moveTo>
                  <a:lnTo>
                    <a:pt x="7759700" y="292100"/>
                  </a:lnTo>
                  <a:lnTo>
                    <a:pt x="7759700" y="304800"/>
                  </a:lnTo>
                  <a:close/>
                  <a:moveTo>
                    <a:pt x="7759700" y="279400"/>
                  </a:moveTo>
                  <a:lnTo>
                    <a:pt x="7759700" y="266700"/>
                  </a:lnTo>
                  <a:lnTo>
                    <a:pt x="7759700" y="279400"/>
                  </a:lnTo>
                  <a:close/>
                  <a:moveTo>
                    <a:pt x="7759700" y="254000"/>
                  </a:moveTo>
                  <a:lnTo>
                    <a:pt x="7759700" y="241300"/>
                  </a:lnTo>
                  <a:lnTo>
                    <a:pt x="7759700" y="254000"/>
                  </a:lnTo>
                  <a:close/>
                  <a:moveTo>
                    <a:pt x="7759700" y="228600"/>
                  </a:moveTo>
                  <a:lnTo>
                    <a:pt x="7759700" y="215900"/>
                  </a:lnTo>
                  <a:lnTo>
                    <a:pt x="7759700" y="228600"/>
                  </a:lnTo>
                  <a:close/>
                  <a:moveTo>
                    <a:pt x="7759700" y="203200"/>
                  </a:moveTo>
                  <a:lnTo>
                    <a:pt x="7759700" y="190500"/>
                  </a:lnTo>
                  <a:lnTo>
                    <a:pt x="7759700" y="203200"/>
                  </a:lnTo>
                  <a:close/>
                  <a:moveTo>
                    <a:pt x="7759700" y="177800"/>
                  </a:moveTo>
                  <a:lnTo>
                    <a:pt x="7759700" y="165100"/>
                  </a:lnTo>
                  <a:lnTo>
                    <a:pt x="7759700" y="177800"/>
                  </a:lnTo>
                  <a:close/>
                  <a:moveTo>
                    <a:pt x="7759700" y="152400"/>
                  </a:moveTo>
                  <a:lnTo>
                    <a:pt x="7759700" y="139700"/>
                  </a:lnTo>
                  <a:lnTo>
                    <a:pt x="7759700" y="152400"/>
                  </a:lnTo>
                  <a:close/>
                  <a:moveTo>
                    <a:pt x="7759700" y="127000"/>
                  </a:moveTo>
                  <a:lnTo>
                    <a:pt x="7759700" y="114300"/>
                  </a:lnTo>
                  <a:lnTo>
                    <a:pt x="7759700" y="127000"/>
                  </a:lnTo>
                  <a:close/>
                  <a:moveTo>
                    <a:pt x="7759700" y="101600"/>
                  </a:moveTo>
                  <a:lnTo>
                    <a:pt x="7759700" y="88900"/>
                  </a:lnTo>
                  <a:lnTo>
                    <a:pt x="7759700" y="101600"/>
                  </a:lnTo>
                  <a:close/>
                  <a:moveTo>
                    <a:pt x="7759700" y="76200"/>
                  </a:moveTo>
                  <a:lnTo>
                    <a:pt x="7759700" y="63500"/>
                  </a:lnTo>
                  <a:lnTo>
                    <a:pt x="7759700" y="76200"/>
                  </a:lnTo>
                  <a:close/>
                  <a:moveTo>
                    <a:pt x="7759700" y="50800"/>
                  </a:moveTo>
                  <a:lnTo>
                    <a:pt x="7759700" y="38100"/>
                  </a:lnTo>
                  <a:lnTo>
                    <a:pt x="7759700" y="50800"/>
                  </a:lnTo>
                  <a:close/>
                  <a:moveTo>
                    <a:pt x="7759700" y="25400"/>
                  </a:moveTo>
                  <a:lnTo>
                    <a:pt x="7759700" y="12700"/>
                  </a:lnTo>
                  <a:lnTo>
                    <a:pt x="7759700" y="25400"/>
                  </a:lnTo>
                  <a:close/>
                  <a:moveTo>
                    <a:pt x="7759700" y="0"/>
                  </a:moveTo>
                  <a:lnTo>
                    <a:pt x="7759700" y="1896364"/>
                  </a:lnTo>
                  <a:cubicBezTo>
                    <a:pt x="7747000" y="1892808"/>
                    <a:pt x="7749794" y="1890014"/>
                    <a:pt x="7753350" y="1890014"/>
                  </a:cubicBezTo>
                  <a:lnTo>
                    <a:pt x="7766050" y="1890014"/>
                  </a:lnTo>
                  <a:lnTo>
                    <a:pt x="7766050" y="1902714"/>
                  </a:lnTo>
                  <a:lnTo>
                    <a:pt x="7753350" y="1902714"/>
                  </a:lnTo>
                  <a:lnTo>
                    <a:pt x="7753350" y="1896364"/>
                  </a:lnTo>
                  <a:lnTo>
                    <a:pt x="7759700" y="1896364"/>
                  </a:lnTo>
                  <a:lnTo>
                    <a:pt x="7759700" y="1905000"/>
                  </a:lnTo>
                  <a:close/>
                </a:path>
              </a:pathLst>
            </a:custGeom>
            <a:solidFill>
              <a:srgbClr val="FFFFFF"/>
            </a:solidFill>
          </p:spPr>
          <p:txBody>
            <a:bodyPr/>
            <a:lstStyle/>
            <a:p>
              <a:endParaRPr lang="pt-BR"/>
            </a:p>
          </p:txBody>
        </p:sp>
        <p:sp>
          <p:nvSpPr>
            <p:cNvPr id="14" name="TextBox 14"/>
            <p:cNvSpPr txBox="1"/>
            <p:nvPr/>
          </p:nvSpPr>
          <p:spPr>
            <a:xfrm>
              <a:off x="0" y="0"/>
              <a:ext cx="3853900" cy="15517900"/>
            </a:xfrm>
            <a:prstGeom prst="rect">
              <a:avLst/>
            </a:prstGeom>
          </p:spPr>
          <p:txBody>
            <a:bodyPr lIns="50800" tIns="50800" rIns="50800" bIns="50800" rtlCol="0" anchor="t"/>
            <a:lstStyle/>
            <a:p>
              <a:pPr algn="just">
                <a:lnSpc>
                  <a:spcPts val="1679"/>
                </a:lnSpc>
              </a:pPr>
              <a:r>
                <a:rPr lang="en-US" sz="1399" spc="-55">
                  <a:solidFill>
                    <a:srgbClr val="000000"/>
                  </a:solidFill>
                  <a:latin typeface="Open Sans"/>
                  <a:ea typeface="Open Sans"/>
                  <a:cs typeface="Open Sans"/>
                  <a:sym typeface="Open Sans"/>
                </a:rPr>
                <a:t>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a:t>
              </a:r>
            </a:p>
          </p:txBody>
        </p:sp>
      </p:grpSp>
      <p:grpSp>
        <p:nvGrpSpPr>
          <p:cNvPr id="15" name="Group 15"/>
          <p:cNvGrpSpPr/>
          <p:nvPr/>
        </p:nvGrpSpPr>
        <p:grpSpPr>
          <a:xfrm>
            <a:off x="6791112" y="5445812"/>
            <a:ext cx="2852625" cy="6817725"/>
            <a:chOff x="0" y="0"/>
            <a:chExt cx="3803500" cy="9090300"/>
          </a:xfrm>
        </p:grpSpPr>
        <p:sp>
          <p:nvSpPr>
            <p:cNvPr id="16" name="Freeform 16"/>
            <p:cNvSpPr/>
            <p:nvPr/>
          </p:nvSpPr>
          <p:spPr>
            <a:xfrm>
              <a:off x="6350" y="6350"/>
              <a:ext cx="3790823" cy="9077579"/>
            </a:xfrm>
            <a:custGeom>
              <a:avLst/>
              <a:gdLst/>
              <a:ahLst/>
              <a:cxnLst/>
              <a:rect l="l" t="t" r="r" b="b"/>
              <a:pathLst>
                <a:path w="3790823" h="9077579">
                  <a:moveTo>
                    <a:pt x="0" y="0"/>
                  </a:moveTo>
                  <a:lnTo>
                    <a:pt x="3790823" y="0"/>
                  </a:lnTo>
                  <a:lnTo>
                    <a:pt x="3790823" y="9077579"/>
                  </a:lnTo>
                  <a:lnTo>
                    <a:pt x="0" y="9077579"/>
                  </a:lnTo>
                  <a:close/>
                </a:path>
              </a:pathLst>
            </a:custGeom>
            <a:solidFill>
              <a:srgbClr val="FFFFFF"/>
            </a:solidFill>
          </p:spPr>
          <p:txBody>
            <a:bodyPr/>
            <a:lstStyle/>
            <a:p>
              <a:endParaRPr lang="pt-BR"/>
            </a:p>
          </p:txBody>
        </p:sp>
        <p:sp>
          <p:nvSpPr>
            <p:cNvPr id="17" name="Freeform 17"/>
            <p:cNvSpPr/>
            <p:nvPr/>
          </p:nvSpPr>
          <p:spPr>
            <a:xfrm>
              <a:off x="-4518025" y="0"/>
              <a:ext cx="8321548" cy="9102979"/>
            </a:xfrm>
            <a:custGeom>
              <a:avLst/>
              <a:gdLst/>
              <a:ahLst/>
              <a:cxnLst/>
              <a:rect l="l" t="t" r="r" b="b"/>
              <a:pathLst>
                <a:path w="8321548" h="9102979">
                  <a:moveTo>
                    <a:pt x="4549775" y="0"/>
                  </a:moveTo>
                  <a:lnTo>
                    <a:pt x="4562475" y="0"/>
                  </a:lnTo>
                  <a:lnTo>
                    <a:pt x="4562475" y="12700"/>
                  </a:lnTo>
                  <a:lnTo>
                    <a:pt x="4549775" y="12700"/>
                  </a:lnTo>
                  <a:close/>
                  <a:moveTo>
                    <a:pt x="4575175" y="12700"/>
                  </a:moveTo>
                  <a:lnTo>
                    <a:pt x="4587875" y="12700"/>
                  </a:lnTo>
                  <a:lnTo>
                    <a:pt x="4575175" y="12700"/>
                  </a:lnTo>
                  <a:close/>
                  <a:moveTo>
                    <a:pt x="4600575" y="12700"/>
                  </a:moveTo>
                  <a:lnTo>
                    <a:pt x="4613275" y="12700"/>
                  </a:lnTo>
                  <a:lnTo>
                    <a:pt x="4600575" y="12700"/>
                  </a:lnTo>
                  <a:close/>
                  <a:moveTo>
                    <a:pt x="4625975" y="12700"/>
                  </a:moveTo>
                  <a:lnTo>
                    <a:pt x="4638675" y="12700"/>
                  </a:lnTo>
                  <a:lnTo>
                    <a:pt x="4625975" y="12700"/>
                  </a:lnTo>
                  <a:close/>
                  <a:moveTo>
                    <a:pt x="4651375" y="12700"/>
                  </a:moveTo>
                  <a:lnTo>
                    <a:pt x="4664075" y="12700"/>
                  </a:lnTo>
                  <a:lnTo>
                    <a:pt x="4651375" y="12700"/>
                  </a:lnTo>
                  <a:close/>
                  <a:moveTo>
                    <a:pt x="4676775" y="12700"/>
                  </a:moveTo>
                  <a:lnTo>
                    <a:pt x="4689475" y="12700"/>
                  </a:lnTo>
                  <a:lnTo>
                    <a:pt x="4676775" y="12700"/>
                  </a:lnTo>
                  <a:close/>
                  <a:moveTo>
                    <a:pt x="4702175" y="12700"/>
                  </a:moveTo>
                  <a:lnTo>
                    <a:pt x="4714875" y="12700"/>
                  </a:lnTo>
                  <a:lnTo>
                    <a:pt x="4702175" y="12700"/>
                  </a:lnTo>
                  <a:close/>
                  <a:moveTo>
                    <a:pt x="4727575" y="12700"/>
                  </a:moveTo>
                  <a:lnTo>
                    <a:pt x="4740275" y="12700"/>
                  </a:lnTo>
                  <a:lnTo>
                    <a:pt x="4727575" y="12700"/>
                  </a:lnTo>
                  <a:close/>
                  <a:moveTo>
                    <a:pt x="4752975" y="12700"/>
                  </a:moveTo>
                  <a:lnTo>
                    <a:pt x="4765675" y="12700"/>
                  </a:lnTo>
                  <a:lnTo>
                    <a:pt x="4752975" y="12700"/>
                  </a:lnTo>
                  <a:close/>
                  <a:moveTo>
                    <a:pt x="4778375" y="12700"/>
                  </a:moveTo>
                  <a:lnTo>
                    <a:pt x="4791075" y="12700"/>
                  </a:lnTo>
                  <a:lnTo>
                    <a:pt x="4778375" y="12700"/>
                  </a:lnTo>
                  <a:close/>
                  <a:moveTo>
                    <a:pt x="4803775" y="12700"/>
                  </a:moveTo>
                  <a:lnTo>
                    <a:pt x="4816475" y="12700"/>
                  </a:lnTo>
                  <a:lnTo>
                    <a:pt x="4803775" y="12700"/>
                  </a:lnTo>
                  <a:close/>
                  <a:moveTo>
                    <a:pt x="4829175" y="12700"/>
                  </a:moveTo>
                  <a:lnTo>
                    <a:pt x="4841875" y="12700"/>
                  </a:lnTo>
                  <a:lnTo>
                    <a:pt x="4829175" y="12700"/>
                  </a:lnTo>
                  <a:close/>
                  <a:moveTo>
                    <a:pt x="4854575" y="12700"/>
                  </a:moveTo>
                  <a:lnTo>
                    <a:pt x="4867275" y="12700"/>
                  </a:lnTo>
                  <a:lnTo>
                    <a:pt x="4854575" y="12700"/>
                  </a:lnTo>
                  <a:close/>
                  <a:moveTo>
                    <a:pt x="4879975" y="12700"/>
                  </a:moveTo>
                  <a:lnTo>
                    <a:pt x="4892675" y="12700"/>
                  </a:lnTo>
                  <a:lnTo>
                    <a:pt x="4879975" y="12700"/>
                  </a:lnTo>
                  <a:close/>
                  <a:moveTo>
                    <a:pt x="4905375" y="12700"/>
                  </a:moveTo>
                  <a:lnTo>
                    <a:pt x="4918075" y="12700"/>
                  </a:lnTo>
                  <a:lnTo>
                    <a:pt x="4905375" y="12700"/>
                  </a:lnTo>
                  <a:close/>
                  <a:moveTo>
                    <a:pt x="4930775" y="12700"/>
                  </a:moveTo>
                  <a:lnTo>
                    <a:pt x="4943475" y="12700"/>
                  </a:lnTo>
                  <a:lnTo>
                    <a:pt x="4930775" y="12700"/>
                  </a:lnTo>
                  <a:close/>
                  <a:moveTo>
                    <a:pt x="4956175" y="12700"/>
                  </a:moveTo>
                  <a:lnTo>
                    <a:pt x="4968875" y="12700"/>
                  </a:lnTo>
                  <a:lnTo>
                    <a:pt x="4956175" y="12700"/>
                  </a:lnTo>
                  <a:close/>
                  <a:moveTo>
                    <a:pt x="4981575" y="12700"/>
                  </a:moveTo>
                  <a:lnTo>
                    <a:pt x="4994275" y="12700"/>
                  </a:lnTo>
                  <a:lnTo>
                    <a:pt x="4981575" y="12700"/>
                  </a:lnTo>
                  <a:close/>
                  <a:moveTo>
                    <a:pt x="5006975" y="12700"/>
                  </a:moveTo>
                  <a:lnTo>
                    <a:pt x="5019675" y="12700"/>
                  </a:lnTo>
                  <a:lnTo>
                    <a:pt x="5006975" y="12700"/>
                  </a:lnTo>
                  <a:close/>
                  <a:moveTo>
                    <a:pt x="5032375" y="12700"/>
                  </a:moveTo>
                  <a:lnTo>
                    <a:pt x="5045075" y="12700"/>
                  </a:lnTo>
                  <a:lnTo>
                    <a:pt x="5032375" y="12700"/>
                  </a:lnTo>
                  <a:close/>
                  <a:moveTo>
                    <a:pt x="5057775" y="12700"/>
                  </a:moveTo>
                  <a:lnTo>
                    <a:pt x="5070475" y="12700"/>
                  </a:lnTo>
                  <a:lnTo>
                    <a:pt x="5057775" y="12700"/>
                  </a:lnTo>
                  <a:close/>
                  <a:moveTo>
                    <a:pt x="5083175" y="12700"/>
                  </a:moveTo>
                  <a:lnTo>
                    <a:pt x="5095875" y="12700"/>
                  </a:lnTo>
                  <a:lnTo>
                    <a:pt x="5083175" y="12700"/>
                  </a:lnTo>
                  <a:close/>
                  <a:moveTo>
                    <a:pt x="5108575" y="12700"/>
                  </a:moveTo>
                  <a:lnTo>
                    <a:pt x="5121275" y="12700"/>
                  </a:lnTo>
                  <a:lnTo>
                    <a:pt x="5108575" y="12700"/>
                  </a:lnTo>
                  <a:close/>
                  <a:moveTo>
                    <a:pt x="5133975" y="12700"/>
                  </a:moveTo>
                  <a:lnTo>
                    <a:pt x="5146675" y="12700"/>
                  </a:lnTo>
                  <a:lnTo>
                    <a:pt x="5133975" y="12700"/>
                  </a:lnTo>
                  <a:close/>
                  <a:moveTo>
                    <a:pt x="5159375" y="12700"/>
                  </a:moveTo>
                  <a:lnTo>
                    <a:pt x="5172075" y="12700"/>
                  </a:lnTo>
                  <a:lnTo>
                    <a:pt x="5159375" y="12700"/>
                  </a:lnTo>
                  <a:close/>
                  <a:moveTo>
                    <a:pt x="5184775" y="12700"/>
                  </a:moveTo>
                  <a:lnTo>
                    <a:pt x="5197475" y="12700"/>
                  </a:lnTo>
                  <a:lnTo>
                    <a:pt x="5184775" y="12700"/>
                  </a:lnTo>
                  <a:close/>
                  <a:moveTo>
                    <a:pt x="5210175" y="12700"/>
                  </a:moveTo>
                  <a:lnTo>
                    <a:pt x="5222875" y="12700"/>
                  </a:lnTo>
                  <a:lnTo>
                    <a:pt x="5210175" y="12700"/>
                  </a:lnTo>
                  <a:close/>
                  <a:moveTo>
                    <a:pt x="5235575" y="12700"/>
                  </a:moveTo>
                  <a:lnTo>
                    <a:pt x="5248275" y="12700"/>
                  </a:lnTo>
                  <a:lnTo>
                    <a:pt x="5235575" y="12700"/>
                  </a:lnTo>
                  <a:close/>
                  <a:moveTo>
                    <a:pt x="5260975" y="12700"/>
                  </a:moveTo>
                  <a:lnTo>
                    <a:pt x="5273675" y="12700"/>
                  </a:lnTo>
                  <a:lnTo>
                    <a:pt x="5260975" y="12700"/>
                  </a:lnTo>
                  <a:close/>
                  <a:moveTo>
                    <a:pt x="5286375" y="12700"/>
                  </a:moveTo>
                  <a:lnTo>
                    <a:pt x="5299075" y="12700"/>
                  </a:lnTo>
                  <a:lnTo>
                    <a:pt x="5286375" y="12700"/>
                  </a:lnTo>
                  <a:close/>
                  <a:moveTo>
                    <a:pt x="5311775" y="12700"/>
                  </a:moveTo>
                  <a:lnTo>
                    <a:pt x="5324475" y="12700"/>
                  </a:lnTo>
                  <a:lnTo>
                    <a:pt x="5311775" y="12700"/>
                  </a:lnTo>
                  <a:close/>
                  <a:moveTo>
                    <a:pt x="5337175" y="12700"/>
                  </a:moveTo>
                  <a:lnTo>
                    <a:pt x="5349875" y="12700"/>
                  </a:lnTo>
                  <a:lnTo>
                    <a:pt x="5337175" y="12700"/>
                  </a:lnTo>
                  <a:close/>
                  <a:moveTo>
                    <a:pt x="5362575" y="12700"/>
                  </a:moveTo>
                  <a:lnTo>
                    <a:pt x="5375275" y="12700"/>
                  </a:lnTo>
                  <a:lnTo>
                    <a:pt x="5362575" y="12700"/>
                  </a:lnTo>
                  <a:close/>
                  <a:moveTo>
                    <a:pt x="5387975" y="12700"/>
                  </a:moveTo>
                  <a:lnTo>
                    <a:pt x="5400675" y="12700"/>
                  </a:lnTo>
                  <a:lnTo>
                    <a:pt x="5387975" y="12700"/>
                  </a:lnTo>
                  <a:close/>
                  <a:moveTo>
                    <a:pt x="5413375" y="12700"/>
                  </a:moveTo>
                  <a:lnTo>
                    <a:pt x="5426075" y="12700"/>
                  </a:lnTo>
                  <a:lnTo>
                    <a:pt x="5413375" y="12700"/>
                  </a:lnTo>
                  <a:close/>
                  <a:moveTo>
                    <a:pt x="5438775" y="12700"/>
                  </a:moveTo>
                  <a:lnTo>
                    <a:pt x="5451475" y="12700"/>
                  </a:lnTo>
                  <a:lnTo>
                    <a:pt x="5438775" y="12700"/>
                  </a:lnTo>
                  <a:close/>
                  <a:moveTo>
                    <a:pt x="5464175" y="12700"/>
                  </a:moveTo>
                  <a:lnTo>
                    <a:pt x="5476875" y="12700"/>
                  </a:lnTo>
                  <a:lnTo>
                    <a:pt x="5464175" y="12700"/>
                  </a:lnTo>
                  <a:close/>
                  <a:moveTo>
                    <a:pt x="5489575" y="12700"/>
                  </a:moveTo>
                  <a:lnTo>
                    <a:pt x="5502275" y="12700"/>
                  </a:lnTo>
                  <a:lnTo>
                    <a:pt x="5489575" y="12700"/>
                  </a:lnTo>
                  <a:close/>
                  <a:moveTo>
                    <a:pt x="5514975" y="12700"/>
                  </a:moveTo>
                  <a:lnTo>
                    <a:pt x="5527675" y="12700"/>
                  </a:lnTo>
                  <a:lnTo>
                    <a:pt x="5514975" y="12700"/>
                  </a:lnTo>
                  <a:close/>
                  <a:moveTo>
                    <a:pt x="5540375" y="12700"/>
                  </a:moveTo>
                  <a:lnTo>
                    <a:pt x="5553075" y="12700"/>
                  </a:lnTo>
                  <a:lnTo>
                    <a:pt x="5540375" y="12700"/>
                  </a:lnTo>
                  <a:close/>
                  <a:moveTo>
                    <a:pt x="5565775" y="12700"/>
                  </a:moveTo>
                  <a:lnTo>
                    <a:pt x="5578475" y="12700"/>
                  </a:lnTo>
                  <a:lnTo>
                    <a:pt x="5565775" y="12700"/>
                  </a:lnTo>
                  <a:close/>
                  <a:moveTo>
                    <a:pt x="5591175" y="12700"/>
                  </a:moveTo>
                  <a:lnTo>
                    <a:pt x="5603875" y="12700"/>
                  </a:lnTo>
                  <a:lnTo>
                    <a:pt x="5591175" y="12700"/>
                  </a:lnTo>
                  <a:close/>
                  <a:moveTo>
                    <a:pt x="5616575" y="12700"/>
                  </a:moveTo>
                  <a:lnTo>
                    <a:pt x="5629275" y="12700"/>
                  </a:lnTo>
                  <a:lnTo>
                    <a:pt x="5616575" y="12700"/>
                  </a:lnTo>
                  <a:close/>
                  <a:moveTo>
                    <a:pt x="5641975" y="12700"/>
                  </a:moveTo>
                  <a:lnTo>
                    <a:pt x="5654675" y="12700"/>
                  </a:lnTo>
                  <a:lnTo>
                    <a:pt x="5641975" y="12700"/>
                  </a:lnTo>
                  <a:close/>
                  <a:moveTo>
                    <a:pt x="5667375" y="12700"/>
                  </a:moveTo>
                  <a:lnTo>
                    <a:pt x="5680075" y="12700"/>
                  </a:lnTo>
                  <a:lnTo>
                    <a:pt x="5667375" y="12700"/>
                  </a:lnTo>
                  <a:close/>
                  <a:moveTo>
                    <a:pt x="5692775" y="12700"/>
                  </a:moveTo>
                  <a:lnTo>
                    <a:pt x="5705475" y="12700"/>
                  </a:lnTo>
                  <a:lnTo>
                    <a:pt x="5692775" y="12700"/>
                  </a:lnTo>
                  <a:close/>
                  <a:moveTo>
                    <a:pt x="5718175" y="12700"/>
                  </a:moveTo>
                  <a:lnTo>
                    <a:pt x="5730875" y="12700"/>
                  </a:lnTo>
                  <a:lnTo>
                    <a:pt x="5718175" y="12700"/>
                  </a:lnTo>
                  <a:close/>
                  <a:moveTo>
                    <a:pt x="5743575" y="12700"/>
                  </a:moveTo>
                  <a:lnTo>
                    <a:pt x="5756275" y="12700"/>
                  </a:lnTo>
                  <a:lnTo>
                    <a:pt x="5743575" y="12700"/>
                  </a:lnTo>
                  <a:close/>
                  <a:moveTo>
                    <a:pt x="5768975" y="12700"/>
                  </a:moveTo>
                  <a:lnTo>
                    <a:pt x="5781675" y="12700"/>
                  </a:lnTo>
                  <a:lnTo>
                    <a:pt x="5768975" y="12700"/>
                  </a:lnTo>
                  <a:close/>
                  <a:moveTo>
                    <a:pt x="5794375" y="12700"/>
                  </a:moveTo>
                  <a:lnTo>
                    <a:pt x="5807075" y="12700"/>
                  </a:lnTo>
                  <a:lnTo>
                    <a:pt x="5794375" y="12700"/>
                  </a:lnTo>
                  <a:close/>
                  <a:moveTo>
                    <a:pt x="5819775" y="12700"/>
                  </a:moveTo>
                  <a:lnTo>
                    <a:pt x="5832475" y="12700"/>
                  </a:lnTo>
                  <a:lnTo>
                    <a:pt x="5819775" y="12700"/>
                  </a:lnTo>
                  <a:close/>
                  <a:moveTo>
                    <a:pt x="5845175" y="12700"/>
                  </a:moveTo>
                  <a:lnTo>
                    <a:pt x="5857875" y="12700"/>
                  </a:lnTo>
                  <a:lnTo>
                    <a:pt x="5845175" y="12700"/>
                  </a:lnTo>
                  <a:close/>
                  <a:moveTo>
                    <a:pt x="5870575" y="12700"/>
                  </a:moveTo>
                  <a:lnTo>
                    <a:pt x="5883275" y="12700"/>
                  </a:lnTo>
                  <a:lnTo>
                    <a:pt x="5870575" y="12700"/>
                  </a:lnTo>
                  <a:close/>
                  <a:moveTo>
                    <a:pt x="5895975" y="12700"/>
                  </a:moveTo>
                  <a:lnTo>
                    <a:pt x="5908675" y="12700"/>
                  </a:lnTo>
                  <a:lnTo>
                    <a:pt x="5895975" y="12700"/>
                  </a:lnTo>
                  <a:close/>
                  <a:moveTo>
                    <a:pt x="5921375" y="12700"/>
                  </a:moveTo>
                  <a:lnTo>
                    <a:pt x="5934075" y="12700"/>
                  </a:lnTo>
                  <a:lnTo>
                    <a:pt x="5921375" y="12700"/>
                  </a:lnTo>
                  <a:close/>
                  <a:moveTo>
                    <a:pt x="5946775" y="12700"/>
                  </a:moveTo>
                  <a:lnTo>
                    <a:pt x="5959475" y="12700"/>
                  </a:lnTo>
                  <a:lnTo>
                    <a:pt x="5946775" y="12700"/>
                  </a:lnTo>
                  <a:close/>
                  <a:moveTo>
                    <a:pt x="5972175" y="12700"/>
                  </a:moveTo>
                  <a:lnTo>
                    <a:pt x="5984875" y="12700"/>
                  </a:lnTo>
                  <a:lnTo>
                    <a:pt x="5972175" y="12700"/>
                  </a:lnTo>
                  <a:close/>
                  <a:moveTo>
                    <a:pt x="5997575" y="12700"/>
                  </a:moveTo>
                  <a:lnTo>
                    <a:pt x="6010275" y="12700"/>
                  </a:lnTo>
                  <a:lnTo>
                    <a:pt x="5997575" y="12700"/>
                  </a:lnTo>
                  <a:close/>
                  <a:moveTo>
                    <a:pt x="6022975" y="12700"/>
                  </a:moveTo>
                  <a:lnTo>
                    <a:pt x="6035675" y="12700"/>
                  </a:lnTo>
                  <a:lnTo>
                    <a:pt x="6022975" y="12700"/>
                  </a:lnTo>
                  <a:close/>
                  <a:moveTo>
                    <a:pt x="6048375" y="12700"/>
                  </a:moveTo>
                  <a:lnTo>
                    <a:pt x="6061075" y="12700"/>
                  </a:lnTo>
                  <a:lnTo>
                    <a:pt x="6048375" y="12700"/>
                  </a:lnTo>
                  <a:close/>
                  <a:moveTo>
                    <a:pt x="6073775" y="12700"/>
                  </a:moveTo>
                  <a:lnTo>
                    <a:pt x="6086475" y="12700"/>
                  </a:lnTo>
                  <a:lnTo>
                    <a:pt x="6073775" y="12700"/>
                  </a:lnTo>
                  <a:close/>
                  <a:moveTo>
                    <a:pt x="6099175" y="12700"/>
                  </a:moveTo>
                  <a:lnTo>
                    <a:pt x="6111875" y="12700"/>
                  </a:lnTo>
                  <a:lnTo>
                    <a:pt x="6099175" y="12700"/>
                  </a:lnTo>
                  <a:close/>
                  <a:moveTo>
                    <a:pt x="6124575" y="12700"/>
                  </a:moveTo>
                  <a:lnTo>
                    <a:pt x="6137275" y="12700"/>
                  </a:lnTo>
                  <a:lnTo>
                    <a:pt x="6124575" y="12700"/>
                  </a:lnTo>
                  <a:close/>
                  <a:moveTo>
                    <a:pt x="6149975" y="12700"/>
                  </a:moveTo>
                  <a:lnTo>
                    <a:pt x="6162675" y="12700"/>
                  </a:lnTo>
                  <a:lnTo>
                    <a:pt x="6149975" y="12700"/>
                  </a:lnTo>
                  <a:close/>
                  <a:moveTo>
                    <a:pt x="6175375" y="12700"/>
                  </a:moveTo>
                  <a:lnTo>
                    <a:pt x="6188075" y="12700"/>
                  </a:lnTo>
                  <a:lnTo>
                    <a:pt x="6175375" y="12700"/>
                  </a:lnTo>
                  <a:close/>
                  <a:moveTo>
                    <a:pt x="6200775" y="12700"/>
                  </a:moveTo>
                  <a:lnTo>
                    <a:pt x="6213475" y="12700"/>
                  </a:lnTo>
                  <a:lnTo>
                    <a:pt x="6200775" y="12700"/>
                  </a:lnTo>
                  <a:close/>
                  <a:moveTo>
                    <a:pt x="6226175" y="12700"/>
                  </a:moveTo>
                  <a:lnTo>
                    <a:pt x="6238875" y="12700"/>
                  </a:lnTo>
                  <a:lnTo>
                    <a:pt x="6226175" y="12700"/>
                  </a:lnTo>
                  <a:close/>
                  <a:moveTo>
                    <a:pt x="6251575" y="12700"/>
                  </a:moveTo>
                  <a:lnTo>
                    <a:pt x="6264275" y="12700"/>
                  </a:lnTo>
                  <a:lnTo>
                    <a:pt x="6251575" y="12700"/>
                  </a:lnTo>
                  <a:close/>
                  <a:moveTo>
                    <a:pt x="6276975" y="12700"/>
                  </a:moveTo>
                  <a:lnTo>
                    <a:pt x="6289675" y="12700"/>
                  </a:lnTo>
                  <a:lnTo>
                    <a:pt x="6276975" y="12700"/>
                  </a:lnTo>
                  <a:close/>
                  <a:moveTo>
                    <a:pt x="6302375" y="12700"/>
                  </a:moveTo>
                  <a:lnTo>
                    <a:pt x="6315075" y="12700"/>
                  </a:lnTo>
                  <a:lnTo>
                    <a:pt x="6302375" y="12700"/>
                  </a:lnTo>
                  <a:close/>
                  <a:moveTo>
                    <a:pt x="6327775" y="12700"/>
                  </a:moveTo>
                  <a:lnTo>
                    <a:pt x="6340475" y="12700"/>
                  </a:lnTo>
                  <a:lnTo>
                    <a:pt x="6327775" y="12700"/>
                  </a:lnTo>
                  <a:close/>
                  <a:moveTo>
                    <a:pt x="6353175" y="12700"/>
                  </a:moveTo>
                  <a:lnTo>
                    <a:pt x="6365875" y="12700"/>
                  </a:lnTo>
                  <a:lnTo>
                    <a:pt x="6353175" y="12700"/>
                  </a:lnTo>
                  <a:close/>
                  <a:moveTo>
                    <a:pt x="6378575" y="12700"/>
                  </a:moveTo>
                  <a:lnTo>
                    <a:pt x="6391275" y="12700"/>
                  </a:lnTo>
                  <a:lnTo>
                    <a:pt x="6378575" y="12700"/>
                  </a:lnTo>
                  <a:close/>
                  <a:moveTo>
                    <a:pt x="6403975" y="12700"/>
                  </a:moveTo>
                  <a:lnTo>
                    <a:pt x="6416675" y="12700"/>
                  </a:lnTo>
                  <a:lnTo>
                    <a:pt x="6403975" y="12700"/>
                  </a:lnTo>
                  <a:close/>
                  <a:moveTo>
                    <a:pt x="6429375" y="12700"/>
                  </a:moveTo>
                  <a:lnTo>
                    <a:pt x="6442075" y="12700"/>
                  </a:lnTo>
                  <a:lnTo>
                    <a:pt x="6429375" y="12700"/>
                  </a:lnTo>
                  <a:close/>
                  <a:moveTo>
                    <a:pt x="6454775" y="12700"/>
                  </a:moveTo>
                  <a:lnTo>
                    <a:pt x="6467475" y="12700"/>
                  </a:lnTo>
                  <a:lnTo>
                    <a:pt x="6454775" y="12700"/>
                  </a:lnTo>
                  <a:close/>
                  <a:moveTo>
                    <a:pt x="6480175" y="12700"/>
                  </a:moveTo>
                  <a:lnTo>
                    <a:pt x="6492875" y="12700"/>
                  </a:lnTo>
                  <a:lnTo>
                    <a:pt x="6480175" y="12700"/>
                  </a:lnTo>
                  <a:close/>
                  <a:moveTo>
                    <a:pt x="6505575" y="12700"/>
                  </a:moveTo>
                  <a:lnTo>
                    <a:pt x="6518275" y="12700"/>
                  </a:lnTo>
                  <a:lnTo>
                    <a:pt x="6505575" y="12700"/>
                  </a:lnTo>
                  <a:close/>
                  <a:moveTo>
                    <a:pt x="6530975" y="12700"/>
                  </a:moveTo>
                  <a:lnTo>
                    <a:pt x="6543675" y="12700"/>
                  </a:lnTo>
                  <a:lnTo>
                    <a:pt x="6530975" y="12700"/>
                  </a:lnTo>
                  <a:close/>
                  <a:moveTo>
                    <a:pt x="6556375" y="12700"/>
                  </a:moveTo>
                  <a:lnTo>
                    <a:pt x="6569075" y="12700"/>
                  </a:lnTo>
                  <a:lnTo>
                    <a:pt x="6556375" y="12700"/>
                  </a:lnTo>
                  <a:close/>
                  <a:moveTo>
                    <a:pt x="6581775" y="12700"/>
                  </a:moveTo>
                  <a:lnTo>
                    <a:pt x="6594475" y="12700"/>
                  </a:lnTo>
                  <a:lnTo>
                    <a:pt x="6581775" y="12700"/>
                  </a:lnTo>
                  <a:close/>
                  <a:moveTo>
                    <a:pt x="6607175" y="12700"/>
                  </a:moveTo>
                  <a:lnTo>
                    <a:pt x="6619875" y="12700"/>
                  </a:lnTo>
                  <a:lnTo>
                    <a:pt x="6607175" y="12700"/>
                  </a:lnTo>
                  <a:close/>
                  <a:moveTo>
                    <a:pt x="6632575" y="12700"/>
                  </a:moveTo>
                  <a:lnTo>
                    <a:pt x="6645275" y="12700"/>
                  </a:lnTo>
                  <a:lnTo>
                    <a:pt x="6632575" y="12700"/>
                  </a:lnTo>
                  <a:close/>
                  <a:moveTo>
                    <a:pt x="6657975" y="12700"/>
                  </a:moveTo>
                  <a:lnTo>
                    <a:pt x="6670675" y="12700"/>
                  </a:lnTo>
                  <a:lnTo>
                    <a:pt x="6657975" y="12700"/>
                  </a:lnTo>
                  <a:close/>
                  <a:moveTo>
                    <a:pt x="6683375" y="12700"/>
                  </a:moveTo>
                  <a:lnTo>
                    <a:pt x="6696075" y="12700"/>
                  </a:lnTo>
                  <a:lnTo>
                    <a:pt x="6683375" y="12700"/>
                  </a:lnTo>
                  <a:close/>
                  <a:moveTo>
                    <a:pt x="6708775" y="12700"/>
                  </a:moveTo>
                  <a:lnTo>
                    <a:pt x="6721475" y="12700"/>
                  </a:lnTo>
                  <a:lnTo>
                    <a:pt x="6708775" y="12700"/>
                  </a:lnTo>
                  <a:close/>
                  <a:moveTo>
                    <a:pt x="6734175" y="12700"/>
                  </a:moveTo>
                  <a:lnTo>
                    <a:pt x="6746875" y="12700"/>
                  </a:lnTo>
                  <a:lnTo>
                    <a:pt x="6734175" y="12700"/>
                  </a:lnTo>
                  <a:close/>
                  <a:moveTo>
                    <a:pt x="6759575" y="12700"/>
                  </a:moveTo>
                  <a:lnTo>
                    <a:pt x="6772275" y="12700"/>
                  </a:lnTo>
                  <a:lnTo>
                    <a:pt x="6759575" y="12700"/>
                  </a:lnTo>
                  <a:close/>
                  <a:moveTo>
                    <a:pt x="6784975" y="12700"/>
                  </a:moveTo>
                  <a:lnTo>
                    <a:pt x="6797675" y="12700"/>
                  </a:lnTo>
                  <a:lnTo>
                    <a:pt x="6784975" y="12700"/>
                  </a:lnTo>
                  <a:close/>
                  <a:moveTo>
                    <a:pt x="6810375" y="12700"/>
                  </a:moveTo>
                  <a:lnTo>
                    <a:pt x="6823075" y="12700"/>
                  </a:lnTo>
                  <a:lnTo>
                    <a:pt x="6810375" y="12700"/>
                  </a:lnTo>
                  <a:close/>
                  <a:moveTo>
                    <a:pt x="6835775" y="12700"/>
                  </a:moveTo>
                  <a:lnTo>
                    <a:pt x="6848475" y="12700"/>
                  </a:lnTo>
                  <a:lnTo>
                    <a:pt x="6835775" y="12700"/>
                  </a:lnTo>
                  <a:close/>
                  <a:moveTo>
                    <a:pt x="6861175" y="12700"/>
                  </a:moveTo>
                  <a:lnTo>
                    <a:pt x="6873875" y="12700"/>
                  </a:lnTo>
                  <a:lnTo>
                    <a:pt x="6861175" y="12700"/>
                  </a:lnTo>
                  <a:close/>
                  <a:moveTo>
                    <a:pt x="6886575" y="12700"/>
                  </a:moveTo>
                  <a:lnTo>
                    <a:pt x="6899275" y="12700"/>
                  </a:lnTo>
                  <a:lnTo>
                    <a:pt x="6886575" y="12700"/>
                  </a:lnTo>
                  <a:close/>
                  <a:moveTo>
                    <a:pt x="6911975" y="12700"/>
                  </a:moveTo>
                  <a:lnTo>
                    <a:pt x="6924675" y="12700"/>
                  </a:lnTo>
                  <a:lnTo>
                    <a:pt x="6911975" y="12700"/>
                  </a:lnTo>
                  <a:close/>
                  <a:moveTo>
                    <a:pt x="6937375" y="12700"/>
                  </a:moveTo>
                  <a:lnTo>
                    <a:pt x="6950075" y="12700"/>
                  </a:lnTo>
                  <a:lnTo>
                    <a:pt x="6937375" y="12700"/>
                  </a:lnTo>
                  <a:close/>
                  <a:moveTo>
                    <a:pt x="6962775" y="12700"/>
                  </a:moveTo>
                  <a:lnTo>
                    <a:pt x="6975475" y="12700"/>
                  </a:lnTo>
                  <a:lnTo>
                    <a:pt x="6962775" y="12700"/>
                  </a:lnTo>
                  <a:close/>
                  <a:moveTo>
                    <a:pt x="6988175" y="12700"/>
                  </a:moveTo>
                  <a:lnTo>
                    <a:pt x="7000875" y="12700"/>
                  </a:lnTo>
                  <a:lnTo>
                    <a:pt x="6988175" y="12700"/>
                  </a:lnTo>
                  <a:close/>
                  <a:moveTo>
                    <a:pt x="7013575" y="12700"/>
                  </a:moveTo>
                  <a:lnTo>
                    <a:pt x="7026275" y="12700"/>
                  </a:lnTo>
                  <a:lnTo>
                    <a:pt x="7013575" y="12700"/>
                  </a:lnTo>
                  <a:close/>
                  <a:moveTo>
                    <a:pt x="7038975" y="12700"/>
                  </a:moveTo>
                  <a:lnTo>
                    <a:pt x="7051675" y="12700"/>
                  </a:lnTo>
                  <a:lnTo>
                    <a:pt x="7038975" y="12700"/>
                  </a:lnTo>
                  <a:close/>
                  <a:moveTo>
                    <a:pt x="7064375" y="12700"/>
                  </a:moveTo>
                  <a:lnTo>
                    <a:pt x="7077075" y="12700"/>
                  </a:lnTo>
                  <a:lnTo>
                    <a:pt x="7064375" y="12700"/>
                  </a:lnTo>
                  <a:close/>
                  <a:moveTo>
                    <a:pt x="7089775" y="12700"/>
                  </a:moveTo>
                  <a:lnTo>
                    <a:pt x="7102475" y="12700"/>
                  </a:lnTo>
                  <a:lnTo>
                    <a:pt x="7089775" y="12700"/>
                  </a:lnTo>
                  <a:close/>
                  <a:moveTo>
                    <a:pt x="7115175" y="12700"/>
                  </a:moveTo>
                  <a:lnTo>
                    <a:pt x="7127875" y="12700"/>
                  </a:lnTo>
                  <a:lnTo>
                    <a:pt x="7115175" y="12700"/>
                  </a:lnTo>
                  <a:close/>
                  <a:moveTo>
                    <a:pt x="7140575" y="12700"/>
                  </a:moveTo>
                  <a:lnTo>
                    <a:pt x="7153275" y="12700"/>
                  </a:lnTo>
                  <a:lnTo>
                    <a:pt x="7140575" y="12700"/>
                  </a:lnTo>
                  <a:close/>
                  <a:moveTo>
                    <a:pt x="7165975" y="12700"/>
                  </a:moveTo>
                  <a:lnTo>
                    <a:pt x="7178675" y="12700"/>
                  </a:lnTo>
                  <a:lnTo>
                    <a:pt x="7165975" y="12700"/>
                  </a:lnTo>
                  <a:close/>
                  <a:moveTo>
                    <a:pt x="7191375" y="12700"/>
                  </a:moveTo>
                  <a:lnTo>
                    <a:pt x="7204075" y="12700"/>
                  </a:lnTo>
                  <a:lnTo>
                    <a:pt x="7191375" y="12700"/>
                  </a:lnTo>
                  <a:close/>
                  <a:moveTo>
                    <a:pt x="7216775" y="12700"/>
                  </a:moveTo>
                  <a:lnTo>
                    <a:pt x="7229475" y="12700"/>
                  </a:lnTo>
                  <a:lnTo>
                    <a:pt x="7216775" y="12700"/>
                  </a:lnTo>
                  <a:close/>
                  <a:moveTo>
                    <a:pt x="7242175" y="12700"/>
                  </a:moveTo>
                  <a:lnTo>
                    <a:pt x="7254875" y="12700"/>
                  </a:lnTo>
                  <a:lnTo>
                    <a:pt x="7242175" y="12700"/>
                  </a:lnTo>
                  <a:close/>
                  <a:moveTo>
                    <a:pt x="7267575" y="12700"/>
                  </a:moveTo>
                  <a:lnTo>
                    <a:pt x="7280275" y="12700"/>
                  </a:lnTo>
                  <a:lnTo>
                    <a:pt x="7267575" y="12700"/>
                  </a:lnTo>
                  <a:close/>
                  <a:moveTo>
                    <a:pt x="7292975" y="12700"/>
                  </a:moveTo>
                  <a:lnTo>
                    <a:pt x="7305675" y="12700"/>
                  </a:lnTo>
                  <a:lnTo>
                    <a:pt x="7292975" y="12700"/>
                  </a:lnTo>
                  <a:close/>
                  <a:moveTo>
                    <a:pt x="7318375" y="12700"/>
                  </a:moveTo>
                  <a:lnTo>
                    <a:pt x="7331075" y="12700"/>
                  </a:lnTo>
                  <a:lnTo>
                    <a:pt x="7318375" y="12700"/>
                  </a:lnTo>
                  <a:close/>
                  <a:moveTo>
                    <a:pt x="7343775" y="12700"/>
                  </a:moveTo>
                  <a:lnTo>
                    <a:pt x="7356475" y="12700"/>
                  </a:lnTo>
                  <a:lnTo>
                    <a:pt x="7343775" y="12700"/>
                  </a:lnTo>
                  <a:close/>
                  <a:moveTo>
                    <a:pt x="7369175" y="12700"/>
                  </a:moveTo>
                  <a:lnTo>
                    <a:pt x="7381875" y="12700"/>
                  </a:lnTo>
                  <a:lnTo>
                    <a:pt x="7369175" y="12700"/>
                  </a:lnTo>
                  <a:close/>
                  <a:moveTo>
                    <a:pt x="7394575" y="12700"/>
                  </a:moveTo>
                  <a:lnTo>
                    <a:pt x="7407275" y="12700"/>
                  </a:lnTo>
                  <a:lnTo>
                    <a:pt x="7394575" y="12700"/>
                  </a:lnTo>
                  <a:close/>
                  <a:moveTo>
                    <a:pt x="7419975" y="12700"/>
                  </a:moveTo>
                  <a:lnTo>
                    <a:pt x="7432675" y="12700"/>
                  </a:lnTo>
                  <a:lnTo>
                    <a:pt x="7419975" y="12700"/>
                  </a:lnTo>
                  <a:close/>
                  <a:moveTo>
                    <a:pt x="7445375" y="12700"/>
                  </a:moveTo>
                  <a:lnTo>
                    <a:pt x="7458075" y="12700"/>
                  </a:lnTo>
                  <a:lnTo>
                    <a:pt x="7445375" y="12700"/>
                  </a:lnTo>
                  <a:close/>
                  <a:moveTo>
                    <a:pt x="7470775" y="12700"/>
                  </a:moveTo>
                  <a:lnTo>
                    <a:pt x="7483475" y="12700"/>
                  </a:lnTo>
                  <a:lnTo>
                    <a:pt x="7470775" y="12700"/>
                  </a:lnTo>
                  <a:close/>
                  <a:moveTo>
                    <a:pt x="7496175" y="12700"/>
                  </a:moveTo>
                  <a:lnTo>
                    <a:pt x="7508875" y="12700"/>
                  </a:lnTo>
                  <a:lnTo>
                    <a:pt x="7496175" y="12700"/>
                  </a:lnTo>
                  <a:close/>
                  <a:moveTo>
                    <a:pt x="7521575" y="12700"/>
                  </a:moveTo>
                  <a:lnTo>
                    <a:pt x="7534275" y="12700"/>
                  </a:lnTo>
                  <a:lnTo>
                    <a:pt x="7521575" y="12700"/>
                  </a:lnTo>
                  <a:close/>
                  <a:moveTo>
                    <a:pt x="7546975" y="12700"/>
                  </a:moveTo>
                  <a:lnTo>
                    <a:pt x="7559675" y="12700"/>
                  </a:lnTo>
                  <a:lnTo>
                    <a:pt x="7546975" y="12700"/>
                  </a:lnTo>
                  <a:close/>
                  <a:moveTo>
                    <a:pt x="7572375" y="12700"/>
                  </a:moveTo>
                  <a:lnTo>
                    <a:pt x="7585075" y="12700"/>
                  </a:lnTo>
                  <a:lnTo>
                    <a:pt x="7572375" y="12700"/>
                  </a:lnTo>
                  <a:close/>
                  <a:moveTo>
                    <a:pt x="7597775" y="12700"/>
                  </a:moveTo>
                  <a:lnTo>
                    <a:pt x="7610475" y="12700"/>
                  </a:lnTo>
                  <a:lnTo>
                    <a:pt x="7597775" y="12700"/>
                  </a:lnTo>
                  <a:close/>
                  <a:moveTo>
                    <a:pt x="7623175" y="12700"/>
                  </a:moveTo>
                  <a:lnTo>
                    <a:pt x="7635875" y="12700"/>
                  </a:lnTo>
                  <a:lnTo>
                    <a:pt x="7623175" y="12700"/>
                  </a:lnTo>
                  <a:close/>
                  <a:moveTo>
                    <a:pt x="7648575" y="12700"/>
                  </a:moveTo>
                  <a:lnTo>
                    <a:pt x="7661275" y="12700"/>
                  </a:lnTo>
                  <a:lnTo>
                    <a:pt x="7648575" y="12700"/>
                  </a:lnTo>
                  <a:close/>
                  <a:moveTo>
                    <a:pt x="7673975" y="12700"/>
                  </a:moveTo>
                  <a:lnTo>
                    <a:pt x="7686675" y="12700"/>
                  </a:lnTo>
                  <a:lnTo>
                    <a:pt x="7673975" y="12700"/>
                  </a:lnTo>
                  <a:close/>
                  <a:moveTo>
                    <a:pt x="7699375" y="12700"/>
                  </a:moveTo>
                  <a:lnTo>
                    <a:pt x="7712075" y="12700"/>
                  </a:lnTo>
                  <a:lnTo>
                    <a:pt x="7699375" y="12700"/>
                  </a:lnTo>
                  <a:close/>
                  <a:moveTo>
                    <a:pt x="7724775" y="12700"/>
                  </a:moveTo>
                  <a:lnTo>
                    <a:pt x="7737475" y="12700"/>
                  </a:lnTo>
                  <a:lnTo>
                    <a:pt x="7724775" y="12700"/>
                  </a:lnTo>
                  <a:close/>
                  <a:moveTo>
                    <a:pt x="7750175" y="12700"/>
                  </a:moveTo>
                  <a:lnTo>
                    <a:pt x="7762875" y="12700"/>
                  </a:lnTo>
                  <a:lnTo>
                    <a:pt x="7750175" y="12700"/>
                  </a:lnTo>
                  <a:close/>
                  <a:moveTo>
                    <a:pt x="7775575" y="12700"/>
                  </a:moveTo>
                  <a:lnTo>
                    <a:pt x="7788275" y="12700"/>
                  </a:lnTo>
                  <a:lnTo>
                    <a:pt x="7775575" y="12700"/>
                  </a:lnTo>
                  <a:close/>
                  <a:moveTo>
                    <a:pt x="7800975" y="12700"/>
                  </a:moveTo>
                  <a:lnTo>
                    <a:pt x="7813675" y="12700"/>
                  </a:lnTo>
                  <a:lnTo>
                    <a:pt x="7800975" y="12700"/>
                  </a:lnTo>
                  <a:close/>
                  <a:moveTo>
                    <a:pt x="7826375" y="12700"/>
                  </a:moveTo>
                  <a:lnTo>
                    <a:pt x="7839075" y="12700"/>
                  </a:lnTo>
                  <a:lnTo>
                    <a:pt x="7826375" y="12700"/>
                  </a:lnTo>
                  <a:close/>
                  <a:moveTo>
                    <a:pt x="7851775" y="12700"/>
                  </a:moveTo>
                  <a:lnTo>
                    <a:pt x="7864475" y="12700"/>
                  </a:lnTo>
                  <a:lnTo>
                    <a:pt x="7851775" y="12700"/>
                  </a:lnTo>
                  <a:close/>
                  <a:moveTo>
                    <a:pt x="7877175" y="12700"/>
                  </a:moveTo>
                  <a:lnTo>
                    <a:pt x="7889875" y="12700"/>
                  </a:lnTo>
                  <a:lnTo>
                    <a:pt x="7877175" y="12700"/>
                  </a:lnTo>
                  <a:close/>
                  <a:moveTo>
                    <a:pt x="7902575" y="12700"/>
                  </a:moveTo>
                  <a:lnTo>
                    <a:pt x="7915275" y="12700"/>
                  </a:lnTo>
                  <a:lnTo>
                    <a:pt x="7902575" y="12700"/>
                  </a:lnTo>
                  <a:close/>
                  <a:moveTo>
                    <a:pt x="7927975" y="12700"/>
                  </a:moveTo>
                  <a:lnTo>
                    <a:pt x="7940675" y="12700"/>
                  </a:lnTo>
                  <a:lnTo>
                    <a:pt x="7927975" y="12700"/>
                  </a:lnTo>
                  <a:close/>
                  <a:moveTo>
                    <a:pt x="7953375" y="12700"/>
                  </a:moveTo>
                  <a:lnTo>
                    <a:pt x="7966075" y="12700"/>
                  </a:lnTo>
                  <a:lnTo>
                    <a:pt x="7953375" y="12700"/>
                  </a:lnTo>
                  <a:close/>
                  <a:moveTo>
                    <a:pt x="7978775" y="12700"/>
                  </a:moveTo>
                  <a:lnTo>
                    <a:pt x="7991475" y="12700"/>
                  </a:lnTo>
                  <a:lnTo>
                    <a:pt x="7978775" y="12700"/>
                  </a:lnTo>
                  <a:close/>
                  <a:moveTo>
                    <a:pt x="8004175" y="12700"/>
                  </a:moveTo>
                  <a:lnTo>
                    <a:pt x="8016875" y="12700"/>
                  </a:lnTo>
                  <a:lnTo>
                    <a:pt x="8004175" y="12700"/>
                  </a:lnTo>
                  <a:close/>
                  <a:moveTo>
                    <a:pt x="8029575" y="12700"/>
                  </a:moveTo>
                  <a:lnTo>
                    <a:pt x="8042275" y="12700"/>
                  </a:lnTo>
                  <a:lnTo>
                    <a:pt x="8029575" y="12700"/>
                  </a:lnTo>
                  <a:close/>
                  <a:moveTo>
                    <a:pt x="8054975" y="12700"/>
                  </a:moveTo>
                  <a:lnTo>
                    <a:pt x="8067675" y="12700"/>
                  </a:lnTo>
                  <a:lnTo>
                    <a:pt x="8054975" y="12700"/>
                  </a:lnTo>
                  <a:close/>
                  <a:moveTo>
                    <a:pt x="8080375" y="12700"/>
                  </a:moveTo>
                  <a:lnTo>
                    <a:pt x="8093075" y="12700"/>
                  </a:lnTo>
                  <a:lnTo>
                    <a:pt x="8080375" y="12700"/>
                  </a:lnTo>
                  <a:close/>
                  <a:moveTo>
                    <a:pt x="8105775" y="12700"/>
                  </a:moveTo>
                  <a:lnTo>
                    <a:pt x="8118475" y="12700"/>
                  </a:lnTo>
                  <a:lnTo>
                    <a:pt x="8105775" y="12700"/>
                  </a:lnTo>
                  <a:close/>
                  <a:moveTo>
                    <a:pt x="8131175" y="12700"/>
                  </a:moveTo>
                  <a:lnTo>
                    <a:pt x="8143875" y="12700"/>
                  </a:lnTo>
                  <a:lnTo>
                    <a:pt x="8131175" y="12700"/>
                  </a:lnTo>
                  <a:close/>
                  <a:moveTo>
                    <a:pt x="8156575" y="12700"/>
                  </a:moveTo>
                  <a:lnTo>
                    <a:pt x="8169275" y="12700"/>
                  </a:lnTo>
                  <a:lnTo>
                    <a:pt x="8156575" y="12700"/>
                  </a:lnTo>
                  <a:close/>
                  <a:moveTo>
                    <a:pt x="8181975" y="12700"/>
                  </a:moveTo>
                  <a:lnTo>
                    <a:pt x="8194675" y="12700"/>
                  </a:lnTo>
                  <a:lnTo>
                    <a:pt x="8181975" y="12700"/>
                  </a:lnTo>
                  <a:close/>
                  <a:moveTo>
                    <a:pt x="8207375" y="12700"/>
                  </a:moveTo>
                  <a:lnTo>
                    <a:pt x="8220075" y="12700"/>
                  </a:lnTo>
                  <a:lnTo>
                    <a:pt x="8207375" y="12700"/>
                  </a:lnTo>
                  <a:close/>
                  <a:moveTo>
                    <a:pt x="8232775" y="12700"/>
                  </a:moveTo>
                  <a:lnTo>
                    <a:pt x="8245475" y="12700"/>
                  </a:lnTo>
                  <a:lnTo>
                    <a:pt x="8232775" y="12700"/>
                  </a:lnTo>
                  <a:close/>
                  <a:moveTo>
                    <a:pt x="8258175" y="12700"/>
                  </a:moveTo>
                  <a:lnTo>
                    <a:pt x="8270875" y="12700"/>
                  </a:lnTo>
                  <a:lnTo>
                    <a:pt x="8258175" y="12700"/>
                  </a:lnTo>
                  <a:close/>
                  <a:moveTo>
                    <a:pt x="8283575" y="12700"/>
                  </a:moveTo>
                  <a:lnTo>
                    <a:pt x="8296275" y="12700"/>
                  </a:lnTo>
                  <a:lnTo>
                    <a:pt x="8283575" y="12700"/>
                  </a:lnTo>
                  <a:close/>
                  <a:moveTo>
                    <a:pt x="8308975" y="12700"/>
                  </a:moveTo>
                  <a:lnTo>
                    <a:pt x="8315198" y="12700"/>
                  </a:lnTo>
                  <a:cubicBezTo>
                    <a:pt x="8318754" y="12700"/>
                    <a:pt x="8321548" y="15494"/>
                    <a:pt x="8321548" y="19050"/>
                  </a:cubicBezTo>
                  <a:lnTo>
                    <a:pt x="8321548" y="25527"/>
                  </a:lnTo>
                  <a:lnTo>
                    <a:pt x="8308848" y="25527"/>
                  </a:lnTo>
                  <a:lnTo>
                    <a:pt x="8308848" y="6350"/>
                  </a:lnTo>
                  <a:lnTo>
                    <a:pt x="8315198" y="6350"/>
                  </a:lnTo>
                  <a:lnTo>
                    <a:pt x="8315198" y="12700"/>
                  </a:lnTo>
                  <a:lnTo>
                    <a:pt x="8308975" y="12700"/>
                  </a:lnTo>
                  <a:close/>
                  <a:moveTo>
                    <a:pt x="8321548" y="38227"/>
                  </a:moveTo>
                  <a:lnTo>
                    <a:pt x="8321548" y="50927"/>
                  </a:lnTo>
                  <a:lnTo>
                    <a:pt x="8308848" y="50927"/>
                  </a:lnTo>
                  <a:lnTo>
                    <a:pt x="8308848" y="38227"/>
                  </a:lnTo>
                  <a:close/>
                  <a:moveTo>
                    <a:pt x="8308848" y="63627"/>
                  </a:moveTo>
                  <a:lnTo>
                    <a:pt x="8308848" y="76327"/>
                  </a:lnTo>
                  <a:lnTo>
                    <a:pt x="8296148" y="76327"/>
                  </a:lnTo>
                  <a:lnTo>
                    <a:pt x="8296148" y="63627"/>
                  </a:lnTo>
                  <a:close/>
                  <a:moveTo>
                    <a:pt x="8296148" y="89027"/>
                  </a:moveTo>
                  <a:lnTo>
                    <a:pt x="8296148" y="101727"/>
                  </a:lnTo>
                  <a:lnTo>
                    <a:pt x="8283448" y="101727"/>
                  </a:lnTo>
                  <a:lnTo>
                    <a:pt x="8283448" y="89027"/>
                  </a:lnTo>
                  <a:close/>
                  <a:moveTo>
                    <a:pt x="8283448" y="114427"/>
                  </a:moveTo>
                  <a:lnTo>
                    <a:pt x="8283448" y="127127"/>
                  </a:lnTo>
                  <a:lnTo>
                    <a:pt x="8270748" y="127127"/>
                  </a:lnTo>
                  <a:lnTo>
                    <a:pt x="8270748" y="114427"/>
                  </a:lnTo>
                  <a:close/>
                  <a:moveTo>
                    <a:pt x="8270748" y="139827"/>
                  </a:moveTo>
                  <a:lnTo>
                    <a:pt x="8270748" y="152527"/>
                  </a:lnTo>
                  <a:lnTo>
                    <a:pt x="8258048" y="152527"/>
                  </a:lnTo>
                  <a:lnTo>
                    <a:pt x="8258048" y="139827"/>
                  </a:lnTo>
                  <a:close/>
                  <a:moveTo>
                    <a:pt x="8258048" y="165227"/>
                  </a:moveTo>
                  <a:lnTo>
                    <a:pt x="8258048" y="177927"/>
                  </a:lnTo>
                  <a:lnTo>
                    <a:pt x="8245348" y="177927"/>
                  </a:lnTo>
                  <a:lnTo>
                    <a:pt x="8245348" y="165227"/>
                  </a:lnTo>
                  <a:close/>
                  <a:moveTo>
                    <a:pt x="8245348" y="190627"/>
                  </a:moveTo>
                  <a:lnTo>
                    <a:pt x="8245348" y="203327"/>
                  </a:lnTo>
                  <a:lnTo>
                    <a:pt x="8232648" y="203327"/>
                  </a:lnTo>
                  <a:lnTo>
                    <a:pt x="8232648" y="190627"/>
                  </a:lnTo>
                  <a:close/>
                  <a:moveTo>
                    <a:pt x="8232648" y="216027"/>
                  </a:moveTo>
                  <a:lnTo>
                    <a:pt x="8232648" y="228727"/>
                  </a:lnTo>
                  <a:lnTo>
                    <a:pt x="8219948" y="228727"/>
                  </a:lnTo>
                  <a:lnTo>
                    <a:pt x="8219948" y="216027"/>
                  </a:lnTo>
                  <a:close/>
                  <a:moveTo>
                    <a:pt x="8219948" y="241427"/>
                  </a:moveTo>
                  <a:lnTo>
                    <a:pt x="8219948" y="254127"/>
                  </a:lnTo>
                  <a:lnTo>
                    <a:pt x="8207248" y="254127"/>
                  </a:lnTo>
                  <a:lnTo>
                    <a:pt x="8207248" y="241427"/>
                  </a:lnTo>
                  <a:close/>
                  <a:moveTo>
                    <a:pt x="8207248" y="266827"/>
                  </a:moveTo>
                  <a:lnTo>
                    <a:pt x="8207248" y="279527"/>
                  </a:lnTo>
                  <a:lnTo>
                    <a:pt x="8194548" y="279527"/>
                  </a:lnTo>
                  <a:lnTo>
                    <a:pt x="8194548" y="266827"/>
                  </a:lnTo>
                  <a:close/>
                  <a:moveTo>
                    <a:pt x="8194548" y="292227"/>
                  </a:moveTo>
                  <a:lnTo>
                    <a:pt x="8194548" y="304927"/>
                  </a:lnTo>
                  <a:lnTo>
                    <a:pt x="8181848" y="304927"/>
                  </a:lnTo>
                  <a:lnTo>
                    <a:pt x="8181848" y="292227"/>
                  </a:lnTo>
                  <a:close/>
                  <a:moveTo>
                    <a:pt x="8181848" y="317627"/>
                  </a:moveTo>
                  <a:lnTo>
                    <a:pt x="8181848" y="330327"/>
                  </a:lnTo>
                  <a:lnTo>
                    <a:pt x="8169148" y="330327"/>
                  </a:lnTo>
                  <a:lnTo>
                    <a:pt x="8169148" y="317627"/>
                  </a:lnTo>
                  <a:close/>
                  <a:moveTo>
                    <a:pt x="8169148" y="343027"/>
                  </a:moveTo>
                  <a:lnTo>
                    <a:pt x="8169148" y="355727"/>
                  </a:lnTo>
                  <a:lnTo>
                    <a:pt x="8156448" y="355727"/>
                  </a:lnTo>
                  <a:lnTo>
                    <a:pt x="8156448" y="343027"/>
                  </a:lnTo>
                  <a:close/>
                  <a:moveTo>
                    <a:pt x="8156448" y="368427"/>
                  </a:moveTo>
                  <a:lnTo>
                    <a:pt x="8156448" y="381127"/>
                  </a:lnTo>
                  <a:lnTo>
                    <a:pt x="8143748" y="381127"/>
                  </a:lnTo>
                  <a:lnTo>
                    <a:pt x="8143748" y="368427"/>
                  </a:lnTo>
                  <a:close/>
                  <a:moveTo>
                    <a:pt x="8143748" y="393827"/>
                  </a:moveTo>
                  <a:lnTo>
                    <a:pt x="8143748" y="406527"/>
                  </a:lnTo>
                  <a:lnTo>
                    <a:pt x="8131048" y="406527"/>
                  </a:lnTo>
                  <a:lnTo>
                    <a:pt x="8131048" y="393827"/>
                  </a:lnTo>
                  <a:close/>
                  <a:moveTo>
                    <a:pt x="8131048" y="419227"/>
                  </a:moveTo>
                  <a:lnTo>
                    <a:pt x="8131048" y="431927"/>
                  </a:lnTo>
                  <a:lnTo>
                    <a:pt x="8118348" y="431927"/>
                  </a:lnTo>
                  <a:lnTo>
                    <a:pt x="8118348" y="419227"/>
                  </a:lnTo>
                  <a:close/>
                  <a:moveTo>
                    <a:pt x="8118348" y="444627"/>
                  </a:moveTo>
                  <a:lnTo>
                    <a:pt x="8118348" y="457327"/>
                  </a:lnTo>
                  <a:lnTo>
                    <a:pt x="8105648" y="457327"/>
                  </a:lnTo>
                  <a:lnTo>
                    <a:pt x="8105648" y="444627"/>
                  </a:lnTo>
                  <a:close/>
                  <a:moveTo>
                    <a:pt x="8105648" y="470027"/>
                  </a:moveTo>
                  <a:lnTo>
                    <a:pt x="8105648" y="482727"/>
                  </a:lnTo>
                  <a:lnTo>
                    <a:pt x="8092948" y="482727"/>
                  </a:lnTo>
                  <a:lnTo>
                    <a:pt x="8092948" y="470027"/>
                  </a:lnTo>
                  <a:close/>
                  <a:moveTo>
                    <a:pt x="8092948" y="495427"/>
                  </a:moveTo>
                  <a:lnTo>
                    <a:pt x="8092948" y="508127"/>
                  </a:lnTo>
                  <a:lnTo>
                    <a:pt x="8080248" y="508127"/>
                  </a:lnTo>
                  <a:lnTo>
                    <a:pt x="8080248" y="495427"/>
                  </a:lnTo>
                  <a:close/>
                  <a:moveTo>
                    <a:pt x="8080248" y="520827"/>
                  </a:moveTo>
                  <a:lnTo>
                    <a:pt x="8080248" y="533527"/>
                  </a:lnTo>
                  <a:lnTo>
                    <a:pt x="8067548" y="533527"/>
                  </a:lnTo>
                  <a:lnTo>
                    <a:pt x="8067548" y="520827"/>
                  </a:lnTo>
                  <a:close/>
                  <a:moveTo>
                    <a:pt x="8067548" y="546227"/>
                  </a:moveTo>
                  <a:lnTo>
                    <a:pt x="8067548" y="558927"/>
                  </a:lnTo>
                  <a:lnTo>
                    <a:pt x="8054848" y="558927"/>
                  </a:lnTo>
                  <a:lnTo>
                    <a:pt x="8054848" y="546227"/>
                  </a:lnTo>
                  <a:close/>
                  <a:moveTo>
                    <a:pt x="8054848" y="571627"/>
                  </a:moveTo>
                  <a:lnTo>
                    <a:pt x="8054848" y="584327"/>
                  </a:lnTo>
                  <a:lnTo>
                    <a:pt x="8042148" y="584327"/>
                  </a:lnTo>
                  <a:lnTo>
                    <a:pt x="8042148" y="571627"/>
                  </a:lnTo>
                  <a:close/>
                  <a:moveTo>
                    <a:pt x="8042148" y="597027"/>
                  </a:moveTo>
                  <a:lnTo>
                    <a:pt x="8042148" y="609727"/>
                  </a:lnTo>
                  <a:lnTo>
                    <a:pt x="8029448" y="609727"/>
                  </a:lnTo>
                  <a:lnTo>
                    <a:pt x="8029448" y="597027"/>
                  </a:lnTo>
                  <a:close/>
                  <a:moveTo>
                    <a:pt x="8029448" y="622427"/>
                  </a:moveTo>
                  <a:lnTo>
                    <a:pt x="8029448" y="635127"/>
                  </a:lnTo>
                  <a:lnTo>
                    <a:pt x="8016748" y="635127"/>
                  </a:lnTo>
                  <a:lnTo>
                    <a:pt x="8016748" y="622427"/>
                  </a:lnTo>
                  <a:close/>
                  <a:moveTo>
                    <a:pt x="8016748" y="647827"/>
                  </a:moveTo>
                  <a:lnTo>
                    <a:pt x="8016748" y="660527"/>
                  </a:lnTo>
                  <a:lnTo>
                    <a:pt x="8004048" y="660527"/>
                  </a:lnTo>
                  <a:lnTo>
                    <a:pt x="8004048" y="647827"/>
                  </a:lnTo>
                  <a:close/>
                  <a:moveTo>
                    <a:pt x="8004048" y="673227"/>
                  </a:moveTo>
                  <a:lnTo>
                    <a:pt x="8004048" y="685927"/>
                  </a:lnTo>
                  <a:lnTo>
                    <a:pt x="7991348" y="685927"/>
                  </a:lnTo>
                  <a:lnTo>
                    <a:pt x="7991348" y="673227"/>
                  </a:lnTo>
                  <a:close/>
                  <a:moveTo>
                    <a:pt x="7991348" y="698627"/>
                  </a:moveTo>
                  <a:lnTo>
                    <a:pt x="7991348" y="711327"/>
                  </a:lnTo>
                  <a:lnTo>
                    <a:pt x="7978648" y="711327"/>
                  </a:lnTo>
                  <a:lnTo>
                    <a:pt x="7978648" y="698627"/>
                  </a:lnTo>
                  <a:close/>
                  <a:moveTo>
                    <a:pt x="7978648" y="724027"/>
                  </a:moveTo>
                  <a:lnTo>
                    <a:pt x="7978648" y="736727"/>
                  </a:lnTo>
                  <a:lnTo>
                    <a:pt x="7965948" y="736727"/>
                  </a:lnTo>
                  <a:lnTo>
                    <a:pt x="7965948" y="724027"/>
                  </a:lnTo>
                  <a:close/>
                  <a:moveTo>
                    <a:pt x="7965948" y="749427"/>
                  </a:moveTo>
                  <a:lnTo>
                    <a:pt x="7965948" y="762127"/>
                  </a:lnTo>
                  <a:lnTo>
                    <a:pt x="7953248" y="762127"/>
                  </a:lnTo>
                  <a:lnTo>
                    <a:pt x="7953248" y="749427"/>
                  </a:lnTo>
                  <a:close/>
                  <a:moveTo>
                    <a:pt x="7953248" y="774827"/>
                  </a:moveTo>
                  <a:lnTo>
                    <a:pt x="7953248" y="787527"/>
                  </a:lnTo>
                  <a:lnTo>
                    <a:pt x="7940548" y="787527"/>
                  </a:lnTo>
                  <a:lnTo>
                    <a:pt x="7940548" y="774827"/>
                  </a:lnTo>
                  <a:close/>
                  <a:moveTo>
                    <a:pt x="7940548" y="800227"/>
                  </a:moveTo>
                  <a:lnTo>
                    <a:pt x="7940548" y="812927"/>
                  </a:lnTo>
                  <a:lnTo>
                    <a:pt x="7927848" y="812927"/>
                  </a:lnTo>
                  <a:lnTo>
                    <a:pt x="7927848" y="800227"/>
                  </a:lnTo>
                  <a:close/>
                  <a:moveTo>
                    <a:pt x="7927848" y="825627"/>
                  </a:moveTo>
                  <a:lnTo>
                    <a:pt x="7927848" y="838327"/>
                  </a:lnTo>
                  <a:lnTo>
                    <a:pt x="7915148" y="838327"/>
                  </a:lnTo>
                  <a:lnTo>
                    <a:pt x="7915148" y="825627"/>
                  </a:lnTo>
                  <a:close/>
                  <a:moveTo>
                    <a:pt x="7915148" y="851027"/>
                  </a:moveTo>
                  <a:lnTo>
                    <a:pt x="7915148" y="863727"/>
                  </a:lnTo>
                  <a:lnTo>
                    <a:pt x="7902448" y="863727"/>
                  </a:lnTo>
                  <a:lnTo>
                    <a:pt x="7902448" y="851027"/>
                  </a:lnTo>
                  <a:close/>
                  <a:moveTo>
                    <a:pt x="7902448" y="876427"/>
                  </a:moveTo>
                  <a:lnTo>
                    <a:pt x="7902448" y="889127"/>
                  </a:lnTo>
                  <a:lnTo>
                    <a:pt x="7889748" y="889127"/>
                  </a:lnTo>
                  <a:lnTo>
                    <a:pt x="7889748" y="876427"/>
                  </a:lnTo>
                  <a:close/>
                  <a:moveTo>
                    <a:pt x="7889748" y="901827"/>
                  </a:moveTo>
                  <a:lnTo>
                    <a:pt x="7889748" y="914527"/>
                  </a:lnTo>
                  <a:lnTo>
                    <a:pt x="7877048" y="914527"/>
                  </a:lnTo>
                  <a:lnTo>
                    <a:pt x="7877048" y="901827"/>
                  </a:lnTo>
                  <a:close/>
                  <a:moveTo>
                    <a:pt x="7877048" y="927227"/>
                  </a:moveTo>
                  <a:lnTo>
                    <a:pt x="7877048" y="939927"/>
                  </a:lnTo>
                  <a:lnTo>
                    <a:pt x="7864348" y="939927"/>
                  </a:lnTo>
                  <a:lnTo>
                    <a:pt x="7864348" y="927227"/>
                  </a:lnTo>
                  <a:close/>
                  <a:moveTo>
                    <a:pt x="7864348" y="952627"/>
                  </a:moveTo>
                  <a:lnTo>
                    <a:pt x="7864348" y="965327"/>
                  </a:lnTo>
                  <a:lnTo>
                    <a:pt x="7851648" y="965327"/>
                  </a:lnTo>
                  <a:lnTo>
                    <a:pt x="7851648" y="952627"/>
                  </a:lnTo>
                  <a:close/>
                  <a:moveTo>
                    <a:pt x="7851648" y="978027"/>
                  </a:moveTo>
                  <a:lnTo>
                    <a:pt x="7851648" y="990727"/>
                  </a:lnTo>
                  <a:lnTo>
                    <a:pt x="7838948" y="990727"/>
                  </a:lnTo>
                  <a:lnTo>
                    <a:pt x="7838948" y="978027"/>
                  </a:lnTo>
                  <a:close/>
                  <a:moveTo>
                    <a:pt x="7838948" y="1003427"/>
                  </a:moveTo>
                  <a:lnTo>
                    <a:pt x="7838948" y="1016127"/>
                  </a:lnTo>
                  <a:lnTo>
                    <a:pt x="7826248" y="1016127"/>
                  </a:lnTo>
                  <a:lnTo>
                    <a:pt x="7826248" y="1003427"/>
                  </a:lnTo>
                  <a:close/>
                  <a:moveTo>
                    <a:pt x="7826248" y="1028827"/>
                  </a:moveTo>
                  <a:lnTo>
                    <a:pt x="7826248" y="1041527"/>
                  </a:lnTo>
                  <a:lnTo>
                    <a:pt x="7813548" y="1041527"/>
                  </a:lnTo>
                  <a:lnTo>
                    <a:pt x="7813548" y="1028827"/>
                  </a:lnTo>
                  <a:close/>
                  <a:moveTo>
                    <a:pt x="7813548" y="1054227"/>
                  </a:moveTo>
                  <a:lnTo>
                    <a:pt x="7813548" y="1066927"/>
                  </a:lnTo>
                  <a:lnTo>
                    <a:pt x="7800848" y="1066927"/>
                  </a:lnTo>
                  <a:lnTo>
                    <a:pt x="7800848" y="1054227"/>
                  </a:lnTo>
                  <a:close/>
                  <a:moveTo>
                    <a:pt x="7800848" y="1079627"/>
                  </a:moveTo>
                  <a:lnTo>
                    <a:pt x="7800848" y="1092327"/>
                  </a:lnTo>
                  <a:lnTo>
                    <a:pt x="7788148" y="1092327"/>
                  </a:lnTo>
                  <a:lnTo>
                    <a:pt x="7788148" y="1079627"/>
                  </a:lnTo>
                  <a:close/>
                  <a:moveTo>
                    <a:pt x="7788148" y="1105027"/>
                  </a:moveTo>
                  <a:lnTo>
                    <a:pt x="7788148" y="1117727"/>
                  </a:lnTo>
                  <a:lnTo>
                    <a:pt x="7775448" y="1117727"/>
                  </a:lnTo>
                  <a:lnTo>
                    <a:pt x="7775448" y="1105027"/>
                  </a:lnTo>
                  <a:close/>
                  <a:moveTo>
                    <a:pt x="7775448" y="1130427"/>
                  </a:moveTo>
                  <a:lnTo>
                    <a:pt x="7775448" y="1143127"/>
                  </a:lnTo>
                  <a:lnTo>
                    <a:pt x="7762748" y="1143127"/>
                  </a:lnTo>
                  <a:lnTo>
                    <a:pt x="7762748" y="1130427"/>
                  </a:lnTo>
                  <a:close/>
                  <a:moveTo>
                    <a:pt x="7762748" y="1155827"/>
                  </a:moveTo>
                  <a:lnTo>
                    <a:pt x="7762748" y="1168527"/>
                  </a:lnTo>
                  <a:lnTo>
                    <a:pt x="7750048" y="1168527"/>
                  </a:lnTo>
                  <a:lnTo>
                    <a:pt x="7750048" y="1155827"/>
                  </a:lnTo>
                  <a:close/>
                  <a:moveTo>
                    <a:pt x="7750048" y="1181227"/>
                  </a:moveTo>
                  <a:lnTo>
                    <a:pt x="7750048" y="1193927"/>
                  </a:lnTo>
                  <a:lnTo>
                    <a:pt x="7737348" y="1193927"/>
                  </a:lnTo>
                  <a:lnTo>
                    <a:pt x="7737348" y="1181227"/>
                  </a:lnTo>
                  <a:close/>
                  <a:moveTo>
                    <a:pt x="7737348" y="1206627"/>
                  </a:moveTo>
                  <a:lnTo>
                    <a:pt x="7737348" y="1219327"/>
                  </a:lnTo>
                  <a:lnTo>
                    <a:pt x="7724648" y="1219327"/>
                  </a:lnTo>
                  <a:lnTo>
                    <a:pt x="7724648" y="1206627"/>
                  </a:lnTo>
                  <a:close/>
                  <a:moveTo>
                    <a:pt x="7724648" y="1232027"/>
                  </a:moveTo>
                  <a:lnTo>
                    <a:pt x="7724648" y="1244727"/>
                  </a:lnTo>
                  <a:lnTo>
                    <a:pt x="7711948" y="1244727"/>
                  </a:lnTo>
                  <a:lnTo>
                    <a:pt x="7711948" y="1232027"/>
                  </a:lnTo>
                  <a:close/>
                  <a:moveTo>
                    <a:pt x="7711948" y="1257427"/>
                  </a:moveTo>
                  <a:lnTo>
                    <a:pt x="7711948" y="1270127"/>
                  </a:lnTo>
                  <a:lnTo>
                    <a:pt x="7699248" y="1270127"/>
                  </a:lnTo>
                  <a:lnTo>
                    <a:pt x="7699248" y="1257427"/>
                  </a:lnTo>
                  <a:close/>
                  <a:moveTo>
                    <a:pt x="7699248" y="1282827"/>
                  </a:moveTo>
                  <a:lnTo>
                    <a:pt x="7699248" y="1295527"/>
                  </a:lnTo>
                  <a:lnTo>
                    <a:pt x="7686548" y="1295527"/>
                  </a:lnTo>
                  <a:lnTo>
                    <a:pt x="7686548" y="1282827"/>
                  </a:lnTo>
                  <a:close/>
                  <a:moveTo>
                    <a:pt x="7686548" y="1308227"/>
                  </a:moveTo>
                  <a:lnTo>
                    <a:pt x="7686548" y="1320927"/>
                  </a:lnTo>
                  <a:lnTo>
                    <a:pt x="7673848" y="1320927"/>
                  </a:lnTo>
                  <a:lnTo>
                    <a:pt x="7673848" y="1308227"/>
                  </a:lnTo>
                  <a:close/>
                  <a:moveTo>
                    <a:pt x="7673848" y="1333627"/>
                  </a:moveTo>
                  <a:lnTo>
                    <a:pt x="7673848" y="1346327"/>
                  </a:lnTo>
                  <a:lnTo>
                    <a:pt x="7661148" y="1346327"/>
                  </a:lnTo>
                  <a:lnTo>
                    <a:pt x="7661148" y="1333627"/>
                  </a:lnTo>
                  <a:close/>
                  <a:moveTo>
                    <a:pt x="7661148" y="1359027"/>
                  </a:moveTo>
                  <a:lnTo>
                    <a:pt x="7661148" y="1371727"/>
                  </a:lnTo>
                  <a:lnTo>
                    <a:pt x="7648448" y="1371727"/>
                  </a:lnTo>
                  <a:lnTo>
                    <a:pt x="7648448" y="1359027"/>
                  </a:lnTo>
                  <a:close/>
                  <a:moveTo>
                    <a:pt x="7648448" y="1384427"/>
                  </a:moveTo>
                  <a:lnTo>
                    <a:pt x="7648448" y="1397127"/>
                  </a:lnTo>
                  <a:lnTo>
                    <a:pt x="7635748" y="1397127"/>
                  </a:lnTo>
                  <a:lnTo>
                    <a:pt x="7635748" y="1384427"/>
                  </a:lnTo>
                  <a:close/>
                  <a:moveTo>
                    <a:pt x="7635748" y="1409827"/>
                  </a:moveTo>
                  <a:lnTo>
                    <a:pt x="7635748" y="1422527"/>
                  </a:lnTo>
                  <a:lnTo>
                    <a:pt x="7623048" y="1422527"/>
                  </a:lnTo>
                  <a:lnTo>
                    <a:pt x="7623048" y="1409827"/>
                  </a:lnTo>
                  <a:close/>
                  <a:moveTo>
                    <a:pt x="7623048" y="1435227"/>
                  </a:moveTo>
                  <a:lnTo>
                    <a:pt x="7623048" y="1447927"/>
                  </a:lnTo>
                  <a:lnTo>
                    <a:pt x="7610348" y="1447927"/>
                  </a:lnTo>
                  <a:lnTo>
                    <a:pt x="7610348" y="1435227"/>
                  </a:lnTo>
                  <a:close/>
                  <a:moveTo>
                    <a:pt x="7610348" y="1460627"/>
                  </a:moveTo>
                  <a:lnTo>
                    <a:pt x="7610348" y="1473327"/>
                  </a:lnTo>
                  <a:lnTo>
                    <a:pt x="7597648" y="1473327"/>
                  </a:lnTo>
                  <a:lnTo>
                    <a:pt x="7597648" y="1460627"/>
                  </a:lnTo>
                  <a:close/>
                  <a:moveTo>
                    <a:pt x="7597648" y="1486027"/>
                  </a:moveTo>
                  <a:lnTo>
                    <a:pt x="7597648" y="1498727"/>
                  </a:lnTo>
                  <a:lnTo>
                    <a:pt x="7584948" y="1498727"/>
                  </a:lnTo>
                  <a:lnTo>
                    <a:pt x="7584948" y="1486027"/>
                  </a:lnTo>
                  <a:close/>
                  <a:moveTo>
                    <a:pt x="7584948" y="1511427"/>
                  </a:moveTo>
                  <a:lnTo>
                    <a:pt x="7584948" y="1524127"/>
                  </a:lnTo>
                  <a:lnTo>
                    <a:pt x="7572248" y="1524127"/>
                  </a:lnTo>
                  <a:lnTo>
                    <a:pt x="7572248" y="1511427"/>
                  </a:lnTo>
                  <a:close/>
                  <a:moveTo>
                    <a:pt x="7572248" y="1536827"/>
                  </a:moveTo>
                  <a:lnTo>
                    <a:pt x="7572248" y="1549527"/>
                  </a:lnTo>
                  <a:lnTo>
                    <a:pt x="7559548" y="1549527"/>
                  </a:lnTo>
                  <a:lnTo>
                    <a:pt x="7559548" y="1536827"/>
                  </a:lnTo>
                  <a:close/>
                  <a:moveTo>
                    <a:pt x="7559548" y="1562227"/>
                  </a:moveTo>
                  <a:lnTo>
                    <a:pt x="7559548" y="1574927"/>
                  </a:lnTo>
                  <a:lnTo>
                    <a:pt x="7546848" y="1574927"/>
                  </a:lnTo>
                  <a:lnTo>
                    <a:pt x="7546848" y="1562227"/>
                  </a:lnTo>
                  <a:close/>
                  <a:moveTo>
                    <a:pt x="7546848" y="1587627"/>
                  </a:moveTo>
                  <a:lnTo>
                    <a:pt x="7546848" y="1600327"/>
                  </a:lnTo>
                  <a:lnTo>
                    <a:pt x="7534148" y="1600327"/>
                  </a:lnTo>
                  <a:lnTo>
                    <a:pt x="7534148" y="1587627"/>
                  </a:lnTo>
                  <a:close/>
                  <a:moveTo>
                    <a:pt x="7534148" y="1613027"/>
                  </a:moveTo>
                  <a:lnTo>
                    <a:pt x="7534148" y="1625727"/>
                  </a:lnTo>
                  <a:lnTo>
                    <a:pt x="7521448" y="1625727"/>
                  </a:lnTo>
                  <a:lnTo>
                    <a:pt x="7521448" y="1613027"/>
                  </a:lnTo>
                  <a:close/>
                  <a:moveTo>
                    <a:pt x="7521448" y="1638427"/>
                  </a:moveTo>
                  <a:lnTo>
                    <a:pt x="7521448" y="1651127"/>
                  </a:lnTo>
                  <a:lnTo>
                    <a:pt x="7508748" y="1651127"/>
                  </a:lnTo>
                  <a:lnTo>
                    <a:pt x="7508748" y="1638427"/>
                  </a:lnTo>
                  <a:close/>
                  <a:moveTo>
                    <a:pt x="7508748" y="1663827"/>
                  </a:moveTo>
                  <a:lnTo>
                    <a:pt x="7508748" y="1676527"/>
                  </a:lnTo>
                  <a:lnTo>
                    <a:pt x="7496048" y="1676527"/>
                  </a:lnTo>
                  <a:lnTo>
                    <a:pt x="7496048" y="1663827"/>
                  </a:lnTo>
                  <a:close/>
                  <a:moveTo>
                    <a:pt x="7496048" y="1689227"/>
                  </a:moveTo>
                  <a:lnTo>
                    <a:pt x="7496048" y="1701927"/>
                  </a:lnTo>
                  <a:lnTo>
                    <a:pt x="7483348" y="1701927"/>
                  </a:lnTo>
                  <a:lnTo>
                    <a:pt x="7483348" y="1689227"/>
                  </a:lnTo>
                  <a:close/>
                  <a:moveTo>
                    <a:pt x="7483348" y="1714627"/>
                  </a:moveTo>
                  <a:lnTo>
                    <a:pt x="7483348" y="1727327"/>
                  </a:lnTo>
                  <a:lnTo>
                    <a:pt x="7470648" y="1727327"/>
                  </a:lnTo>
                  <a:lnTo>
                    <a:pt x="7470648" y="1714627"/>
                  </a:lnTo>
                  <a:close/>
                  <a:moveTo>
                    <a:pt x="7470648" y="1740027"/>
                  </a:moveTo>
                  <a:lnTo>
                    <a:pt x="7470648" y="1752727"/>
                  </a:lnTo>
                  <a:lnTo>
                    <a:pt x="7457948" y="1752727"/>
                  </a:lnTo>
                  <a:lnTo>
                    <a:pt x="7457948" y="1740027"/>
                  </a:lnTo>
                  <a:close/>
                  <a:moveTo>
                    <a:pt x="7457948" y="1765427"/>
                  </a:moveTo>
                  <a:lnTo>
                    <a:pt x="7457948" y="1778127"/>
                  </a:lnTo>
                  <a:lnTo>
                    <a:pt x="7445248" y="1778127"/>
                  </a:lnTo>
                  <a:lnTo>
                    <a:pt x="7445248" y="1765427"/>
                  </a:lnTo>
                  <a:close/>
                  <a:moveTo>
                    <a:pt x="7445248" y="1790827"/>
                  </a:moveTo>
                  <a:lnTo>
                    <a:pt x="7445248" y="1803527"/>
                  </a:lnTo>
                  <a:lnTo>
                    <a:pt x="7432548" y="1803527"/>
                  </a:lnTo>
                  <a:lnTo>
                    <a:pt x="7432548" y="1790827"/>
                  </a:lnTo>
                  <a:close/>
                  <a:moveTo>
                    <a:pt x="7432548" y="1816227"/>
                  </a:moveTo>
                  <a:lnTo>
                    <a:pt x="7432548" y="1828927"/>
                  </a:lnTo>
                  <a:lnTo>
                    <a:pt x="7419848" y="1828927"/>
                  </a:lnTo>
                  <a:lnTo>
                    <a:pt x="7419848" y="1816227"/>
                  </a:lnTo>
                  <a:close/>
                  <a:moveTo>
                    <a:pt x="7419848" y="1841627"/>
                  </a:moveTo>
                  <a:lnTo>
                    <a:pt x="7419848" y="1854327"/>
                  </a:lnTo>
                  <a:lnTo>
                    <a:pt x="7407148" y="1854327"/>
                  </a:lnTo>
                  <a:lnTo>
                    <a:pt x="7407148" y="1841627"/>
                  </a:lnTo>
                  <a:close/>
                  <a:moveTo>
                    <a:pt x="7407148" y="1867027"/>
                  </a:moveTo>
                  <a:lnTo>
                    <a:pt x="7407148" y="1879727"/>
                  </a:lnTo>
                  <a:lnTo>
                    <a:pt x="7394448" y="1879727"/>
                  </a:lnTo>
                  <a:lnTo>
                    <a:pt x="7394448" y="1867027"/>
                  </a:lnTo>
                  <a:close/>
                  <a:moveTo>
                    <a:pt x="7394448" y="1892427"/>
                  </a:moveTo>
                  <a:lnTo>
                    <a:pt x="7394448" y="1905127"/>
                  </a:lnTo>
                  <a:lnTo>
                    <a:pt x="7381748" y="1905127"/>
                  </a:lnTo>
                  <a:lnTo>
                    <a:pt x="7381748" y="1892427"/>
                  </a:lnTo>
                  <a:close/>
                  <a:moveTo>
                    <a:pt x="7381748" y="1917827"/>
                  </a:moveTo>
                  <a:lnTo>
                    <a:pt x="7381748" y="1930527"/>
                  </a:lnTo>
                  <a:lnTo>
                    <a:pt x="7369048" y="1930527"/>
                  </a:lnTo>
                  <a:lnTo>
                    <a:pt x="7369048" y="1917827"/>
                  </a:lnTo>
                  <a:close/>
                  <a:moveTo>
                    <a:pt x="7369048" y="1943227"/>
                  </a:moveTo>
                  <a:lnTo>
                    <a:pt x="7369048" y="1955927"/>
                  </a:lnTo>
                  <a:lnTo>
                    <a:pt x="7356348" y="1955927"/>
                  </a:lnTo>
                  <a:lnTo>
                    <a:pt x="7356348" y="1943227"/>
                  </a:lnTo>
                  <a:close/>
                  <a:moveTo>
                    <a:pt x="7356348" y="1968627"/>
                  </a:moveTo>
                  <a:lnTo>
                    <a:pt x="7356348" y="1981327"/>
                  </a:lnTo>
                  <a:lnTo>
                    <a:pt x="7343648" y="1981327"/>
                  </a:lnTo>
                  <a:lnTo>
                    <a:pt x="7343648" y="1968627"/>
                  </a:lnTo>
                  <a:close/>
                  <a:moveTo>
                    <a:pt x="7343648" y="1994027"/>
                  </a:moveTo>
                  <a:lnTo>
                    <a:pt x="7343648" y="2006727"/>
                  </a:lnTo>
                  <a:lnTo>
                    <a:pt x="7330948" y="2006727"/>
                  </a:lnTo>
                  <a:lnTo>
                    <a:pt x="7330948" y="1994027"/>
                  </a:lnTo>
                  <a:close/>
                  <a:moveTo>
                    <a:pt x="7330948" y="2019427"/>
                  </a:moveTo>
                  <a:lnTo>
                    <a:pt x="7330948" y="2032127"/>
                  </a:lnTo>
                  <a:lnTo>
                    <a:pt x="7318248" y="2032127"/>
                  </a:lnTo>
                  <a:lnTo>
                    <a:pt x="7318248" y="2019427"/>
                  </a:lnTo>
                  <a:close/>
                  <a:moveTo>
                    <a:pt x="7318248" y="2044827"/>
                  </a:moveTo>
                  <a:lnTo>
                    <a:pt x="7318248" y="2057527"/>
                  </a:lnTo>
                  <a:lnTo>
                    <a:pt x="7305548" y="2057527"/>
                  </a:lnTo>
                  <a:lnTo>
                    <a:pt x="7305548" y="2044827"/>
                  </a:lnTo>
                  <a:close/>
                  <a:moveTo>
                    <a:pt x="7305548" y="2070227"/>
                  </a:moveTo>
                  <a:lnTo>
                    <a:pt x="7305548" y="2082927"/>
                  </a:lnTo>
                  <a:lnTo>
                    <a:pt x="7292848" y="2082927"/>
                  </a:lnTo>
                  <a:lnTo>
                    <a:pt x="7292848" y="2070227"/>
                  </a:lnTo>
                  <a:close/>
                  <a:moveTo>
                    <a:pt x="7292848" y="2095627"/>
                  </a:moveTo>
                  <a:lnTo>
                    <a:pt x="7292848" y="2108327"/>
                  </a:lnTo>
                  <a:lnTo>
                    <a:pt x="7280148" y="2108327"/>
                  </a:lnTo>
                  <a:lnTo>
                    <a:pt x="7280148" y="2095627"/>
                  </a:lnTo>
                  <a:close/>
                  <a:moveTo>
                    <a:pt x="7280148" y="2121027"/>
                  </a:moveTo>
                  <a:lnTo>
                    <a:pt x="7280148" y="2133727"/>
                  </a:lnTo>
                  <a:lnTo>
                    <a:pt x="7267448" y="2133727"/>
                  </a:lnTo>
                  <a:lnTo>
                    <a:pt x="7267448" y="2121027"/>
                  </a:lnTo>
                  <a:close/>
                  <a:moveTo>
                    <a:pt x="7267448" y="2146427"/>
                  </a:moveTo>
                  <a:lnTo>
                    <a:pt x="7267448" y="2159127"/>
                  </a:lnTo>
                  <a:lnTo>
                    <a:pt x="7254748" y="2159127"/>
                  </a:lnTo>
                  <a:lnTo>
                    <a:pt x="7254748" y="2146427"/>
                  </a:lnTo>
                  <a:close/>
                  <a:moveTo>
                    <a:pt x="7254748" y="2171827"/>
                  </a:moveTo>
                  <a:lnTo>
                    <a:pt x="7254748" y="2184527"/>
                  </a:lnTo>
                  <a:lnTo>
                    <a:pt x="7242048" y="2184527"/>
                  </a:lnTo>
                  <a:lnTo>
                    <a:pt x="7242048" y="2171827"/>
                  </a:lnTo>
                  <a:close/>
                  <a:moveTo>
                    <a:pt x="7242048" y="2197227"/>
                  </a:moveTo>
                  <a:lnTo>
                    <a:pt x="7242048" y="2209927"/>
                  </a:lnTo>
                  <a:lnTo>
                    <a:pt x="7229348" y="2209927"/>
                  </a:lnTo>
                  <a:lnTo>
                    <a:pt x="7229348" y="2197227"/>
                  </a:lnTo>
                  <a:close/>
                  <a:moveTo>
                    <a:pt x="7229348" y="2222627"/>
                  </a:moveTo>
                  <a:lnTo>
                    <a:pt x="7229348" y="2235327"/>
                  </a:lnTo>
                  <a:lnTo>
                    <a:pt x="7216648" y="2235327"/>
                  </a:lnTo>
                  <a:lnTo>
                    <a:pt x="7216648" y="2222627"/>
                  </a:lnTo>
                  <a:close/>
                  <a:moveTo>
                    <a:pt x="7216648" y="2248027"/>
                  </a:moveTo>
                  <a:lnTo>
                    <a:pt x="7216648" y="2260727"/>
                  </a:lnTo>
                  <a:lnTo>
                    <a:pt x="7203948" y="2260727"/>
                  </a:lnTo>
                  <a:lnTo>
                    <a:pt x="7203948" y="2248027"/>
                  </a:lnTo>
                  <a:close/>
                  <a:moveTo>
                    <a:pt x="7203948" y="2273427"/>
                  </a:moveTo>
                  <a:lnTo>
                    <a:pt x="7203948" y="2286127"/>
                  </a:lnTo>
                  <a:lnTo>
                    <a:pt x="7191248" y="2286127"/>
                  </a:lnTo>
                  <a:lnTo>
                    <a:pt x="7191248" y="2273427"/>
                  </a:lnTo>
                  <a:close/>
                  <a:moveTo>
                    <a:pt x="7191248" y="2298827"/>
                  </a:moveTo>
                  <a:lnTo>
                    <a:pt x="7191248" y="2311527"/>
                  </a:lnTo>
                  <a:lnTo>
                    <a:pt x="7178548" y="2311527"/>
                  </a:lnTo>
                  <a:lnTo>
                    <a:pt x="7178548" y="2298827"/>
                  </a:lnTo>
                  <a:close/>
                  <a:moveTo>
                    <a:pt x="7178548" y="2324227"/>
                  </a:moveTo>
                  <a:lnTo>
                    <a:pt x="7178548" y="2336927"/>
                  </a:lnTo>
                  <a:lnTo>
                    <a:pt x="7165848" y="2336927"/>
                  </a:lnTo>
                  <a:lnTo>
                    <a:pt x="7165848" y="2324227"/>
                  </a:lnTo>
                  <a:close/>
                  <a:moveTo>
                    <a:pt x="7165848" y="2349627"/>
                  </a:moveTo>
                  <a:lnTo>
                    <a:pt x="7165848" y="2362327"/>
                  </a:lnTo>
                  <a:lnTo>
                    <a:pt x="7153148" y="2362327"/>
                  </a:lnTo>
                  <a:lnTo>
                    <a:pt x="7153148" y="2349627"/>
                  </a:lnTo>
                  <a:close/>
                  <a:moveTo>
                    <a:pt x="7153148" y="2375027"/>
                  </a:moveTo>
                  <a:lnTo>
                    <a:pt x="7153148" y="2387727"/>
                  </a:lnTo>
                  <a:lnTo>
                    <a:pt x="7140448" y="2387727"/>
                  </a:lnTo>
                  <a:lnTo>
                    <a:pt x="7140448" y="2375027"/>
                  </a:lnTo>
                  <a:close/>
                  <a:moveTo>
                    <a:pt x="7140448" y="2400427"/>
                  </a:moveTo>
                  <a:lnTo>
                    <a:pt x="7140448" y="2413127"/>
                  </a:lnTo>
                  <a:lnTo>
                    <a:pt x="7127748" y="2413127"/>
                  </a:lnTo>
                  <a:lnTo>
                    <a:pt x="7127748" y="2400427"/>
                  </a:lnTo>
                  <a:close/>
                  <a:moveTo>
                    <a:pt x="7127748" y="2425827"/>
                  </a:moveTo>
                  <a:lnTo>
                    <a:pt x="7127748" y="2438527"/>
                  </a:lnTo>
                  <a:lnTo>
                    <a:pt x="7115048" y="2438527"/>
                  </a:lnTo>
                  <a:lnTo>
                    <a:pt x="7115048" y="2425827"/>
                  </a:lnTo>
                  <a:close/>
                  <a:moveTo>
                    <a:pt x="7115048" y="2451227"/>
                  </a:moveTo>
                  <a:lnTo>
                    <a:pt x="7115048" y="2463927"/>
                  </a:lnTo>
                  <a:lnTo>
                    <a:pt x="7102348" y="2463927"/>
                  </a:lnTo>
                  <a:lnTo>
                    <a:pt x="7102348" y="2451227"/>
                  </a:lnTo>
                  <a:close/>
                  <a:moveTo>
                    <a:pt x="7102348" y="2476627"/>
                  </a:moveTo>
                  <a:lnTo>
                    <a:pt x="7102348" y="2489327"/>
                  </a:lnTo>
                  <a:lnTo>
                    <a:pt x="7089648" y="2489327"/>
                  </a:lnTo>
                  <a:lnTo>
                    <a:pt x="7089648" y="2476627"/>
                  </a:lnTo>
                  <a:close/>
                  <a:moveTo>
                    <a:pt x="7089648" y="2502027"/>
                  </a:moveTo>
                  <a:lnTo>
                    <a:pt x="7089648" y="2514727"/>
                  </a:lnTo>
                  <a:lnTo>
                    <a:pt x="7076948" y="2514727"/>
                  </a:lnTo>
                  <a:lnTo>
                    <a:pt x="7076948" y="2502027"/>
                  </a:lnTo>
                  <a:close/>
                  <a:moveTo>
                    <a:pt x="7076948" y="2527427"/>
                  </a:moveTo>
                  <a:lnTo>
                    <a:pt x="7076948" y="2540127"/>
                  </a:lnTo>
                  <a:lnTo>
                    <a:pt x="7064248" y="2540127"/>
                  </a:lnTo>
                  <a:lnTo>
                    <a:pt x="7064248" y="2527427"/>
                  </a:lnTo>
                  <a:close/>
                  <a:moveTo>
                    <a:pt x="7064248" y="2552827"/>
                  </a:moveTo>
                  <a:lnTo>
                    <a:pt x="7064248" y="2565527"/>
                  </a:lnTo>
                  <a:lnTo>
                    <a:pt x="7051548" y="2565527"/>
                  </a:lnTo>
                  <a:lnTo>
                    <a:pt x="7051548" y="2552827"/>
                  </a:lnTo>
                  <a:close/>
                  <a:moveTo>
                    <a:pt x="7051548" y="2578227"/>
                  </a:moveTo>
                  <a:lnTo>
                    <a:pt x="7051548" y="2590927"/>
                  </a:lnTo>
                  <a:lnTo>
                    <a:pt x="7038848" y="2590927"/>
                  </a:lnTo>
                  <a:lnTo>
                    <a:pt x="7038848" y="2578227"/>
                  </a:lnTo>
                  <a:close/>
                  <a:moveTo>
                    <a:pt x="7038848" y="2603627"/>
                  </a:moveTo>
                  <a:lnTo>
                    <a:pt x="7038848" y="2616327"/>
                  </a:lnTo>
                  <a:lnTo>
                    <a:pt x="7026148" y="2616327"/>
                  </a:lnTo>
                  <a:lnTo>
                    <a:pt x="7026148" y="2603627"/>
                  </a:lnTo>
                  <a:close/>
                  <a:moveTo>
                    <a:pt x="7026148" y="2629027"/>
                  </a:moveTo>
                  <a:lnTo>
                    <a:pt x="7026148" y="2641727"/>
                  </a:lnTo>
                  <a:lnTo>
                    <a:pt x="7013448" y="2641727"/>
                  </a:lnTo>
                  <a:lnTo>
                    <a:pt x="7013448" y="2629027"/>
                  </a:lnTo>
                  <a:close/>
                  <a:moveTo>
                    <a:pt x="7013448" y="2654427"/>
                  </a:moveTo>
                  <a:lnTo>
                    <a:pt x="7013448" y="2667127"/>
                  </a:lnTo>
                  <a:lnTo>
                    <a:pt x="7000748" y="2667127"/>
                  </a:lnTo>
                  <a:lnTo>
                    <a:pt x="7000748" y="2654427"/>
                  </a:lnTo>
                  <a:close/>
                  <a:moveTo>
                    <a:pt x="7000748" y="2679827"/>
                  </a:moveTo>
                  <a:lnTo>
                    <a:pt x="7000748" y="2692527"/>
                  </a:lnTo>
                  <a:lnTo>
                    <a:pt x="6988048" y="2692527"/>
                  </a:lnTo>
                  <a:lnTo>
                    <a:pt x="6988048" y="2679827"/>
                  </a:lnTo>
                  <a:close/>
                  <a:moveTo>
                    <a:pt x="6988048" y="2705227"/>
                  </a:moveTo>
                  <a:lnTo>
                    <a:pt x="6988048" y="2717927"/>
                  </a:lnTo>
                  <a:lnTo>
                    <a:pt x="6975348" y="2717927"/>
                  </a:lnTo>
                  <a:lnTo>
                    <a:pt x="6975348" y="2705227"/>
                  </a:lnTo>
                  <a:close/>
                  <a:moveTo>
                    <a:pt x="6975348" y="2730627"/>
                  </a:moveTo>
                  <a:lnTo>
                    <a:pt x="6975348" y="2743327"/>
                  </a:lnTo>
                  <a:lnTo>
                    <a:pt x="6962648" y="2743327"/>
                  </a:lnTo>
                  <a:lnTo>
                    <a:pt x="6962648" y="2730627"/>
                  </a:lnTo>
                  <a:close/>
                  <a:moveTo>
                    <a:pt x="6962648" y="2756027"/>
                  </a:moveTo>
                  <a:lnTo>
                    <a:pt x="6962648" y="2768727"/>
                  </a:lnTo>
                  <a:lnTo>
                    <a:pt x="6949948" y="2768727"/>
                  </a:lnTo>
                  <a:lnTo>
                    <a:pt x="6949948" y="2756027"/>
                  </a:lnTo>
                  <a:close/>
                  <a:moveTo>
                    <a:pt x="6949948" y="2781427"/>
                  </a:moveTo>
                  <a:lnTo>
                    <a:pt x="6949948" y="2794127"/>
                  </a:lnTo>
                  <a:lnTo>
                    <a:pt x="6937248" y="2794127"/>
                  </a:lnTo>
                  <a:lnTo>
                    <a:pt x="6937248" y="2781427"/>
                  </a:lnTo>
                  <a:close/>
                  <a:moveTo>
                    <a:pt x="6937248" y="2806827"/>
                  </a:moveTo>
                  <a:lnTo>
                    <a:pt x="6937248" y="2819527"/>
                  </a:lnTo>
                  <a:lnTo>
                    <a:pt x="6924548" y="2819527"/>
                  </a:lnTo>
                  <a:lnTo>
                    <a:pt x="6924548" y="2806827"/>
                  </a:lnTo>
                  <a:close/>
                  <a:moveTo>
                    <a:pt x="6924548" y="2832227"/>
                  </a:moveTo>
                  <a:lnTo>
                    <a:pt x="6924548" y="2844927"/>
                  </a:lnTo>
                  <a:lnTo>
                    <a:pt x="6911848" y="2844927"/>
                  </a:lnTo>
                  <a:lnTo>
                    <a:pt x="6911848" y="2832227"/>
                  </a:lnTo>
                  <a:close/>
                  <a:moveTo>
                    <a:pt x="6911848" y="2857627"/>
                  </a:moveTo>
                  <a:lnTo>
                    <a:pt x="6911848" y="2870327"/>
                  </a:lnTo>
                  <a:lnTo>
                    <a:pt x="6899148" y="2870327"/>
                  </a:lnTo>
                  <a:lnTo>
                    <a:pt x="6899148" y="2857627"/>
                  </a:lnTo>
                  <a:close/>
                  <a:moveTo>
                    <a:pt x="6899148" y="2883027"/>
                  </a:moveTo>
                  <a:lnTo>
                    <a:pt x="6899148" y="2895727"/>
                  </a:lnTo>
                  <a:lnTo>
                    <a:pt x="6886448" y="2895727"/>
                  </a:lnTo>
                  <a:lnTo>
                    <a:pt x="6886448" y="2883027"/>
                  </a:lnTo>
                  <a:close/>
                  <a:moveTo>
                    <a:pt x="6886448" y="2908427"/>
                  </a:moveTo>
                  <a:lnTo>
                    <a:pt x="6886448" y="2921127"/>
                  </a:lnTo>
                  <a:lnTo>
                    <a:pt x="6873748" y="2921127"/>
                  </a:lnTo>
                  <a:lnTo>
                    <a:pt x="6873748" y="2908427"/>
                  </a:lnTo>
                  <a:close/>
                  <a:moveTo>
                    <a:pt x="6873748" y="2933827"/>
                  </a:moveTo>
                  <a:lnTo>
                    <a:pt x="6873748" y="2946527"/>
                  </a:lnTo>
                  <a:lnTo>
                    <a:pt x="6861048" y="2946527"/>
                  </a:lnTo>
                  <a:lnTo>
                    <a:pt x="6861048" y="2933827"/>
                  </a:lnTo>
                  <a:close/>
                  <a:moveTo>
                    <a:pt x="6861048" y="2959227"/>
                  </a:moveTo>
                  <a:lnTo>
                    <a:pt x="6861048" y="2971927"/>
                  </a:lnTo>
                  <a:lnTo>
                    <a:pt x="6848348" y="2971927"/>
                  </a:lnTo>
                  <a:lnTo>
                    <a:pt x="6848348" y="2959227"/>
                  </a:lnTo>
                  <a:close/>
                  <a:moveTo>
                    <a:pt x="6848348" y="2984627"/>
                  </a:moveTo>
                  <a:lnTo>
                    <a:pt x="6848348" y="2997327"/>
                  </a:lnTo>
                  <a:lnTo>
                    <a:pt x="6835648" y="2997327"/>
                  </a:lnTo>
                  <a:lnTo>
                    <a:pt x="6835648" y="2984627"/>
                  </a:lnTo>
                  <a:close/>
                  <a:moveTo>
                    <a:pt x="6835648" y="3010027"/>
                  </a:moveTo>
                  <a:lnTo>
                    <a:pt x="6835648" y="3022727"/>
                  </a:lnTo>
                  <a:lnTo>
                    <a:pt x="6822948" y="3022727"/>
                  </a:lnTo>
                  <a:lnTo>
                    <a:pt x="6822948" y="3010027"/>
                  </a:lnTo>
                  <a:close/>
                  <a:moveTo>
                    <a:pt x="6822948" y="3035427"/>
                  </a:moveTo>
                  <a:lnTo>
                    <a:pt x="6822948" y="3048127"/>
                  </a:lnTo>
                  <a:lnTo>
                    <a:pt x="6810248" y="3048127"/>
                  </a:lnTo>
                  <a:lnTo>
                    <a:pt x="6810248" y="3035427"/>
                  </a:lnTo>
                  <a:close/>
                  <a:moveTo>
                    <a:pt x="6810248" y="3060827"/>
                  </a:moveTo>
                  <a:lnTo>
                    <a:pt x="6810248" y="3073527"/>
                  </a:lnTo>
                  <a:lnTo>
                    <a:pt x="6797548" y="3073527"/>
                  </a:lnTo>
                  <a:lnTo>
                    <a:pt x="6797548" y="3060827"/>
                  </a:lnTo>
                  <a:close/>
                  <a:moveTo>
                    <a:pt x="6797548" y="3086227"/>
                  </a:moveTo>
                  <a:lnTo>
                    <a:pt x="6797548" y="3098927"/>
                  </a:lnTo>
                  <a:lnTo>
                    <a:pt x="6784848" y="3098927"/>
                  </a:lnTo>
                  <a:lnTo>
                    <a:pt x="6784848" y="3086227"/>
                  </a:lnTo>
                  <a:close/>
                  <a:moveTo>
                    <a:pt x="6784848" y="3111627"/>
                  </a:moveTo>
                  <a:lnTo>
                    <a:pt x="6784848" y="3124327"/>
                  </a:lnTo>
                  <a:lnTo>
                    <a:pt x="6772148" y="3124327"/>
                  </a:lnTo>
                  <a:lnTo>
                    <a:pt x="6772148" y="3111627"/>
                  </a:lnTo>
                  <a:close/>
                  <a:moveTo>
                    <a:pt x="6772148" y="3137027"/>
                  </a:moveTo>
                  <a:lnTo>
                    <a:pt x="6772148" y="3149727"/>
                  </a:lnTo>
                  <a:lnTo>
                    <a:pt x="6759448" y="3149727"/>
                  </a:lnTo>
                  <a:lnTo>
                    <a:pt x="6759448" y="3137027"/>
                  </a:lnTo>
                  <a:close/>
                  <a:moveTo>
                    <a:pt x="6759448" y="3162427"/>
                  </a:moveTo>
                  <a:lnTo>
                    <a:pt x="6759448" y="3175127"/>
                  </a:lnTo>
                  <a:lnTo>
                    <a:pt x="6746748" y="3175127"/>
                  </a:lnTo>
                  <a:lnTo>
                    <a:pt x="6746748" y="3162427"/>
                  </a:lnTo>
                  <a:close/>
                  <a:moveTo>
                    <a:pt x="6746748" y="3187827"/>
                  </a:moveTo>
                  <a:lnTo>
                    <a:pt x="6746748" y="3200527"/>
                  </a:lnTo>
                  <a:lnTo>
                    <a:pt x="6734048" y="3200527"/>
                  </a:lnTo>
                  <a:lnTo>
                    <a:pt x="6734048" y="3187827"/>
                  </a:lnTo>
                  <a:close/>
                  <a:moveTo>
                    <a:pt x="6734048" y="3213227"/>
                  </a:moveTo>
                  <a:lnTo>
                    <a:pt x="6734048" y="3225927"/>
                  </a:lnTo>
                  <a:lnTo>
                    <a:pt x="6721348" y="3225927"/>
                  </a:lnTo>
                  <a:lnTo>
                    <a:pt x="6721348" y="3213227"/>
                  </a:lnTo>
                  <a:close/>
                  <a:moveTo>
                    <a:pt x="6721348" y="3238627"/>
                  </a:moveTo>
                  <a:lnTo>
                    <a:pt x="6721348" y="3251327"/>
                  </a:lnTo>
                  <a:lnTo>
                    <a:pt x="6708648" y="3251327"/>
                  </a:lnTo>
                  <a:lnTo>
                    <a:pt x="6708648" y="3238627"/>
                  </a:lnTo>
                  <a:close/>
                  <a:moveTo>
                    <a:pt x="6708648" y="3264027"/>
                  </a:moveTo>
                  <a:lnTo>
                    <a:pt x="6708648" y="3276727"/>
                  </a:lnTo>
                  <a:lnTo>
                    <a:pt x="6695948" y="3276727"/>
                  </a:lnTo>
                  <a:lnTo>
                    <a:pt x="6695948" y="3264027"/>
                  </a:lnTo>
                  <a:close/>
                  <a:moveTo>
                    <a:pt x="6695948" y="3289427"/>
                  </a:moveTo>
                  <a:lnTo>
                    <a:pt x="6695948" y="3302127"/>
                  </a:lnTo>
                  <a:lnTo>
                    <a:pt x="6683248" y="3302127"/>
                  </a:lnTo>
                  <a:lnTo>
                    <a:pt x="6683248" y="3289427"/>
                  </a:lnTo>
                  <a:close/>
                  <a:moveTo>
                    <a:pt x="6683248" y="3314827"/>
                  </a:moveTo>
                  <a:lnTo>
                    <a:pt x="6683248" y="3327527"/>
                  </a:lnTo>
                  <a:lnTo>
                    <a:pt x="6670548" y="3327527"/>
                  </a:lnTo>
                  <a:lnTo>
                    <a:pt x="6670548" y="3314827"/>
                  </a:lnTo>
                  <a:close/>
                  <a:moveTo>
                    <a:pt x="6670548" y="3340227"/>
                  </a:moveTo>
                  <a:lnTo>
                    <a:pt x="6670548" y="3352927"/>
                  </a:lnTo>
                  <a:lnTo>
                    <a:pt x="6657848" y="3352927"/>
                  </a:lnTo>
                  <a:lnTo>
                    <a:pt x="6657848" y="3340227"/>
                  </a:lnTo>
                  <a:close/>
                  <a:moveTo>
                    <a:pt x="6657848" y="3365627"/>
                  </a:moveTo>
                  <a:lnTo>
                    <a:pt x="6657848" y="3378327"/>
                  </a:lnTo>
                  <a:lnTo>
                    <a:pt x="6645148" y="3378327"/>
                  </a:lnTo>
                  <a:lnTo>
                    <a:pt x="6645148" y="3365627"/>
                  </a:lnTo>
                  <a:close/>
                  <a:moveTo>
                    <a:pt x="6645148" y="3391027"/>
                  </a:moveTo>
                  <a:lnTo>
                    <a:pt x="6645148" y="3403727"/>
                  </a:lnTo>
                  <a:lnTo>
                    <a:pt x="6632448" y="3403727"/>
                  </a:lnTo>
                  <a:lnTo>
                    <a:pt x="6632448" y="3391027"/>
                  </a:lnTo>
                  <a:close/>
                  <a:moveTo>
                    <a:pt x="6632448" y="3416427"/>
                  </a:moveTo>
                  <a:lnTo>
                    <a:pt x="6632448" y="3429127"/>
                  </a:lnTo>
                  <a:lnTo>
                    <a:pt x="6619748" y="3429127"/>
                  </a:lnTo>
                  <a:lnTo>
                    <a:pt x="6619748" y="3416427"/>
                  </a:lnTo>
                  <a:close/>
                  <a:moveTo>
                    <a:pt x="6619748" y="3441827"/>
                  </a:moveTo>
                  <a:lnTo>
                    <a:pt x="6619748" y="3454527"/>
                  </a:lnTo>
                  <a:lnTo>
                    <a:pt x="6607048" y="3454527"/>
                  </a:lnTo>
                  <a:lnTo>
                    <a:pt x="6607048" y="3441827"/>
                  </a:lnTo>
                  <a:close/>
                  <a:moveTo>
                    <a:pt x="6607048" y="3467227"/>
                  </a:moveTo>
                  <a:lnTo>
                    <a:pt x="6607048" y="3479927"/>
                  </a:lnTo>
                  <a:lnTo>
                    <a:pt x="6594348" y="3479927"/>
                  </a:lnTo>
                  <a:lnTo>
                    <a:pt x="6594348" y="3467227"/>
                  </a:lnTo>
                  <a:close/>
                  <a:moveTo>
                    <a:pt x="6594348" y="3492627"/>
                  </a:moveTo>
                  <a:lnTo>
                    <a:pt x="6594348" y="3505327"/>
                  </a:lnTo>
                  <a:lnTo>
                    <a:pt x="6581648" y="3505327"/>
                  </a:lnTo>
                  <a:lnTo>
                    <a:pt x="6581648" y="3492627"/>
                  </a:lnTo>
                  <a:close/>
                  <a:moveTo>
                    <a:pt x="6581648" y="3518027"/>
                  </a:moveTo>
                  <a:lnTo>
                    <a:pt x="6581648" y="3530727"/>
                  </a:lnTo>
                  <a:lnTo>
                    <a:pt x="6568948" y="3530727"/>
                  </a:lnTo>
                  <a:lnTo>
                    <a:pt x="6568948" y="3518027"/>
                  </a:lnTo>
                  <a:close/>
                  <a:moveTo>
                    <a:pt x="6568948" y="3543427"/>
                  </a:moveTo>
                  <a:lnTo>
                    <a:pt x="6568948" y="3556127"/>
                  </a:lnTo>
                  <a:lnTo>
                    <a:pt x="6556248" y="3556127"/>
                  </a:lnTo>
                  <a:lnTo>
                    <a:pt x="6556248" y="3543427"/>
                  </a:lnTo>
                  <a:close/>
                  <a:moveTo>
                    <a:pt x="6556248" y="3568827"/>
                  </a:moveTo>
                  <a:lnTo>
                    <a:pt x="6556248" y="3581527"/>
                  </a:lnTo>
                  <a:lnTo>
                    <a:pt x="6543548" y="3581527"/>
                  </a:lnTo>
                  <a:lnTo>
                    <a:pt x="6543548" y="3568827"/>
                  </a:lnTo>
                  <a:close/>
                  <a:moveTo>
                    <a:pt x="6543548" y="3594227"/>
                  </a:moveTo>
                  <a:lnTo>
                    <a:pt x="6543548" y="3606927"/>
                  </a:lnTo>
                  <a:lnTo>
                    <a:pt x="6530848" y="3606927"/>
                  </a:lnTo>
                  <a:lnTo>
                    <a:pt x="6530848" y="3594227"/>
                  </a:lnTo>
                  <a:close/>
                  <a:moveTo>
                    <a:pt x="6530848" y="3619627"/>
                  </a:moveTo>
                  <a:lnTo>
                    <a:pt x="6530848" y="3632327"/>
                  </a:lnTo>
                  <a:lnTo>
                    <a:pt x="6518148" y="3632327"/>
                  </a:lnTo>
                  <a:lnTo>
                    <a:pt x="6518148" y="3619627"/>
                  </a:lnTo>
                  <a:close/>
                  <a:moveTo>
                    <a:pt x="6518148" y="3645027"/>
                  </a:moveTo>
                  <a:lnTo>
                    <a:pt x="6518148" y="3657727"/>
                  </a:lnTo>
                  <a:lnTo>
                    <a:pt x="6505448" y="3657727"/>
                  </a:lnTo>
                  <a:lnTo>
                    <a:pt x="6505448" y="3645027"/>
                  </a:lnTo>
                  <a:close/>
                  <a:moveTo>
                    <a:pt x="6505448" y="3670427"/>
                  </a:moveTo>
                  <a:lnTo>
                    <a:pt x="6505448" y="3683127"/>
                  </a:lnTo>
                  <a:lnTo>
                    <a:pt x="6492748" y="3683127"/>
                  </a:lnTo>
                  <a:lnTo>
                    <a:pt x="6492748" y="3670427"/>
                  </a:lnTo>
                  <a:close/>
                  <a:moveTo>
                    <a:pt x="6492748" y="3695827"/>
                  </a:moveTo>
                  <a:lnTo>
                    <a:pt x="6492748" y="3708527"/>
                  </a:lnTo>
                  <a:lnTo>
                    <a:pt x="6480048" y="3708527"/>
                  </a:lnTo>
                  <a:lnTo>
                    <a:pt x="6480048" y="3695827"/>
                  </a:lnTo>
                  <a:close/>
                  <a:moveTo>
                    <a:pt x="6480048" y="3721227"/>
                  </a:moveTo>
                  <a:lnTo>
                    <a:pt x="6480048" y="3733927"/>
                  </a:lnTo>
                  <a:lnTo>
                    <a:pt x="6467348" y="3733927"/>
                  </a:lnTo>
                  <a:lnTo>
                    <a:pt x="6467348" y="3721227"/>
                  </a:lnTo>
                  <a:close/>
                  <a:moveTo>
                    <a:pt x="6467348" y="3746627"/>
                  </a:moveTo>
                  <a:lnTo>
                    <a:pt x="6467348" y="3759327"/>
                  </a:lnTo>
                  <a:lnTo>
                    <a:pt x="6454648" y="3759327"/>
                  </a:lnTo>
                  <a:lnTo>
                    <a:pt x="6454648" y="3746627"/>
                  </a:lnTo>
                  <a:close/>
                  <a:moveTo>
                    <a:pt x="6454648" y="3772027"/>
                  </a:moveTo>
                  <a:lnTo>
                    <a:pt x="6454648" y="3784727"/>
                  </a:lnTo>
                  <a:lnTo>
                    <a:pt x="6441948" y="3784727"/>
                  </a:lnTo>
                  <a:lnTo>
                    <a:pt x="6441948" y="3772027"/>
                  </a:lnTo>
                  <a:close/>
                  <a:moveTo>
                    <a:pt x="6441948" y="3797427"/>
                  </a:moveTo>
                  <a:lnTo>
                    <a:pt x="6441948" y="3810127"/>
                  </a:lnTo>
                  <a:lnTo>
                    <a:pt x="6429248" y="3810127"/>
                  </a:lnTo>
                  <a:lnTo>
                    <a:pt x="6429248" y="3797427"/>
                  </a:lnTo>
                  <a:close/>
                  <a:moveTo>
                    <a:pt x="6429248" y="3822827"/>
                  </a:moveTo>
                  <a:lnTo>
                    <a:pt x="6429248" y="3835527"/>
                  </a:lnTo>
                  <a:lnTo>
                    <a:pt x="6416548" y="3835527"/>
                  </a:lnTo>
                  <a:lnTo>
                    <a:pt x="6416548" y="3822827"/>
                  </a:lnTo>
                  <a:close/>
                  <a:moveTo>
                    <a:pt x="6416548" y="3848227"/>
                  </a:moveTo>
                  <a:lnTo>
                    <a:pt x="6416548" y="3860927"/>
                  </a:lnTo>
                  <a:lnTo>
                    <a:pt x="6403848" y="3860927"/>
                  </a:lnTo>
                  <a:lnTo>
                    <a:pt x="6403848" y="3848227"/>
                  </a:lnTo>
                  <a:close/>
                  <a:moveTo>
                    <a:pt x="6403848" y="3873627"/>
                  </a:moveTo>
                  <a:lnTo>
                    <a:pt x="6403848" y="3886327"/>
                  </a:lnTo>
                  <a:lnTo>
                    <a:pt x="6391148" y="3886327"/>
                  </a:lnTo>
                  <a:lnTo>
                    <a:pt x="6391148" y="3873627"/>
                  </a:lnTo>
                  <a:close/>
                  <a:moveTo>
                    <a:pt x="6391148" y="3899027"/>
                  </a:moveTo>
                  <a:lnTo>
                    <a:pt x="6391148" y="3911727"/>
                  </a:lnTo>
                  <a:lnTo>
                    <a:pt x="6378448" y="3911727"/>
                  </a:lnTo>
                  <a:lnTo>
                    <a:pt x="6378448" y="3899027"/>
                  </a:lnTo>
                  <a:close/>
                  <a:moveTo>
                    <a:pt x="6378448" y="3924427"/>
                  </a:moveTo>
                  <a:lnTo>
                    <a:pt x="6378448" y="3937127"/>
                  </a:lnTo>
                  <a:lnTo>
                    <a:pt x="6365748" y="3937127"/>
                  </a:lnTo>
                  <a:lnTo>
                    <a:pt x="6365748" y="3924427"/>
                  </a:lnTo>
                  <a:close/>
                  <a:moveTo>
                    <a:pt x="6365748" y="3949827"/>
                  </a:moveTo>
                  <a:lnTo>
                    <a:pt x="6365748" y="3962527"/>
                  </a:lnTo>
                  <a:lnTo>
                    <a:pt x="6353048" y="3962527"/>
                  </a:lnTo>
                  <a:lnTo>
                    <a:pt x="6353048" y="3949827"/>
                  </a:lnTo>
                  <a:close/>
                  <a:moveTo>
                    <a:pt x="6353048" y="3975227"/>
                  </a:moveTo>
                  <a:lnTo>
                    <a:pt x="6353048" y="3987927"/>
                  </a:lnTo>
                  <a:lnTo>
                    <a:pt x="6340348" y="3987927"/>
                  </a:lnTo>
                  <a:lnTo>
                    <a:pt x="6340348" y="3975227"/>
                  </a:lnTo>
                  <a:close/>
                  <a:moveTo>
                    <a:pt x="6340348" y="4000627"/>
                  </a:moveTo>
                  <a:lnTo>
                    <a:pt x="6340348" y="4013327"/>
                  </a:lnTo>
                  <a:lnTo>
                    <a:pt x="6327648" y="4013327"/>
                  </a:lnTo>
                  <a:lnTo>
                    <a:pt x="6327648" y="4000627"/>
                  </a:lnTo>
                  <a:close/>
                  <a:moveTo>
                    <a:pt x="6327648" y="4026027"/>
                  </a:moveTo>
                  <a:lnTo>
                    <a:pt x="6327648" y="4038727"/>
                  </a:lnTo>
                  <a:lnTo>
                    <a:pt x="6314948" y="4038727"/>
                  </a:lnTo>
                  <a:lnTo>
                    <a:pt x="6314948" y="4026027"/>
                  </a:lnTo>
                  <a:close/>
                  <a:moveTo>
                    <a:pt x="6314948" y="4051427"/>
                  </a:moveTo>
                  <a:lnTo>
                    <a:pt x="6314948" y="4064127"/>
                  </a:lnTo>
                  <a:lnTo>
                    <a:pt x="6302248" y="4064127"/>
                  </a:lnTo>
                  <a:lnTo>
                    <a:pt x="6302248" y="4051427"/>
                  </a:lnTo>
                  <a:close/>
                  <a:moveTo>
                    <a:pt x="6302248" y="4076827"/>
                  </a:moveTo>
                  <a:lnTo>
                    <a:pt x="6302248" y="4089527"/>
                  </a:lnTo>
                  <a:lnTo>
                    <a:pt x="6289548" y="4089527"/>
                  </a:lnTo>
                  <a:lnTo>
                    <a:pt x="6289548" y="4076827"/>
                  </a:lnTo>
                  <a:close/>
                  <a:moveTo>
                    <a:pt x="6289548" y="4102227"/>
                  </a:moveTo>
                  <a:lnTo>
                    <a:pt x="6289548" y="4114927"/>
                  </a:lnTo>
                  <a:lnTo>
                    <a:pt x="6276848" y="4114927"/>
                  </a:lnTo>
                  <a:lnTo>
                    <a:pt x="6276848" y="4102227"/>
                  </a:lnTo>
                  <a:close/>
                  <a:moveTo>
                    <a:pt x="6276848" y="4127627"/>
                  </a:moveTo>
                  <a:lnTo>
                    <a:pt x="6276848" y="4140327"/>
                  </a:lnTo>
                  <a:lnTo>
                    <a:pt x="6264148" y="4140327"/>
                  </a:lnTo>
                  <a:lnTo>
                    <a:pt x="6264148" y="4127627"/>
                  </a:lnTo>
                  <a:close/>
                  <a:moveTo>
                    <a:pt x="6264148" y="4153027"/>
                  </a:moveTo>
                  <a:lnTo>
                    <a:pt x="6264148" y="4165727"/>
                  </a:lnTo>
                  <a:lnTo>
                    <a:pt x="6251448" y="4165727"/>
                  </a:lnTo>
                  <a:lnTo>
                    <a:pt x="6251448" y="4153027"/>
                  </a:lnTo>
                  <a:close/>
                  <a:moveTo>
                    <a:pt x="6251448" y="4178427"/>
                  </a:moveTo>
                  <a:lnTo>
                    <a:pt x="6251448" y="4191127"/>
                  </a:lnTo>
                  <a:lnTo>
                    <a:pt x="6238748" y="4191127"/>
                  </a:lnTo>
                  <a:lnTo>
                    <a:pt x="6238748" y="4178427"/>
                  </a:lnTo>
                  <a:close/>
                  <a:moveTo>
                    <a:pt x="6238748" y="4203827"/>
                  </a:moveTo>
                  <a:lnTo>
                    <a:pt x="6238748" y="4216527"/>
                  </a:lnTo>
                  <a:lnTo>
                    <a:pt x="6226048" y="4216527"/>
                  </a:lnTo>
                  <a:lnTo>
                    <a:pt x="6226048" y="4203827"/>
                  </a:lnTo>
                  <a:close/>
                  <a:moveTo>
                    <a:pt x="6226048" y="4229227"/>
                  </a:moveTo>
                  <a:lnTo>
                    <a:pt x="6226048" y="4241927"/>
                  </a:lnTo>
                  <a:lnTo>
                    <a:pt x="6213348" y="4241927"/>
                  </a:lnTo>
                  <a:lnTo>
                    <a:pt x="6213348" y="4229227"/>
                  </a:lnTo>
                  <a:close/>
                  <a:moveTo>
                    <a:pt x="6213348" y="4254627"/>
                  </a:moveTo>
                  <a:lnTo>
                    <a:pt x="6213348" y="4267327"/>
                  </a:lnTo>
                  <a:lnTo>
                    <a:pt x="6200648" y="4267327"/>
                  </a:lnTo>
                  <a:lnTo>
                    <a:pt x="6200648" y="4254627"/>
                  </a:lnTo>
                  <a:close/>
                  <a:moveTo>
                    <a:pt x="6200648" y="4280027"/>
                  </a:moveTo>
                  <a:lnTo>
                    <a:pt x="6200648" y="4292727"/>
                  </a:lnTo>
                  <a:lnTo>
                    <a:pt x="6187948" y="4292727"/>
                  </a:lnTo>
                  <a:lnTo>
                    <a:pt x="6187948" y="4280027"/>
                  </a:lnTo>
                  <a:close/>
                  <a:moveTo>
                    <a:pt x="6187948" y="4305427"/>
                  </a:moveTo>
                  <a:lnTo>
                    <a:pt x="6187948" y="4318127"/>
                  </a:lnTo>
                  <a:lnTo>
                    <a:pt x="6175248" y="4318127"/>
                  </a:lnTo>
                  <a:lnTo>
                    <a:pt x="6175248" y="4305427"/>
                  </a:lnTo>
                  <a:close/>
                  <a:moveTo>
                    <a:pt x="6175248" y="4330827"/>
                  </a:moveTo>
                  <a:lnTo>
                    <a:pt x="6175248" y="4343527"/>
                  </a:lnTo>
                  <a:lnTo>
                    <a:pt x="6162548" y="4343527"/>
                  </a:lnTo>
                  <a:lnTo>
                    <a:pt x="6162548" y="4330827"/>
                  </a:lnTo>
                  <a:close/>
                  <a:moveTo>
                    <a:pt x="6162548" y="4356227"/>
                  </a:moveTo>
                  <a:lnTo>
                    <a:pt x="6162548" y="4368927"/>
                  </a:lnTo>
                  <a:lnTo>
                    <a:pt x="6149848" y="4368927"/>
                  </a:lnTo>
                  <a:lnTo>
                    <a:pt x="6149848" y="4356227"/>
                  </a:lnTo>
                  <a:close/>
                  <a:moveTo>
                    <a:pt x="6149848" y="4381627"/>
                  </a:moveTo>
                  <a:lnTo>
                    <a:pt x="6149848" y="4394327"/>
                  </a:lnTo>
                  <a:lnTo>
                    <a:pt x="6137148" y="4394327"/>
                  </a:lnTo>
                  <a:lnTo>
                    <a:pt x="6137148" y="4381627"/>
                  </a:lnTo>
                  <a:close/>
                  <a:moveTo>
                    <a:pt x="6137148" y="4407027"/>
                  </a:moveTo>
                  <a:lnTo>
                    <a:pt x="6137148" y="4419727"/>
                  </a:lnTo>
                  <a:lnTo>
                    <a:pt x="6124448" y="4419727"/>
                  </a:lnTo>
                  <a:lnTo>
                    <a:pt x="6124448" y="4407027"/>
                  </a:lnTo>
                  <a:close/>
                  <a:moveTo>
                    <a:pt x="6124448" y="4432427"/>
                  </a:moveTo>
                  <a:lnTo>
                    <a:pt x="6124448" y="4445127"/>
                  </a:lnTo>
                  <a:lnTo>
                    <a:pt x="6111748" y="4445127"/>
                  </a:lnTo>
                  <a:lnTo>
                    <a:pt x="6111748" y="4432427"/>
                  </a:lnTo>
                  <a:close/>
                  <a:moveTo>
                    <a:pt x="6111748" y="4457827"/>
                  </a:moveTo>
                  <a:lnTo>
                    <a:pt x="6111748" y="4470527"/>
                  </a:lnTo>
                  <a:lnTo>
                    <a:pt x="6099048" y="4470527"/>
                  </a:lnTo>
                  <a:lnTo>
                    <a:pt x="6099048" y="4457827"/>
                  </a:lnTo>
                  <a:close/>
                  <a:moveTo>
                    <a:pt x="6099048" y="4483227"/>
                  </a:moveTo>
                  <a:lnTo>
                    <a:pt x="6099048" y="4495927"/>
                  </a:lnTo>
                  <a:lnTo>
                    <a:pt x="6086348" y="4495927"/>
                  </a:lnTo>
                  <a:lnTo>
                    <a:pt x="6086348" y="4483227"/>
                  </a:lnTo>
                  <a:close/>
                  <a:moveTo>
                    <a:pt x="6086348" y="4508627"/>
                  </a:moveTo>
                  <a:lnTo>
                    <a:pt x="6086348" y="4521327"/>
                  </a:lnTo>
                  <a:lnTo>
                    <a:pt x="6073648" y="4521327"/>
                  </a:lnTo>
                  <a:lnTo>
                    <a:pt x="6073648" y="4508627"/>
                  </a:lnTo>
                  <a:close/>
                  <a:moveTo>
                    <a:pt x="6073648" y="4534027"/>
                  </a:moveTo>
                  <a:lnTo>
                    <a:pt x="6073648" y="4546727"/>
                  </a:lnTo>
                  <a:lnTo>
                    <a:pt x="6060948" y="4546727"/>
                  </a:lnTo>
                  <a:lnTo>
                    <a:pt x="6060948" y="4534027"/>
                  </a:lnTo>
                  <a:close/>
                  <a:moveTo>
                    <a:pt x="6060948" y="4559427"/>
                  </a:moveTo>
                  <a:lnTo>
                    <a:pt x="6060948" y="4572127"/>
                  </a:lnTo>
                  <a:lnTo>
                    <a:pt x="6048248" y="4572127"/>
                  </a:lnTo>
                  <a:lnTo>
                    <a:pt x="6048248" y="4559427"/>
                  </a:lnTo>
                  <a:close/>
                  <a:moveTo>
                    <a:pt x="6048248" y="4584827"/>
                  </a:moveTo>
                  <a:lnTo>
                    <a:pt x="6048248" y="4597527"/>
                  </a:lnTo>
                  <a:lnTo>
                    <a:pt x="6035548" y="4597527"/>
                  </a:lnTo>
                  <a:lnTo>
                    <a:pt x="6035548" y="4584827"/>
                  </a:lnTo>
                  <a:close/>
                  <a:moveTo>
                    <a:pt x="6035548" y="4610227"/>
                  </a:moveTo>
                  <a:lnTo>
                    <a:pt x="6035548" y="4622927"/>
                  </a:lnTo>
                  <a:lnTo>
                    <a:pt x="6022848" y="4622927"/>
                  </a:lnTo>
                  <a:lnTo>
                    <a:pt x="6022848" y="4610227"/>
                  </a:lnTo>
                  <a:close/>
                  <a:moveTo>
                    <a:pt x="6022848" y="4635627"/>
                  </a:moveTo>
                  <a:lnTo>
                    <a:pt x="6022848" y="4648327"/>
                  </a:lnTo>
                  <a:lnTo>
                    <a:pt x="6010148" y="4648327"/>
                  </a:lnTo>
                  <a:lnTo>
                    <a:pt x="6010148" y="4635627"/>
                  </a:lnTo>
                  <a:close/>
                  <a:moveTo>
                    <a:pt x="6010148" y="4661027"/>
                  </a:moveTo>
                  <a:lnTo>
                    <a:pt x="6010148" y="4673727"/>
                  </a:lnTo>
                  <a:lnTo>
                    <a:pt x="5997448" y="4673727"/>
                  </a:lnTo>
                  <a:lnTo>
                    <a:pt x="5997448" y="4661027"/>
                  </a:lnTo>
                  <a:close/>
                  <a:moveTo>
                    <a:pt x="5997448" y="4686427"/>
                  </a:moveTo>
                  <a:lnTo>
                    <a:pt x="5997448" y="4699127"/>
                  </a:lnTo>
                  <a:lnTo>
                    <a:pt x="5984748" y="4699127"/>
                  </a:lnTo>
                  <a:lnTo>
                    <a:pt x="5984748" y="4686427"/>
                  </a:lnTo>
                  <a:close/>
                  <a:moveTo>
                    <a:pt x="5984748" y="4711827"/>
                  </a:moveTo>
                  <a:lnTo>
                    <a:pt x="5984748" y="4724527"/>
                  </a:lnTo>
                  <a:lnTo>
                    <a:pt x="5972048" y="4724527"/>
                  </a:lnTo>
                  <a:lnTo>
                    <a:pt x="5972048" y="4711827"/>
                  </a:lnTo>
                  <a:close/>
                  <a:moveTo>
                    <a:pt x="5972048" y="4737227"/>
                  </a:moveTo>
                  <a:lnTo>
                    <a:pt x="5972048" y="4749927"/>
                  </a:lnTo>
                  <a:lnTo>
                    <a:pt x="5959348" y="4749927"/>
                  </a:lnTo>
                  <a:lnTo>
                    <a:pt x="5959348" y="4737227"/>
                  </a:lnTo>
                  <a:close/>
                  <a:moveTo>
                    <a:pt x="5959348" y="4762627"/>
                  </a:moveTo>
                  <a:lnTo>
                    <a:pt x="5959348" y="4775327"/>
                  </a:lnTo>
                  <a:lnTo>
                    <a:pt x="5946648" y="4775327"/>
                  </a:lnTo>
                  <a:lnTo>
                    <a:pt x="5946648" y="4762627"/>
                  </a:lnTo>
                  <a:close/>
                  <a:moveTo>
                    <a:pt x="5946648" y="4788027"/>
                  </a:moveTo>
                  <a:lnTo>
                    <a:pt x="5946648" y="4800727"/>
                  </a:lnTo>
                  <a:lnTo>
                    <a:pt x="5933948" y="4800727"/>
                  </a:lnTo>
                  <a:lnTo>
                    <a:pt x="5933948" y="4788027"/>
                  </a:lnTo>
                  <a:close/>
                  <a:moveTo>
                    <a:pt x="5933948" y="4813427"/>
                  </a:moveTo>
                  <a:lnTo>
                    <a:pt x="5933948" y="4826127"/>
                  </a:lnTo>
                  <a:lnTo>
                    <a:pt x="5921248" y="4826127"/>
                  </a:lnTo>
                  <a:lnTo>
                    <a:pt x="5921248" y="4813427"/>
                  </a:lnTo>
                  <a:close/>
                  <a:moveTo>
                    <a:pt x="5921248" y="4838827"/>
                  </a:moveTo>
                  <a:lnTo>
                    <a:pt x="5921248" y="4851527"/>
                  </a:lnTo>
                  <a:lnTo>
                    <a:pt x="5908548" y="4851527"/>
                  </a:lnTo>
                  <a:lnTo>
                    <a:pt x="5908548" y="4838827"/>
                  </a:lnTo>
                  <a:close/>
                  <a:moveTo>
                    <a:pt x="5908548" y="4864227"/>
                  </a:moveTo>
                  <a:lnTo>
                    <a:pt x="5908548" y="4876927"/>
                  </a:lnTo>
                  <a:lnTo>
                    <a:pt x="5895848" y="4876927"/>
                  </a:lnTo>
                  <a:lnTo>
                    <a:pt x="5895848" y="4864227"/>
                  </a:lnTo>
                  <a:close/>
                  <a:moveTo>
                    <a:pt x="5895848" y="4889627"/>
                  </a:moveTo>
                  <a:lnTo>
                    <a:pt x="5895848" y="4902327"/>
                  </a:lnTo>
                  <a:lnTo>
                    <a:pt x="5883148" y="4902327"/>
                  </a:lnTo>
                  <a:lnTo>
                    <a:pt x="5883148" y="4889627"/>
                  </a:lnTo>
                  <a:close/>
                  <a:moveTo>
                    <a:pt x="5883148" y="4915027"/>
                  </a:moveTo>
                  <a:lnTo>
                    <a:pt x="5883148" y="4927727"/>
                  </a:lnTo>
                  <a:lnTo>
                    <a:pt x="5870448" y="4927727"/>
                  </a:lnTo>
                  <a:lnTo>
                    <a:pt x="5870448" y="4915027"/>
                  </a:lnTo>
                  <a:close/>
                  <a:moveTo>
                    <a:pt x="5870448" y="4940427"/>
                  </a:moveTo>
                  <a:lnTo>
                    <a:pt x="5870448" y="4953127"/>
                  </a:lnTo>
                  <a:lnTo>
                    <a:pt x="5857748" y="4953127"/>
                  </a:lnTo>
                  <a:lnTo>
                    <a:pt x="5857748" y="4940427"/>
                  </a:lnTo>
                  <a:close/>
                  <a:moveTo>
                    <a:pt x="5857748" y="4965827"/>
                  </a:moveTo>
                  <a:lnTo>
                    <a:pt x="5857748" y="4978527"/>
                  </a:lnTo>
                  <a:lnTo>
                    <a:pt x="5845048" y="4978527"/>
                  </a:lnTo>
                  <a:lnTo>
                    <a:pt x="5845048" y="4965827"/>
                  </a:lnTo>
                  <a:close/>
                  <a:moveTo>
                    <a:pt x="5845048" y="4991227"/>
                  </a:moveTo>
                  <a:lnTo>
                    <a:pt x="5845048" y="5003927"/>
                  </a:lnTo>
                  <a:lnTo>
                    <a:pt x="5832348" y="5003927"/>
                  </a:lnTo>
                  <a:lnTo>
                    <a:pt x="5832348" y="4991227"/>
                  </a:lnTo>
                  <a:close/>
                  <a:moveTo>
                    <a:pt x="5832348" y="5016627"/>
                  </a:moveTo>
                  <a:lnTo>
                    <a:pt x="5832348" y="5029327"/>
                  </a:lnTo>
                  <a:lnTo>
                    <a:pt x="5819648" y="5029327"/>
                  </a:lnTo>
                  <a:lnTo>
                    <a:pt x="5819648" y="5016627"/>
                  </a:lnTo>
                  <a:close/>
                  <a:moveTo>
                    <a:pt x="5819648" y="5042027"/>
                  </a:moveTo>
                  <a:lnTo>
                    <a:pt x="5819648" y="5054727"/>
                  </a:lnTo>
                  <a:lnTo>
                    <a:pt x="5806948" y="5054727"/>
                  </a:lnTo>
                  <a:lnTo>
                    <a:pt x="5806948" y="5042027"/>
                  </a:lnTo>
                  <a:close/>
                  <a:moveTo>
                    <a:pt x="5806948" y="5067427"/>
                  </a:moveTo>
                  <a:lnTo>
                    <a:pt x="5806948" y="5080127"/>
                  </a:lnTo>
                  <a:lnTo>
                    <a:pt x="5794248" y="5080127"/>
                  </a:lnTo>
                  <a:lnTo>
                    <a:pt x="5794248" y="5067427"/>
                  </a:lnTo>
                  <a:close/>
                  <a:moveTo>
                    <a:pt x="5794248" y="5092827"/>
                  </a:moveTo>
                  <a:lnTo>
                    <a:pt x="5794248" y="5105527"/>
                  </a:lnTo>
                  <a:lnTo>
                    <a:pt x="5781548" y="5105527"/>
                  </a:lnTo>
                  <a:lnTo>
                    <a:pt x="5781548" y="5092827"/>
                  </a:lnTo>
                  <a:close/>
                  <a:moveTo>
                    <a:pt x="5781548" y="5118227"/>
                  </a:moveTo>
                  <a:lnTo>
                    <a:pt x="5781548" y="5130927"/>
                  </a:lnTo>
                  <a:lnTo>
                    <a:pt x="5768848" y="5130927"/>
                  </a:lnTo>
                  <a:lnTo>
                    <a:pt x="5768848" y="5118227"/>
                  </a:lnTo>
                  <a:close/>
                  <a:moveTo>
                    <a:pt x="5768848" y="5143627"/>
                  </a:moveTo>
                  <a:lnTo>
                    <a:pt x="5768848" y="5156327"/>
                  </a:lnTo>
                  <a:lnTo>
                    <a:pt x="5756148" y="5156327"/>
                  </a:lnTo>
                  <a:lnTo>
                    <a:pt x="5756148" y="5143627"/>
                  </a:lnTo>
                  <a:close/>
                  <a:moveTo>
                    <a:pt x="5756148" y="5169027"/>
                  </a:moveTo>
                  <a:lnTo>
                    <a:pt x="5756148" y="5181727"/>
                  </a:lnTo>
                  <a:lnTo>
                    <a:pt x="5743448" y="5181727"/>
                  </a:lnTo>
                  <a:lnTo>
                    <a:pt x="5743448" y="5169027"/>
                  </a:lnTo>
                  <a:close/>
                  <a:moveTo>
                    <a:pt x="5743448" y="5194427"/>
                  </a:moveTo>
                  <a:lnTo>
                    <a:pt x="5743448" y="5207127"/>
                  </a:lnTo>
                  <a:lnTo>
                    <a:pt x="5730748" y="5207127"/>
                  </a:lnTo>
                  <a:lnTo>
                    <a:pt x="5730748" y="5194427"/>
                  </a:lnTo>
                  <a:close/>
                  <a:moveTo>
                    <a:pt x="5730748" y="5219827"/>
                  </a:moveTo>
                  <a:lnTo>
                    <a:pt x="5730748" y="5232527"/>
                  </a:lnTo>
                  <a:lnTo>
                    <a:pt x="5718048" y="5232527"/>
                  </a:lnTo>
                  <a:lnTo>
                    <a:pt x="5718048" y="5219827"/>
                  </a:lnTo>
                  <a:close/>
                  <a:moveTo>
                    <a:pt x="5718048" y="5245227"/>
                  </a:moveTo>
                  <a:lnTo>
                    <a:pt x="5718048" y="5257927"/>
                  </a:lnTo>
                  <a:lnTo>
                    <a:pt x="5705348" y="5257927"/>
                  </a:lnTo>
                  <a:lnTo>
                    <a:pt x="5705348" y="5245227"/>
                  </a:lnTo>
                  <a:close/>
                  <a:moveTo>
                    <a:pt x="5705348" y="5270627"/>
                  </a:moveTo>
                  <a:lnTo>
                    <a:pt x="5705348" y="5283327"/>
                  </a:lnTo>
                  <a:lnTo>
                    <a:pt x="5692648" y="5283327"/>
                  </a:lnTo>
                  <a:lnTo>
                    <a:pt x="5692648" y="5270627"/>
                  </a:lnTo>
                  <a:close/>
                  <a:moveTo>
                    <a:pt x="5692648" y="5296027"/>
                  </a:moveTo>
                  <a:lnTo>
                    <a:pt x="5692648" y="5308727"/>
                  </a:lnTo>
                  <a:lnTo>
                    <a:pt x="5679948" y="5308727"/>
                  </a:lnTo>
                  <a:lnTo>
                    <a:pt x="5679948" y="5296027"/>
                  </a:lnTo>
                  <a:close/>
                  <a:moveTo>
                    <a:pt x="5679948" y="5321427"/>
                  </a:moveTo>
                  <a:lnTo>
                    <a:pt x="5679948" y="5334127"/>
                  </a:lnTo>
                  <a:lnTo>
                    <a:pt x="5667248" y="5334127"/>
                  </a:lnTo>
                  <a:lnTo>
                    <a:pt x="5667248" y="5321427"/>
                  </a:lnTo>
                  <a:close/>
                  <a:moveTo>
                    <a:pt x="5667248" y="5346827"/>
                  </a:moveTo>
                  <a:lnTo>
                    <a:pt x="5667248" y="5359527"/>
                  </a:lnTo>
                  <a:lnTo>
                    <a:pt x="5654548" y="5359527"/>
                  </a:lnTo>
                  <a:lnTo>
                    <a:pt x="5654548" y="5346827"/>
                  </a:lnTo>
                  <a:close/>
                  <a:moveTo>
                    <a:pt x="5654548" y="5372227"/>
                  </a:moveTo>
                  <a:lnTo>
                    <a:pt x="5654548" y="5384927"/>
                  </a:lnTo>
                  <a:lnTo>
                    <a:pt x="5641848" y="5384927"/>
                  </a:lnTo>
                  <a:lnTo>
                    <a:pt x="5641848" y="5372227"/>
                  </a:lnTo>
                  <a:close/>
                  <a:moveTo>
                    <a:pt x="5641848" y="5397627"/>
                  </a:moveTo>
                  <a:lnTo>
                    <a:pt x="5641848" y="5410327"/>
                  </a:lnTo>
                  <a:lnTo>
                    <a:pt x="5629148" y="5410327"/>
                  </a:lnTo>
                  <a:lnTo>
                    <a:pt x="5629148" y="5397627"/>
                  </a:lnTo>
                  <a:close/>
                  <a:moveTo>
                    <a:pt x="5629148" y="5423027"/>
                  </a:moveTo>
                  <a:lnTo>
                    <a:pt x="5629148" y="5435727"/>
                  </a:lnTo>
                  <a:lnTo>
                    <a:pt x="5616448" y="5435727"/>
                  </a:lnTo>
                  <a:lnTo>
                    <a:pt x="5616448" y="5423027"/>
                  </a:lnTo>
                  <a:close/>
                  <a:moveTo>
                    <a:pt x="5616448" y="5448427"/>
                  </a:moveTo>
                  <a:lnTo>
                    <a:pt x="5616448" y="5461127"/>
                  </a:lnTo>
                  <a:lnTo>
                    <a:pt x="5603748" y="5461127"/>
                  </a:lnTo>
                  <a:lnTo>
                    <a:pt x="5603748" y="5448427"/>
                  </a:lnTo>
                  <a:close/>
                  <a:moveTo>
                    <a:pt x="5603748" y="5473827"/>
                  </a:moveTo>
                  <a:lnTo>
                    <a:pt x="5603748" y="5486527"/>
                  </a:lnTo>
                  <a:lnTo>
                    <a:pt x="5591048" y="5486527"/>
                  </a:lnTo>
                  <a:lnTo>
                    <a:pt x="5591048" y="5473827"/>
                  </a:lnTo>
                  <a:close/>
                  <a:moveTo>
                    <a:pt x="5591048" y="5499227"/>
                  </a:moveTo>
                  <a:lnTo>
                    <a:pt x="5591048" y="5511927"/>
                  </a:lnTo>
                  <a:lnTo>
                    <a:pt x="5578348" y="5511927"/>
                  </a:lnTo>
                  <a:lnTo>
                    <a:pt x="5578348" y="5499227"/>
                  </a:lnTo>
                  <a:close/>
                  <a:moveTo>
                    <a:pt x="5578348" y="5524627"/>
                  </a:moveTo>
                  <a:lnTo>
                    <a:pt x="5578348" y="5537327"/>
                  </a:lnTo>
                  <a:lnTo>
                    <a:pt x="5565648" y="5537327"/>
                  </a:lnTo>
                  <a:lnTo>
                    <a:pt x="5565648" y="5524627"/>
                  </a:lnTo>
                  <a:close/>
                  <a:moveTo>
                    <a:pt x="5565648" y="5550027"/>
                  </a:moveTo>
                  <a:lnTo>
                    <a:pt x="5565648" y="5562727"/>
                  </a:lnTo>
                  <a:lnTo>
                    <a:pt x="5552948" y="5562727"/>
                  </a:lnTo>
                  <a:lnTo>
                    <a:pt x="5552948" y="5550027"/>
                  </a:lnTo>
                  <a:close/>
                  <a:moveTo>
                    <a:pt x="5552948" y="5575427"/>
                  </a:moveTo>
                  <a:lnTo>
                    <a:pt x="5552948" y="5588127"/>
                  </a:lnTo>
                  <a:lnTo>
                    <a:pt x="5540248" y="5588127"/>
                  </a:lnTo>
                  <a:lnTo>
                    <a:pt x="5540248" y="5575427"/>
                  </a:lnTo>
                  <a:close/>
                  <a:moveTo>
                    <a:pt x="5540248" y="5600827"/>
                  </a:moveTo>
                  <a:lnTo>
                    <a:pt x="5540248" y="5613527"/>
                  </a:lnTo>
                  <a:lnTo>
                    <a:pt x="5527548" y="5613527"/>
                  </a:lnTo>
                  <a:lnTo>
                    <a:pt x="5527548" y="5600827"/>
                  </a:lnTo>
                  <a:close/>
                  <a:moveTo>
                    <a:pt x="5527548" y="5626227"/>
                  </a:moveTo>
                  <a:lnTo>
                    <a:pt x="5527548" y="5638927"/>
                  </a:lnTo>
                  <a:lnTo>
                    <a:pt x="5514848" y="5638927"/>
                  </a:lnTo>
                  <a:lnTo>
                    <a:pt x="5514848" y="5626227"/>
                  </a:lnTo>
                  <a:close/>
                  <a:moveTo>
                    <a:pt x="5514848" y="5651627"/>
                  </a:moveTo>
                  <a:lnTo>
                    <a:pt x="5514848" y="5664327"/>
                  </a:lnTo>
                  <a:lnTo>
                    <a:pt x="5502148" y="5664327"/>
                  </a:lnTo>
                  <a:lnTo>
                    <a:pt x="5502148" y="5651627"/>
                  </a:lnTo>
                  <a:close/>
                  <a:moveTo>
                    <a:pt x="5502148" y="5677027"/>
                  </a:moveTo>
                  <a:lnTo>
                    <a:pt x="5502148" y="5689727"/>
                  </a:lnTo>
                  <a:lnTo>
                    <a:pt x="5489448" y="5689727"/>
                  </a:lnTo>
                  <a:lnTo>
                    <a:pt x="5489448" y="5677027"/>
                  </a:lnTo>
                  <a:close/>
                  <a:moveTo>
                    <a:pt x="5489448" y="5702427"/>
                  </a:moveTo>
                  <a:lnTo>
                    <a:pt x="5489448" y="5715127"/>
                  </a:lnTo>
                  <a:lnTo>
                    <a:pt x="5476748" y="5715127"/>
                  </a:lnTo>
                  <a:lnTo>
                    <a:pt x="5476748" y="5702427"/>
                  </a:lnTo>
                  <a:close/>
                  <a:moveTo>
                    <a:pt x="5476748" y="5727827"/>
                  </a:moveTo>
                  <a:lnTo>
                    <a:pt x="5476748" y="5740527"/>
                  </a:lnTo>
                  <a:lnTo>
                    <a:pt x="5464048" y="5740527"/>
                  </a:lnTo>
                  <a:lnTo>
                    <a:pt x="5464048" y="5727827"/>
                  </a:lnTo>
                  <a:close/>
                  <a:moveTo>
                    <a:pt x="5464048" y="5753227"/>
                  </a:moveTo>
                  <a:lnTo>
                    <a:pt x="5464048" y="5765927"/>
                  </a:lnTo>
                  <a:lnTo>
                    <a:pt x="5451348" y="5765927"/>
                  </a:lnTo>
                  <a:lnTo>
                    <a:pt x="5451348" y="5753227"/>
                  </a:lnTo>
                  <a:close/>
                  <a:moveTo>
                    <a:pt x="5451348" y="5778627"/>
                  </a:moveTo>
                  <a:lnTo>
                    <a:pt x="5451348" y="5791327"/>
                  </a:lnTo>
                  <a:lnTo>
                    <a:pt x="5438648" y="5791327"/>
                  </a:lnTo>
                  <a:lnTo>
                    <a:pt x="5438648" y="5778627"/>
                  </a:lnTo>
                  <a:close/>
                  <a:moveTo>
                    <a:pt x="5438648" y="5804027"/>
                  </a:moveTo>
                  <a:lnTo>
                    <a:pt x="5438648" y="5816727"/>
                  </a:lnTo>
                  <a:lnTo>
                    <a:pt x="5425948" y="5816727"/>
                  </a:lnTo>
                  <a:lnTo>
                    <a:pt x="5425948" y="5804027"/>
                  </a:lnTo>
                  <a:close/>
                  <a:moveTo>
                    <a:pt x="5425948" y="5829427"/>
                  </a:moveTo>
                  <a:lnTo>
                    <a:pt x="5425948" y="5842127"/>
                  </a:lnTo>
                  <a:lnTo>
                    <a:pt x="5413248" y="5842127"/>
                  </a:lnTo>
                  <a:lnTo>
                    <a:pt x="5413248" y="5829427"/>
                  </a:lnTo>
                  <a:close/>
                  <a:moveTo>
                    <a:pt x="5413248" y="5854827"/>
                  </a:moveTo>
                  <a:lnTo>
                    <a:pt x="5413248" y="5867527"/>
                  </a:lnTo>
                  <a:lnTo>
                    <a:pt x="5400548" y="5867527"/>
                  </a:lnTo>
                  <a:lnTo>
                    <a:pt x="5400548" y="5854827"/>
                  </a:lnTo>
                  <a:close/>
                  <a:moveTo>
                    <a:pt x="5400548" y="5880227"/>
                  </a:moveTo>
                  <a:lnTo>
                    <a:pt x="5400548" y="5892927"/>
                  </a:lnTo>
                  <a:lnTo>
                    <a:pt x="5387848" y="5892927"/>
                  </a:lnTo>
                  <a:lnTo>
                    <a:pt x="5387848" y="5880227"/>
                  </a:lnTo>
                  <a:close/>
                  <a:moveTo>
                    <a:pt x="5387848" y="5905627"/>
                  </a:moveTo>
                  <a:lnTo>
                    <a:pt x="5387848" y="5918327"/>
                  </a:lnTo>
                  <a:lnTo>
                    <a:pt x="5375148" y="5918327"/>
                  </a:lnTo>
                  <a:lnTo>
                    <a:pt x="5375148" y="5905627"/>
                  </a:lnTo>
                  <a:close/>
                  <a:moveTo>
                    <a:pt x="5375148" y="5931027"/>
                  </a:moveTo>
                  <a:lnTo>
                    <a:pt x="5375148" y="5943727"/>
                  </a:lnTo>
                  <a:lnTo>
                    <a:pt x="5362448" y="5943727"/>
                  </a:lnTo>
                  <a:lnTo>
                    <a:pt x="5362448" y="5931027"/>
                  </a:lnTo>
                  <a:close/>
                  <a:moveTo>
                    <a:pt x="5362448" y="5956427"/>
                  </a:moveTo>
                  <a:lnTo>
                    <a:pt x="5362448" y="5969127"/>
                  </a:lnTo>
                  <a:lnTo>
                    <a:pt x="5349748" y="5969127"/>
                  </a:lnTo>
                  <a:lnTo>
                    <a:pt x="5349748" y="5956427"/>
                  </a:lnTo>
                  <a:close/>
                  <a:moveTo>
                    <a:pt x="5349748" y="5981827"/>
                  </a:moveTo>
                  <a:lnTo>
                    <a:pt x="5349748" y="5994527"/>
                  </a:lnTo>
                  <a:lnTo>
                    <a:pt x="5337048" y="5994527"/>
                  </a:lnTo>
                  <a:lnTo>
                    <a:pt x="5337048" y="5981827"/>
                  </a:lnTo>
                  <a:close/>
                  <a:moveTo>
                    <a:pt x="5337048" y="6007227"/>
                  </a:moveTo>
                  <a:lnTo>
                    <a:pt x="5337048" y="6019927"/>
                  </a:lnTo>
                  <a:lnTo>
                    <a:pt x="5324348" y="6019927"/>
                  </a:lnTo>
                  <a:lnTo>
                    <a:pt x="5324348" y="6007227"/>
                  </a:lnTo>
                  <a:close/>
                  <a:moveTo>
                    <a:pt x="5324348" y="6032627"/>
                  </a:moveTo>
                  <a:lnTo>
                    <a:pt x="5324348" y="6045327"/>
                  </a:lnTo>
                  <a:lnTo>
                    <a:pt x="5311648" y="6045327"/>
                  </a:lnTo>
                  <a:lnTo>
                    <a:pt x="5311648" y="6032627"/>
                  </a:lnTo>
                  <a:close/>
                  <a:moveTo>
                    <a:pt x="5311648" y="6058027"/>
                  </a:moveTo>
                  <a:lnTo>
                    <a:pt x="5311648" y="6070727"/>
                  </a:lnTo>
                  <a:lnTo>
                    <a:pt x="5298948" y="6070727"/>
                  </a:lnTo>
                  <a:lnTo>
                    <a:pt x="5298948" y="6058027"/>
                  </a:lnTo>
                  <a:close/>
                  <a:moveTo>
                    <a:pt x="5298948" y="6083427"/>
                  </a:moveTo>
                  <a:lnTo>
                    <a:pt x="5298948" y="6096127"/>
                  </a:lnTo>
                  <a:lnTo>
                    <a:pt x="5286248" y="6096127"/>
                  </a:lnTo>
                  <a:lnTo>
                    <a:pt x="5286248" y="6083427"/>
                  </a:lnTo>
                  <a:close/>
                  <a:moveTo>
                    <a:pt x="5286248" y="6108827"/>
                  </a:moveTo>
                  <a:lnTo>
                    <a:pt x="5286248" y="6121527"/>
                  </a:lnTo>
                  <a:lnTo>
                    <a:pt x="5273548" y="6121527"/>
                  </a:lnTo>
                  <a:lnTo>
                    <a:pt x="5273548" y="6108827"/>
                  </a:lnTo>
                  <a:close/>
                  <a:moveTo>
                    <a:pt x="5273548" y="6134227"/>
                  </a:moveTo>
                  <a:lnTo>
                    <a:pt x="5273548" y="6146927"/>
                  </a:lnTo>
                  <a:lnTo>
                    <a:pt x="5260848" y="6146927"/>
                  </a:lnTo>
                  <a:lnTo>
                    <a:pt x="5260848" y="6134227"/>
                  </a:lnTo>
                  <a:close/>
                  <a:moveTo>
                    <a:pt x="5260848" y="6159627"/>
                  </a:moveTo>
                  <a:lnTo>
                    <a:pt x="5260848" y="6172327"/>
                  </a:lnTo>
                  <a:lnTo>
                    <a:pt x="5248148" y="6172327"/>
                  </a:lnTo>
                  <a:lnTo>
                    <a:pt x="5248148" y="6159627"/>
                  </a:lnTo>
                  <a:close/>
                  <a:moveTo>
                    <a:pt x="5248148" y="6185027"/>
                  </a:moveTo>
                  <a:lnTo>
                    <a:pt x="5248148" y="6197727"/>
                  </a:lnTo>
                  <a:lnTo>
                    <a:pt x="5235448" y="6197727"/>
                  </a:lnTo>
                  <a:lnTo>
                    <a:pt x="5235448" y="6185027"/>
                  </a:lnTo>
                  <a:close/>
                  <a:moveTo>
                    <a:pt x="5235448" y="6210427"/>
                  </a:moveTo>
                  <a:lnTo>
                    <a:pt x="5235448" y="6223127"/>
                  </a:lnTo>
                  <a:lnTo>
                    <a:pt x="5222748" y="6223127"/>
                  </a:lnTo>
                  <a:lnTo>
                    <a:pt x="5222748" y="6210427"/>
                  </a:lnTo>
                  <a:close/>
                  <a:moveTo>
                    <a:pt x="5222748" y="6235827"/>
                  </a:moveTo>
                  <a:lnTo>
                    <a:pt x="5222748" y="6248527"/>
                  </a:lnTo>
                  <a:lnTo>
                    <a:pt x="5210048" y="6248527"/>
                  </a:lnTo>
                  <a:lnTo>
                    <a:pt x="5210048" y="6235827"/>
                  </a:lnTo>
                  <a:close/>
                  <a:moveTo>
                    <a:pt x="5210048" y="6261227"/>
                  </a:moveTo>
                  <a:lnTo>
                    <a:pt x="5210048" y="6273927"/>
                  </a:lnTo>
                  <a:lnTo>
                    <a:pt x="5197348" y="6273927"/>
                  </a:lnTo>
                  <a:lnTo>
                    <a:pt x="5197348" y="6261227"/>
                  </a:lnTo>
                  <a:close/>
                  <a:moveTo>
                    <a:pt x="5197348" y="6286627"/>
                  </a:moveTo>
                  <a:lnTo>
                    <a:pt x="5197348" y="6299327"/>
                  </a:lnTo>
                  <a:lnTo>
                    <a:pt x="5184648" y="6299327"/>
                  </a:lnTo>
                  <a:lnTo>
                    <a:pt x="5184648" y="6286627"/>
                  </a:lnTo>
                  <a:close/>
                  <a:moveTo>
                    <a:pt x="5184648" y="6312027"/>
                  </a:moveTo>
                  <a:lnTo>
                    <a:pt x="5184648" y="6324727"/>
                  </a:lnTo>
                  <a:lnTo>
                    <a:pt x="5171948" y="6324727"/>
                  </a:lnTo>
                  <a:lnTo>
                    <a:pt x="5171948" y="6312027"/>
                  </a:lnTo>
                  <a:close/>
                  <a:moveTo>
                    <a:pt x="5171948" y="6337427"/>
                  </a:moveTo>
                  <a:lnTo>
                    <a:pt x="5171948" y="6350127"/>
                  </a:lnTo>
                  <a:lnTo>
                    <a:pt x="5159248" y="6350127"/>
                  </a:lnTo>
                  <a:lnTo>
                    <a:pt x="5159248" y="6337427"/>
                  </a:lnTo>
                  <a:close/>
                  <a:moveTo>
                    <a:pt x="5159248" y="6362827"/>
                  </a:moveTo>
                  <a:lnTo>
                    <a:pt x="5159248" y="6375527"/>
                  </a:lnTo>
                  <a:lnTo>
                    <a:pt x="5146548" y="6375527"/>
                  </a:lnTo>
                  <a:lnTo>
                    <a:pt x="5146548" y="6362827"/>
                  </a:lnTo>
                  <a:close/>
                  <a:moveTo>
                    <a:pt x="5146548" y="6388227"/>
                  </a:moveTo>
                  <a:lnTo>
                    <a:pt x="5146548" y="6400927"/>
                  </a:lnTo>
                  <a:lnTo>
                    <a:pt x="5133848" y="6400927"/>
                  </a:lnTo>
                  <a:lnTo>
                    <a:pt x="5133848" y="6388227"/>
                  </a:lnTo>
                  <a:close/>
                  <a:moveTo>
                    <a:pt x="5133848" y="6413627"/>
                  </a:moveTo>
                  <a:lnTo>
                    <a:pt x="5133848" y="6426327"/>
                  </a:lnTo>
                  <a:lnTo>
                    <a:pt x="5121148" y="6426327"/>
                  </a:lnTo>
                  <a:lnTo>
                    <a:pt x="5121148" y="6413627"/>
                  </a:lnTo>
                  <a:close/>
                  <a:moveTo>
                    <a:pt x="5121148" y="6439027"/>
                  </a:moveTo>
                  <a:lnTo>
                    <a:pt x="5121148" y="6451727"/>
                  </a:lnTo>
                  <a:lnTo>
                    <a:pt x="5108448" y="6451727"/>
                  </a:lnTo>
                  <a:lnTo>
                    <a:pt x="5108448" y="6439027"/>
                  </a:lnTo>
                  <a:close/>
                  <a:moveTo>
                    <a:pt x="5108448" y="6464427"/>
                  </a:moveTo>
                  <a:lnTo>
                    <a:pt x="5108448" y="6477127"/>
                  </a:lnTo>
                  <a:lnTo>
                    <a:pt x="5095748" y="6477127"/>
                  </a:lnTo>
                  <a:lnTo>
                    <a:pt x="5095748" y="6464427"/>
                  </a:lnTo>
                  <a:close/>
                  <a:moveTo>
                    <a:pt x="5095748" y="6489827"/>
                  </a:moveTo>
                  <a:lnTo>
                    <a:pt x="5095748" y="6502527"/>
                  </a:lnTo>
                  <a:lnTo>
                    <a:pt x="5083048" y="6502527"/>
                  </a:lnTo>
                  <a:lnTo>
                    <a:pt x="5083048" y="6489827"/>
                  </a:lnTo>
                  <a:close/>
                  <a:moveTo>
                    <a:pt x="5083048" y="6515227"/>
                  </a:moveTo>
                  <a:lnTo>
                    <a:pt x="5083048" y="6527927"/>
                  </a:lnTo>
                  <a:lnTo>
                    <a:pt x="5070348" y="6527927"/>
                  </a:lnTo>
                  <a:lnTo>
                    <a:pt x="5070348" y="6515227"/>
                  </a:lnTo>
                  <a:close/>
                  <a:moveTo>
                    <a:pt x="5070348" y="6540627"/>
                  </a:moveTo>
                  <a:lnTo>
                    <a:pt x="5070348" y="6553327"/>
                  </a:lnTo>
                  <a:lnTo>
                    <a:pt x="5057648" y="6553327"/>
                  </a:lnTo>
                  <a:lnTo>
                    <a:pt x="5057648" y="6540627"/>
                  </a:lnTo>
                  <a:close/>
                  <a:moveTo>
                    <a:pt x="5057648" y="6566027"/>
                  </a:moveTo>
                  <a:lnTo>
                    <a:pt x="5057648" y="6578727"/>
                  </a:lnTo>
                  <a:lnTo>
                    <a:pt x="5044948" y="6578727"/>
                  </a:lnTo>
                  <a:lnTo>
                    <a:pt x="5044948" y="6566027"/>
                  </a:lnTo>
                  <a:close/>
                  <a:moveTo>
                    <a:pt x="5044948" y="6591427"/>
                  </a:moveTo>
                  <a:lnTo>
                    <a:pt x="5044948" y="6604127"/>
                  </a:lnTo>
                  <a:lnTo>
                    <a:pt x="5032248" y="6604127"/>
                  </a:lnTo>
                  <a:lnTo>
                    <a:pt x="5032248" y="6591427"/>
                  </a:lnTo>
                  <a:close/>
                  <a:moveTo>
                    <a:pt x="5032248" y="6616827"/>
                  </a:moveTo>
                  <a:lnTo>
                    <a:pt x="5032248" y="6629527"/>
                  </a:lnTo>
                  <a:lnTo>
                    <a:pt x="5019548" y="6629527"/>
                  </a:lnTo>
                  <a:lnTo>
                    <a:pt x="5019548" y="6616827"/>
                  </a:lnTo>
                  <a:close/>
                  <a:moveTo>
                    <a:pt x="5019548" y="6642227"/>
                  </a:moveTo>
                  <a:lnTo>
                    <a:pt x="5019548" y="6654927"/>
                  </a:lnTo>
                  <a:lnTo>
                    <a:pt x="5006848" y="6654927"/>
                  </a:lnTo>
                  <a:lnTo>
                    <a:pt x="5006848" y="6642227"/>
                  </a:lnTo>
                  <a:close/>
                  <a:moveTo>
                    <a:pt x="5006848" y="6667627"/>
                  </a:moveTo>
                  <a:lnTo>
                    <a:pt x="5006848" y="6680327"/>
                  </a:lnTo>
                  <a:lnTo>
                    <a:pt x="4994148" y="6680327"/>
                  </a:lnTo>
                  <a:lnTo>
                    <a:pt x="4994148" y="6667627"/>
                  </a:lnTo>
                  <a:close/>
                  <a:moveTo>
                    <a:pt x="4994148" y="6693027"/>
                  </a:moveTo>
                  <a:lnTo>
                    <a:pt x="4994148" y="6705727"/>
                  </a:lnTo>
                  <a:lnTo>
                    <a:pt x="4981448" y="6705727"/>
                  </a:lnTo>
                  <a:lnTo>
                    <a:pt x="4981448" y="6693027"/>
                  </a:lnTo>
                  <a:close/>
                  <a:moveTo>
                    <a:pt x="4981448" y="6718427"/>
                  </a:moveTo>
                  <a:lnTo>
                    <a:pt x="4981448" y="6731127"/>
                  </a:lnTo>
                  <a:lnTo>
                    <a:pt x="4968748" y="6731127"/>
                  </a:lnTo>
                  <a:lnTo>
                    <a:pt x="4968748" y="6718427"/>
                  </a:lnTo>
                  <a:close/>
                  <a:moveTo>
                    <a:pt x="4968748" y="6743827"/>
                  </a:moveTo>
                  <a:lnTo>
                    <a:pt x="4968748" y="6756527"/>
                  </a:lnTo>
                  <a:lnTo>
                    <a:pt x="4956048" y="6756527"/>
                  </a:lnTo>
                  <a:lnTo>
                    <a:pt x="4956048" y="6743827"/>
                  </a:lnTo>
                  <a:close/>
                  <a:moveTo>
                    <a:pt x="4956048" y="6769227"/>
                  </a:moveTo>
                  <a:lnTo>
                    <a:pt x="4956048" y="6781927"/>
                  </a:lnTo>
                  <a:lnTo>
                    <a:pt x="4943348" y="6781927"/>
                  </a:lnTo>
                  <a:lnTo>
                    <a:pt x="4943348" y="6769227"/>
                  </a:lnTo>
                  <a:close/>
                  <a:moveTo>
                    <a:pt x="4943348" y="6794627"/>
                  </a:moveTo>
                  <a:lnTo>
                    <a:pt x="4943348" y="6807327"/>
                  </a:lnTo>
                  <a:lnTo>
                    <a:pt x="4930648" y="6807327"/>
                  </a:lnTo>
                  <a:lnTo>
                    <a:pt x="4930648" y="6794627"/>
                  </a:lnTo>
                  <a:close/>
                  <a:moveTo>
                    <a:pt x="4930648" y="6820027"/>
                  </a:moveTo>
                  <a:lnTo>
                    <a:pt x="4930648" y="6832727"/>
                  </a:lnTo>
                  <a:lnTo>
                    <a:pt x="4917948" y="6832727"/>
                  </a:lnTo>
                  <a:lnTo>
                    <a:pt x="4917948" y="6820027"/>
                  </a:lnTo>
                  <a:close/>
                  <a:moveTo>
                    <a:pt x="4917948" y="6845427"/>
                  </a:moveTo>
                  <a:lnTo>
                    <a:pt x="4917948" y="6858127"/>
                  </a:lnTo>
                  <a:lnTo>
                    <a:pt x="4905248" y="6858127"/>
                  </a:lnTo>
                  <a:lnTo>
                    <a:pt x="4905248" y="6845427"/>
                  </a:lnTo>
                  <a:close/>
                  <a:moveTo>
                    <a:pt x="4905248" y="6870827"/>
                  </a:moveTo>
                  <a:lnTo>
                    <a:pt x="4905248" y="6883527"/>
                  </a:lnTo>
                  <a:lnTo>
                    <a:pt x="4892548" y="6883527"/>
                  </a:lnTo>
                  <a:lnTo>
                    <a:pt x="4892548" y="6870827"/>
                  </a:lnTo>
                  <a:close/>
                  <a:moveTo>
                    <a:pt x="4892548" y="6896227"/>
                  </a:moveTo>
                  <a:lnTo>
                    <a:pt x="4892548" y="6908927"/>
                  </a:lnTo>
                  <a:lnTo>
                    <a:pt x="4879848" y="6908927"/>
                  </a:lnTo>
                  <a:lnTo>
                    <a:pt x="4879848" y="6896227"/>
                  </a:lnTo>
                  <a:close/>
                  <a:moveTo>
                    <a:pt x="4879848" y="6921627"/>
                  </a:moveTo>
                  <a:lnTo>
                    <a:pt x="4879848" y="6934327"/>
                  </a:lnTo>
                  <a:lnTo>
                    <a:pt x="4867148" y="6934327"/>
                  </a:lnTo>
                  <a:lnTo>
                    <a:pt x="4867148" y="6921627"/>
                  </a:lnTo>
                  <a:close/>
                  <a:moveTo>
                    <a:pt x="4867148" y="6947027"/>
                  </a:moveTo>
                  <a:lnTo>
                    <a:pt x="4867148" y="6959727"/>
                  </a:lnTo>
                  <a:lnTo>
                    <a:pt x="4854448" y="6959727"/>
                  </a:lnTo>
                  <a:lnTo>
                    <a:pt x="4854448" y="6947027"/>
                  </a:lnTo>
                  <a:close/>
                  <a:moveTo>
                    <a:pt x="4854448" y="6972427"/>
                  </a:moveTo>
                  <a:lnTo>
                    <a:pt x="4854448" y="6985127"/>
                  </a:lnTo>
                  <a:lnTo>
                    <a:pt x="4841748" y="6985127"/>
                  </a:lnTo>
                  <a:lnTo>
                    <a:pt x="4841748" y="6972427"/>
                  </a:lnTo>
                  <a:close/>
                  <a:moveTo>
                    <a:pt x="4841748" y="6997827"/>
                  </a:moveTo>
                  <a:lnTo>
                    <a:pt x="4841748" y="7010527"/>
                  </a:lnTo>
                  <a:lnTo>
                    <a:pt x="4829048" y="7010527"/>
                  </a:lnTo>
                  <a:lnTo>
                    <a:pt x="4829048" y="6997827"/>
                  </a:lnTo>
                  <a:close/>
                  <a:moveTo>
                    <a:pt x="4829048" y="7023227"/>
                  </a:moveTo>
                  <a:lnTo>
                    <a:pt x="4829048" y="7035927"/>
                  </a:lnTo>
                  <a:lnTo>
                    <a:pt x="4816348" y="7035927"/>
                  </a:lnTo>
                  <a:lnTo>
                    <a:pt x="4816348" y="7023227"/>
                  </a:lnTo>
                  <a:close/>
                  <a:moveTo>
                    <a:pt x="4816348" y="7048627"/>
                  </a:moveTo>
                  <a:lnTo>
                    <a:pt x="4816348" y="7061327"/>
                  </a:lnTo>
                  <a:lnTo>
                    <a:pt x="4803648" y="7061327"/>
                  </a:lnTo>
                  <a:lnTo>
                    <a:pt x="4803648" y="7048627"/>
                  </a:lnTo>
                  <a:close/>
                  <a:moveTo>
                    <a:pt x="4803648" y="7074027"/>
                  </a:moveTo>
                  <a:lnTo>
                    <a:pt x="4803648" y="7086727"/>
                  </a:lnTo>
                  <a:lnTo>
                    <a:pt x="4790948" y="7086727"/>
                  </a:lnTo>
                  <a:lnTo>
                    <a:pt x="4790948" y="7074027"/>
                  </a:lnTo>
                  <a:close/>
                  <a:moveTo>
                    <a:pt x="4790948" y="7099427"/>
                  </a:moveTo>
                  <a:lnTo>
                    <a:pt x="4790948" y="7112127"/>
                  </a:lnTo>
                  <a:lnTo>
                    <a:pt x="4778248" y="7112127"/>
                  </a:lnTo>
                  <a:lnTo>
                    <a:pt x="4778248" y="7099427"/>
                  </a:lnTo>
                  <a:close/>
                  <a:moveTo>
                    <a:pt x="4778248" y="7124827"/>
                  </a:moveTo>
                  <a:lnTo>
                    <a:pt x="4778248" y="7137527"/>
                  </a:lnTo>
                  <a:lnTo>
                    <a:pt x="4765548" y="7137527"/>
                  </a:lnTo>
                  <a:lnTo>
                    <a:pt x="4765548" y="7124827"/>
                  </a:lnTo>
                  <a:close/>
                  <a:moveTo>
                    <a:pt x="4765548" y="7150227"/>
                  </a:moveTo>
                  <a:lnTo>
                    <a:pt x="4765548" y="7162927"/>
                  </a:lnTo>
                  <a:lnTo>
                    <a:pt x="4752848" y="7162927"/>
                  </a:lnTo>
                  <a:lnTo>
                    <a:pt x="4752848" y="7150227"/>
                  </a:lnTo>
                  <a:close/>
                  <a:moveTo>
                    <a:pt x="4752848" y="7175627"/>
                  </a:moveTo>
                  <a:lnTo>
                    <a:pt x="4752848" y="7188327"/>
                  </a:lnTo>
                  <a:lnTo>
                    <a:pt x="4740148" y="7188327"/>
                  </a:lnTo>
                  <a:lnTo>
                    <a:pt x="4740148" y="7175627"/>
                  </a:lnTo>
                  <a:close/>
                  <a:moveTo>
                    <a:pt x="4740148" y="7201027"/>
                  </a:moveTo>
                  <a:lnTo>
                    <a:pt x="4740148" y="7213727"/>
                  </a:lnTo>
                  <a:lnTo>
                    <a:pt x="4727448" y="7213727"/>
                  </a:lnTo>
                  <a:lnTo>
                    <a:pt x="4727448" y="7201027"/>
                  </a:lnTo>
                  <a:close/>
                  <a:moveTo>
                    <a:pt x="4727448" y="7226427"/>
                  </a:moveTo>
                  <a:lnTo>
                    <a:pt x="4727448" y="7239127"/>
                  </a:lnTo>
                  <a:lnTo>
                    <a:pt x="4714748" y="7239127"/>
                  </a:lnTo>
                  <a:lnTo>
                    <a:pt x="4714748" y="7226427"/>
                  </a:lnTo>
                  <a:close/>
                  <a:moveTo>
                    <a:pt x="4714748" y="7251827"/>
                  </a:moveTo>
                  <a:lnTo>
                    <a:pt x="4714748" y="7264527"/>
                  </a:lnTo>
                  <a:lnTo>
                    <a:pt x="4702048" y="7264527"/>
                  </a:lnTo>
                  <a:lnTo>
                    <a:pt x="4702048" y="7251827"/>
                  </a:lnTo>
                  <a:close/>
                  <a:moveTo>
                    <a:pt x="4702048" y="7277227"/>
                  </a:moveTo>
                  <a:lnTo>
                    <a:pt x="4702048" y="7289927"/>
                  </a:lnTo>
                  <a:lnTo>
                    <a:pt x="4689348" y="7289927"/>
                  </a:lnTo>
                  <a:lnTo>
                    <a:pt x="4689348" y="7277227"/>
                  </a:lnTo>
                  <a:close/>
                  <a:moveTo>
                    <a:pt x="4689348" y="7302627"/>
                  </a:moveTo>
                  <a:lnTo>
                    <a:pt x="4689348" y="7315327"/>
                  </a:lnTo>
                  <a:lnTo>
                    <a:pt x="4676648" y="7315327"/>
                  </a:lnTo>
                  <a:lnTo>
                    <a:pt x="4676648" y="7302627"/>
                  </a:lnTo>
                  <a:close/>
                  <a:moveTo>
                    <a:pt x="4676648" y="7328027"/>
                  </a:moveTo>
                  <a:lnTo>
                    <a:pt x="4676648" y="7340727"/>
                  </a:lnTo>
                  <a:lnTo>
                    <a:pt x="4663948" y="7340727"/>
                  </a:lnTo>
                  <a:lnTo>
                    <a:pt x="4663948" y="7328027"/>
                  </a:lnTo>
                  <a:close/>
                  <a:moveTo>
                    <a:pt x="4663948" y="7353427"/>
                  </a:moveTo>
                  <a:lnTo>
                    <a:pt x="4663948" y="7366127"/>
                  </a:lnTo>
                  <a:lnTo>
                    <a:pt x="4651248" y="7366127"/>
                  </a:lnTo>
                  <a:lnTo>
                    <a:pt x="4651248" y="7353427"/>
                  </a:lnTo>
                  <a:close/>
                  <a:moveTo>
                    <a:pt x="4651248" y="7378827"/>
                  </a:moveTo>
                  <a:lnTo>
                    <a:pt x="4651248" y="7391527"/>
                  </a:lnTo>
                  <a:lnTo>
                    <a:pt x="4638548" y="7391527"/>
                  </a:lnTo>
                  <a:lnTo>
                    <a:pt x="4638548" y="7378827"/>
                  </a:lnTo>
                  <a:close/>
                  <a:moveTo>
                    <a:pt x="4638548" y="7404227"/>
                  </a:moveTo>
                  <a:lnTo>
                    <a:pt x="4638548" y="7416927"/>
                  </a:lnTo>
                  <a:lnTo>
                    <a:pt x="4625848" y="7416927"/>
                  </a:lnTo>
                  <a:lnTo>
                    <a:pt x="4625848" y="7404227"/>
                  </a:lnTo>
                  <a:close/>
                  <a:moveTo>
                    <a:pt x="4625848" y="7429627"/>
                  </a:moveTo>
                  <a:lnTo>
                    <a:pt x="4625848" y="7442327"/>
                  </a:lnTo>
                  <a:lnTo>
                    <a:pt x="4613148" y="7442327"/>
                  </a:lnTo>
                  <a:lnTo>
                    <a:pt x="4613148" y="7429627"/>
                  </a:lnTo>
                  <a:close/>
                  <a:moveTo>
                    <a:pt x="4613148" y="7455027"/>
                  </a:moveTo>
                  <a:lnTo>
                    <a:pt x="4613148" y="7467727"/>
                  </a:lnTo>
                  <a:lnTo>
                    <a:pt x="4600448" y="7467727"/>
                  </a:lnTo>
                  <a:lnTo>
                    <a:pt x="4600448" y="7455027"/>
                  </a:lnTo>
                  <a:close/>
                  <a:moveTo>
                    <a:pt x="4600448" y="7480427"/>
                  </a:moveTo>
                  <a:lnTo>
                    <a:pt x="4600448" y="7493127"/>
                  </a:lnTo>
                  <a:lnTo>
                    <a:pt x="4587748" y="7493127"/>
                  </a:lnTo>
                  <a:lnTo>
                    <a:pt x="4587748" y="7480427"/>
                  </a:lnTo>
                  <a:close/>
                  <a:moveTo>
                    <a:pt x="4587748" y="7505827"/>
                  </a:moveTo>
                  <a:lnTo>
                    <a:pt x="4587748" y="7518527"/>
                  </a:lnTo>
                  <a:lnTo>
                    <a:pt x="4575048" y="7518527"/>
                  </a:lnTo>
                  <a:lnTo>
                    <a:pt x="4575048" y="7505827"/>
                  </a:lnTo>
                  <a:close/>
                  <a:moveTo>
                    <a:pt x="4575048" y="7531227"/>
                  </a:moveTo>
                  <a:lnTo>
                    <a:pt x="4575048" y="7543927"/>
                  </a:lnTo>
                  <a:lnTo>
                    <a:pt x="4562348" y="7543927"/>
                  </a:lnTo>
                  <a:lnTo>
                    <a:pt x="4562348" y="7531227"/>
                  </a:lnTo>
                  <a:close/>
                  <a:moveTo>
                    <a:pt x="4562348" y="7556627"/>
                  </a:moveTo>
                  <a:lnTo>
                    <a:pt x="4562348" y="7569327"/>
                  </a:lnTo>
                  <a:lnTo>
                    <a:pt x="4549648" y="7569327"/>
                  </a:lnTo>
                  <a:lnTo>
                    <a:pt x="4549648" y="7556627"/>
                  </a:lnTo>
                  <a:close/>
                  <a:moveTo>
                    <a:pt x="4549648" y="7582027"/>
                  </a:moveTo>
                  <a:lnTo>
                    <a:pt x="4549648" y="7594727"/>
                  </a:lnTo>
                  <a:lnTo>
                    <a:pt x="4536948" y="7594727"/>
                  </a:lnTo>
                  <a:lnTo>
                    <a:pt x="4536948" y="7582027"/>
                  </a:lnTo>
                  <a:close/>
                  <a:moveTo>
                    <a:pt x="4536948" y="7607427"/>
                  </a:moveTo>
                  <a:lnTo>
                    <a:pt x="4536948" y="7620127"/>
                  </a:lnTo>
                  <a:lnTo>
                    <a:pt x="4524248" y="7620127"/>
                  </a:lnTo>
                  <a:lnTo>
                    <a:pt x="4524248" y="7607427"/>
                  </a:lnTo>
                  <a:close/>
                  <a:moveTo>
                    <a:pt x="4524248" y="7632827"/>
                  </a:moveTo>
                  <a:lnTo>
                    <a:pt x="4524248" y="7645527"/>
                  </a:lnTo>
                  <a:lnTo>
                    <a:pt x="4511548" y="7645527"/>
                  </a:lnTo>
                  <a:lnTo>
                    <a:pt x="4511548" y="7632827"/>
                  </a:lnTo>
                  <a:close/>
                  <a:moveTo>
                    <a:pt x="4511548" y="7658227"/>
                  </a:moveTo>
                  <a:lnTo>
                    <a:pt x="4511548" y="7670927"/>
                  </a:lnTo>
                  <a:lnTo>
                    <a:pt x="4498848" y="7670927"/>
                  </a:lnTo>
                  <a:lnTo>
                    <a:pt x="4498848" y="7658227"/>
                  </a:lnTo>
                  <a:close/>
                  <a:moveTo>
                    <a:pt x="4498848" y="7683627"/>
                  </a:moveTo>
                  <a:lnTo>
                    <a:pt x="4498848" y="7696327"/>
                  </a:lnTo>
                  <a:lnTo>
                    <a:pt x="4486148" y="7696327"/>
                  </a:lnTo>
                  <a:lnTo>
                    <a:pt x="4486148" y="7683627"/>
                  </a:lnTo>
                  <a:close/>
                  <a:moveTo>
                    <a:pt x="4486148" y="7709027"/>
                  </a:moveTo>
                  <a:lnTo>
                    <a:pt x="4486148" y="7721727"/>
                  </a:lnTo>
                  <a:lnTo>
                    <a:pt x="4473448" y="7721727"/>
                  </a:lnTo>
                  <a:lnTo>
                    <a:pt x="4473448" y="7709027"/>
                  </a:lnTo>
                  <a:close/>
                  <a:moveTo>
                    <a:pt x="4473448" y="7734427"/>
                  </a:moveTo>
                  <a:lnTo>
                    <a:pt x="4473448" y="7747127"/>
                  </a:lnTo>
                  <a:lnTo>
                    <a:pt x="4460748" y="7747127"/>
                  </a:lnTo>
                  <a:lnTo>
                    <a:pt x="4460748" y="7734427"/>
                  </a:lnTo>
                  <a:close/>
                  <a:moveTo>
                    <a:pt x="4460748" y="7759827"/>
                  </a:moveTo>
                  <a:lnTo>
                    <a:pt x="4460748" y="7772527"/>
                  </a:lnTo>
                  <a:lnTo>
                    <a:pt x="4448048" y="7772527"/>
                  </a:lnTo>
                  <a:lnTo>
                    <a:pt x="4448048" y="7759827"/>
                  </a:lnTo>
                  <a:close/>
                  <a:moveTo>
                    <a:pt x="4448048" y="7785227"/>
                  </a:moveTo>
                  <a:lnTo>
                    <a:pt x="4448048" y="7797927"/>
                  </a:lnTo>
                  <a:lnTo>
                    <a:pt x="4435348" y="7797927"/>
                  </a:lnTo>
                  <a:lnTo>
                    <a:pt x="4435348" y="7785227"/>
                  </a:lnTo>
                  <a:close/>
                  <a:moveTo>
                    <a:pt x="4435348" y="7810627"/>
                  </a:moveTo>
                  <a:lnTo>
                    <a:pt x="4435348" y="7823327"/>
                  </a:lnTo>
                  <a:lnTo>
                    <a:pt x="4422648" y="7823327"/>
                  </a:lnTo>
                  <a:lnTo>
                    <a:pt x="4422648" y="7810627"/>
                  </a:lnTo>
                  <a:close/>
                  <a:moveTo>
                    <a:pt x="4422648" y="7836027"/>
                  </a:moveTo>
                  <a:lnTo>
                    <a:pt x="4422648" y="7848727"/>
                  </a:lnTo>
                  <a:lnTo>
                    <a:pt x="4409948" y="7848727"/>
                  </a:lnTo>
                  <a:lnTo>
                    <a:pt x="4409948" y="7836027"/>
                  </a:lnTo>
                  <a:close/>
                  <a:moveTo>
                    <a:pt x="4409948" y="7861427"/>
                  </a:moveTo>
                  <a:lnTo>
                    <a:pt x="4409948" y="7874127"/>
                  </a:lnTo>
                  <a:lnTo>
                    <a:pt x="4397248" y="7874127"/>
                  </a:lnTo>
                  <a:lnTo>
                    <a:pt x="4397248" y="7861427"/>
                  </a:lnTo>
                  <a:close/>
                  <a:moveTo>
                    <a:pt x="4397248" y="7886827"/>
                  </a:moveTo>
                  <a:lnTo>
                    <a:pt x="4397248" y="7899527"/>
                  </a:lnTo>
                  <a:lnTo>
                    <a:pt x="4384548" y="7899527"/>
                  </a:lnTo>
                  <a:lnTo>
                    <a:pt x="4384548" y="7886827"/>
                  </a:lnTo>
                  <a:close/>
                  <a:moveTo>
                    <a:pt x="4384548" y="7912227"/>
                  </a:moveTo>
                  <a:lnTo>
                    <a:pt x="4384548" y="7924927"/>
                  </a:lnTo>
                  <a:lnTo>
                    <a:pt x="4371848" y="7924927"/>
                  </a:lnTo>
                  <a:lnTo>
                    <a:pt x="4371848" y="7912227"/>
                  </a:lnTo>
                  <a:close/>
                  <a:moveTo>
                    <a:pt x="4371848" y="7937627"/>
                  </a:moveTo>
                  <a:lnTo>
                    <a:pt x="4371848" y="7950327"/>
                  </a:lnTo>
                  <a:lnTo>
                    <a:pt x="4359148" y="7950327"/>
                  </a:lnTo>
                  <a:lnTo>
                    <a:pt x="4359148" y="7937627"/>
                  </a:lnTo>
                  <a:close/>
                  <a:moveTo>
                    <a:pt x="4359148" y="7963027"/>
                  </a:moveTo>
                  <a:lnTo>
                    <a:pt x="4359148" y="7975727"/>
                  </a:lnTo>
                  <a:lnTo>
                    <a:pt x="4346448" y="7975727"/>
                  </a:lnTo>
                  <a:lnTo>
                    <a:pt x="4346448" y="7963027"/>
                  </a:lnTo>
                  <a:close/>
                  <a:moveTo>
                    <a:pt x="4346448" y="7988427"/>
                  </a:moveTo>
                  <a:lnTo>
                    <a:pt x="4346448" y="8001127"/>
                  </a:lnTo>
                  <a:lnTo>
                    <a:pt x="4333748" y="8001127"/>
                  </a:lnTo>
                  <a:lnTo>
                    <a:pt x="4333748" y="7988427"/>
                  </a:lnTo>
                  <a:close/>
                  <a:moveTo>
                    <a:pt x="4333748" y="8013827"/>
                  </a:moveTo>
                  <a:lnTo>
                    <a:pt x="4333748" y="8026527"/>
                  </a:lnTo>
                  <a:lnTo>
                    <a:pt x="4321048" y="8026527"/>
                  </a:lnTo>
                  <a:lnTo>
                    <a:pt x="4321048" y="8013827"/>
                  </a:lnTo>
                  <a:close/>
                  <a:moveTo>
                    <a:pt x="4321048" y="8039227"/>
                  </a:moveTo>
                  <a:lnTo>
                    <a:pt x="4321048" y="8051927"/>
                  </a:lnTo>
                  <a:lnTo>
                    <a:pt x="4308348" y="8051927"/>
                  </a:lnTo>
                  <a:lnTo>
                    <a:pt x="4308348" y="8039227"/>
                  </a:lnTo>
                  <a:close/>
                  <a:moveTo>
                    <a:pt x="4308348" y="8064627"/>
                  </a:moveTo>
                  <a:lnTo>
                    <a:pt x="4308348" y="8077327"/>
                  </a:lnTo>
                  <a:lnTo>
                    <a:pt x="4295648" y="8077327"/>
                  </a:lnTo>
                  <a:lnTo>
                    <a:pt x="4295648" y="8064627"/>
                  </a:lnTo>
                  <a:close/>
                  <a:moveTo>
                    <a:pt x="4295648" y="8090027"/>
                  </a:moveTo>
                  <a:lnTo>
                    <a:pt x="4295648" y="8102727"/>
                  </a:lnTo>
                  <a:lnTo>
                    <a:pt x="4282948" y="8102727"/>
                  </a:lnTo>
                  <a:lnTo>
                    <a:pt x="4282948" y="8090027"/>
                  </a:lnTo>
                  <a:close/>
                  <a:moveTo>
                    <a:pt x="4282948" y="8115427"/>
                  </a:moveTo>
                  <a:lnTo>
                    <a:pt x="4282948" y="8128127"/>
                  </a:lnTo>
                  <a:lnTo>
                    <a:pt x="4270248" y="8128127"/>
                  </a:lnTo>
                  <a:lnTo>
                    <a:pt x="4270248" y="8115427"/>
                  </a:lnTo>
                  <a:close/>
                  <a:moveTo>
                    <a:pt x="4270248" y="8140827"/>
                  </a:moveTo>
                  <a:lnTo>
                    <a:pt x="4270248" y="8153527"/>
                  </a:lnTo>
                  <a:lnTo>
                    <a:pt x="4257548" y="8153527"/>
                  </a:lnTo>
                  <a:lnTo>
                    <a:pt x="4257548" y="8140827"/>
                  </a:lnTo>
                  <a:close/>
                  <a:moveTo>
                    <a:pt x="4257548" y="8166227"/>
                  </a:moveTo>
                  <a:lnTo>
                    <a:pt x="4257548" y="8178927"/>
                  </a:lnTo>
                  <a:lnTo>
                    <a:pt x="4244848" y="8178927"/>
                  </a:lnTo>
                  <a:lnTo>
                    <a:pt x="4244848" y="8166227"/>
                  </a:lnTo>
                  <a:close/>
                  <a:moveTo>
                    <a:pt x="4244848" y="8191627"/>
                  </a:moveTo>
                  <a:lnTo>
                    <a:pt x="4244848" y="8204327"/>
                  </a:lnTo>
                  <a:lnTo>
                    <a:pt x="4232148" y="8204327"/>
                  </a:lnTo>
                  <a:lnTo>
                    <a:pt x="4232148" y="8191627"/>
                  </a:lnTo>
                  <a:close/>
                  <a:moveTo>
                    <a:pt x="4232148" y="8217027"/>
                  </a:moveTo>
                  <a:lnTo>
                    <a:pt x="4232148" y="8229727"/>
                  </a:lnTo>
                  <a:lnTo>
                    <a:pt x="4219448" y="8229727"/>
                  </a:lnTo>
                  <a:lnTo>
                    <a:pt x="4219448" y="8217027"/>
                  </a:lnTo>
                  <a:close/>
                  <a:moveTo>
                    <a:pt x="4219448" y="8242427"/>
                  </a:moveTo>
                  <a:lnTo>
                    <a:pt x="4219448" y="8255127"/>
                  </a:lnTo>
                  <a:lnTo>
                    <a:pt x="4206748" y="8255127"/>
                  </a:lnTo>
                  <a:lnTo>
                    <a:pt x="4206748" y="8242427"/>
                  </a:lnTo>
                  <a:close/>
                  <a:moveTo>
                    <a:pt x="4206748" y="8267827"/>
                  </a:moveTo>
                  <a:lnTo>
                    <a:pt x="4206748" y="8280527"/>
                  </a:lnTo>
                  <a:lnTo>
                    <a:pt x="4194048" y="8280527"/>
                  </a:lnTo>
                  <a:lnTo>
                    <a:pt x="4194048" y="8267827"/>
                  </a:lnTo>
                  <a:close/>
                  <a:moveTo>
                    <a:pt x="4194048" y="8293227"/>
                  </a:moveTo>
                  <a:lnTo>
                    <a:pt x="4194048" y="8305927"/>
                  </a:lnTo>
                  <a:lnTo>
                    <a:pt x="4181348" y="8305927"/>
                  </a:lnTo>
                  <a:lnTo>
                    <a:pt x="4181348" y="8293227"/>
                  </a:lnTo>
                  <a:close/>
                  <a:moveTo>
                    <a:pt x="4181348" y="8318627"/>
                  </a:moveTo>
                  <a:lnTo>
                    <a:pt x="4181348" y="8331327"/>
                  </a:lnTo>
                  <a:lnTo>
                    <a:pt x="4168648" y="8331327"/>
                  </a:lnTo>
                  <a:lnTo>
                    <a:pt x="4168648" y="8318627"/>
                  </a:lnTo>
                  <a:close/>
                  <a:moveTo>
                    <a:pt x="4168648" y="8344027"/>
                  </a:moveTo>
                  <a:lnTo>
                    <a:pt x="4168648" y="8356727"/>
                  </a:lnTo>
                  <a:lnTo>
                    <a:pt x="4155948" y="8356727"/>
                  </a:lnTo>
                  <a:lnTo>
                    <a:pt x="4155948" y="8344027"/>
                  </a:lnTo>
                  <a:close/>
                  <a:moveTo>
                    <a:pt x="4155948" y="8369427"/>
                  </a:moveTo>
                  <a:lnTo>
                    <a:pt x="4155948" y="8382127"/>
                  </a:lnTo>
                  <a:lnTo>
                    <a:pt x="4143248" y="8382127"/>
                  </a:lnTo>
                  <a:lnTo>
                    <a:pt x="4143248" y="8369427"/>
                  </a:lnTo>
                  <a:close/>
                  <a:moveTo>
                    <a:pt x="4143248" y="8394827"/>
                  </a:moveTo>
                  <a:lnTo>
                    <a:pt x="4143248" y="8407527"/>
                  </a:lnTo>
                  <a:lnTo>
                    <a:pt x="4130548" y="8407527"/>
                  </a:lnTo>
                  <a:lnTo>
                    <a:pt x="4130548" y="8394827"/>
                  </a:lnTo>
                  <a:close/>
                  <a:moveTo>
                    <a:pt x="4130548" y="8420227"/>
                  </a:moveTo>
                  <a:lnTo>
                    <a:pt x="4130548" y="8432927"/>
                  </a:lnTo>
                  <a:lnTo>
                    <a:pt x="4117848" y="8432927"/>
                  </a:lnTo>
                  <a:lnTo>
                    <a:pt x="4117848" y="8420227"/>
                  </a:lnTo>
                  <a:close/>
                  <a:moveTo>
                    <a:pt x="4117848" y="8445627"/>
                  </a:moveTo>
                  <a:lnTo>
                    <a:pt x="4117848" y="8458327"/>
                  </a:lnTo>
                  <a:lnTo>
                    <a:pt x="4105148" y="8458327"/>
                  </a:lnTo>
                  <a:lnTo>
                    <a:pt x="4105148" y="8445627"/>
                  </a:lnTo>
                  <a:close/>
                  <a:moveTo>
                    <a:pt x="4105148" y="8471027"/>
                  </a:moveTo>
                  <a:lnTo>
                    <a:pt x="4105148" y="8483727"/>
                  </a:lnTo>
                  <a:lnTo>
                    <a:pt x="4092448" y="8483727"/>
                  </a:lnTo>
                  <a:lnTo>
                    <a:pt x="4092448" y="8471027"/>
                  </a:lnTo>
                  <a:close/>
                  <a:moveTo>
                    <a:pt x="4092448" y="8496427"/>
                  </a:moveTo>
                  <a:lnTo>
                    <a:pt x="4092448" y="8509127"/>
                  </a:lnTo>
                  <a:lnTo>
                    <a:pt x="4079748" y="8509127"/>
                  </a:lnTo>
                  <a:lnTo>
                    <a:pt x="4079748" y="8496427"/>
                  </a:lnTo>
                  <a:close/>
                  <a:moveTo>
                    <a:pt x="4079748" y="8521827"/>
                  </a:moveTo>
                  <a:lnTo>
                    <a:pt x="4079748" y="8534527"/>
                  </a:lnTo>
                  <a:lnTo>
                    <a:pt x="4067048" y="8534527"/>
                  </a:lnTo>
                  <a:lnTo>
                    <a:pt x="4067048" y="8521827"/>
                  </a:lnTo>
                  <a:close/>
                  <a:moveTo>
                    <a:pt x="4067048" y="8547227"/>
                  </a:moveTo>
                  <a:lnTo>
                    <a:pt x="4067048" y="8559927"/>
                  </a:lnTo>
                  <a:lnTo>
                    <a:pt x="4054348" y="8559927"/>
                  </a:lnTo>
                  <a:lnTo>
                    <a:pt x="4054348" y="8547227"/>
                  </a:lnTo>
                  <a:close/>
                  <a:moveTo>
                    <a:pt x="4054348" y="8572627"/>
                  </a:moveTo>
                  <a:lnTo>
                    <a:pt x="4054348" y="8585327"/>
                  </a:lnTo>
                  <a:lnTo>
                    <a:pt x="4041648" y="8585327"/>
                  </a:lnTo>
                  <a:lnTo>
                    <a:pt x="4041648" y="8572627"/>
                  </a:lnTo>
                  <a:close/>
                  <a:moveTo>
                    <a:pt x="4041648" y="8598027"/>
                  </a:moveTo>
                  <a:lnTo>
                    <a:pt x="4041648" y="8610727"/>
                  </a:lnTo>
                  <a:lnTo>
                    <a:pt x="4028948" y="8610727"/>
                  </a:lnTo>
                  <a:lnTo>
                    <a:pt x="4028948" y="8598027"/>
                  </a:lnTo>
                  <a:close/>
                  <a:moveTo>
                    <a:pt x="4028948" y="8623427"/>
                  </a:moveTo>
                  <a:lnTo>
                    <a:pt x="4028948" y="8636127"/>
                  </a:lnTo>
                  <a:lnTo>
                    <a:pt x="4016248" y="8636127"/>
                  </a:lnTo>
                  <a:lnTo>
                    <a:pt x="4016248" y="8623427"/>
                  </a:lnTo>
                  <a:close/>
                  <a:moveTo>
                    <a:pt x="4016248" y="8648827"/>
                  </a:moveTo>
                  <a:lnTo>
                    <a:pt x="4016248" y="8661527"/>
                  </a:lnTo>
                  <a:lnTo>
                    <a:pt x="4003548" y="8661527"/>
                  </a:lnTo>
                  <a:lnTo>
                    <a:pt x="4003548" y="8648827"/>
                  </a:lnTo>
                  <a:close/>
                  <a:moveTo>
                    <a:pt x="4003548" y="8674227"/>
                  </a:moveTo>
                  <a:lnTo>
                    <a:pt x="4003548" y="8686927"/>
                  </a:lnTo>
                  <a:lnTo>
                    <a:pt x="3990848" y="8686927"/>
                  </a:lnTo>
                  <a:lnTo>
                    <a:pt x="3990848" y="8674227"/>
                  </a:lnTo>
                  <a:close/>
                  <a:moveTo>
                    <a:pt x="3990848" y="8699627"/>
                  </a:moveTo>
                  <a:lnTo>
                    <a:pt x="3990848" y="8712327"/>
                  </a:lnTo>
                  <a:lnTo>
                    <a:pt x="3978148" y="8712327"/>
                  </a:lnTo>
                  <a:lnTo>
                    <a:pt x="3978148" y="8699627"/>
                  </a:lnTo>
                  <a:close/>
                  <a:moveTo>
                    <a:pt x="3978148" y="8725027"/>
                  </a:moveTo>
                  <a:lnTo>
                    <a:pt x="3978148" y="8737727"/>
                  </a:lnTo>
                  <a:lnTo>
                    <a:pt x="3965448" y="8737727"/>
                  </a:lnTo>
                  <a:lnTo>
                    <a:pt x="3965448" y="8725027"/>
                  </a:lnTo>
                  <a:close/>
                  <a:moveTo>
                    <a:pt x="3965448" y="8750427"/>
                  </a:moveTo>
                  <a:lnTo>
                    <a:pt x="3965448" y="8763127"/>
                  </a:lnTo>
                  <a:lnTo>
                    <a:pt x="3952748" y="8763127"/>
                  </a:lnTo>
                  <a:lnTo>
                    <a:pt x="3952748" y="8750427"/>
                  </a:lnTo>
                  <a:close/>
                  <a:moveTo>
                    <a:pt x="3952748" y="8775827"/>
                  </a:moveTo>
                  <a:lnTo>
                    <a:pt x="3952748" y="8788527"/>
                  </a:lnTo>
                  <a:lnTo>
                    <a:pt x="3940048" y="8788527"/>
                  </a:lnTo>
                  <a:lnTo>
                    <a:pt x="3940048" y="8775827"/>
                  </a:lnTo>
                  <a:close/>
                  <a:moveTo>
                    <a:pt x="3940048" y="8801227"/>
                  </a:moveTo>
                  <a:lnTo>
                    <a:pt x="3940048" y="8813927"/>
                  </a:lnTo>
                  <a:lnTo>
                    <a:pt x="3927348" y="8813927"/>
                  </a:lnTo>
                  <a:lnTo>
                    <a:pt x="3927348" y="8801227"/>
                  </a:lnTo>
                  <a:close/>
                  <a:moveTo>
                    <a:pt x="3927348" y="8826627"/>
                  </a:moveTo>
                  <a:lnTo>
                    <a:pt x="3927348" y="8839327"/>
                  </a:lnTo>
                  <a:lnTo>
                    <a:pt x="3914648" y="8839327"/>
                  </a:lnTo>
                  <a:lnTo>
                    <a:pt x="3914648" y="8826627"/>
                  </a:lnTo>
                  <a:close/>
                  <a:moveTo>
                    <a:pt x="3914648" y="8852027"/>
                  </a:moveTo>
                  <a:lnTo>
                    <a:pt x="3914648" y="8864727"/>
                  </a:lnTo>
                  <a:lnTo>
                    <a:pt x="3901948" y="8864727"/>
                  </a:lnTo>
                  <a:lnTo>
                    <a:pt x="3901948" y="8852027"/>
                  </a:lnTo>
                  <a:close/>
                  <a:moveTo>
                    <a:pt x="3901948" y="8877427"/>
                  </a:moveTo>
                  <a:lnTo>
                    <a:pt x="3901948" y="8890127"/>
                  </a:lnTo>
                  <a:lnTo>
                    <a:pt x="3889248" y="8890127"/>
                  </a:lnTo>
                  <a:lnTo>
                    <a:pt x="3889248" y="8877427"/>
                  </a:lnTo>
                  <a:close/>
                  <a:moveTo>
                    <a:pt x="3889248" y="8902827"/>
                  </a:moveTo>
                  <a:lnTo>
                    <a:pt x="3889248" y="8915527"/>
                  </a:lnTo>
                  <a:lnTo>
                    <a:pt x="3876548" y="8915527"/>
                  </a:lnTo>
                  <a:lnTo>
                    <a:pt x="3876548" y="8902827"/>
                  </a:lnTo>
                  <a:close/>
                  <a:moveTo>
                    <a:pt x="3876548" y="8928227"/>
                  </a:moveTo>
                  <a:lnTo>
                    <a:pt x="3876548" y="8940927"/>
                  </a:lnTo>
                  <a:lnTo>
                    <a:pt x="3863848" y="8940927"/>
                  </a:lnTo>
                  <a:lnTo>
                    <a:pt x="3863848" y="8928227"/>
                  </a:lnTo>
                  <a:close/>
                  <a:moveTo>
                    <a:pt x="3863848" y="8953627"/>
                  </a:moveTo>
                  <a:lnTo>
                    <a:pt x="3863848" y="8966327"/>
                  </a:lnTo>
                  <a:lnTo>
                    <a:pt x="3851148" y="8966327"/>
                  </a:lnTo>
                  <a:lnTo>
                    <a:pt x="3851148" y="8953627"/>
                  </a:lnTo>
                  <a:close/>
                  <a:moveTo>
                    <a:pt x="3851148" y="8979027"/>
                  </a:moveTo>
                  <a:lnTo>
                    <a:pt x="3851148" y="8991727"/>
                  </a:lnTo>
                  <a:lnTo>
                    <a:pt x="3838448" y="8991727"/>
                  </a:lnTo>
                  <a:lnTo>
                    <a:pt x="3838448" y="8979027"/>
                  </a:lnTo>
                  <a:close/>
                  <a:moveTo>
                    <a:pt x="3838448" y="9004427"/>
                  </a:moveTo>
                  <a:lnTo>
                    <a:pt x="3838448" y="9017127"/>
                  </a:lnTo>
                  <a:lnTo>
                    <a:pt x="3825748" y="9017127"/>
                  </a:lnTo>
                  <a:lnTo>
                    <a:pt x="3825748" y="9004427"/>
                  </a:lnTo>
                  <a:close/>
                  <a:moveTo>
                    <a:pt x="3825748" y="9029827"/>
                  </a:moveTo>
                  <a:lnTo>
                    <a:pt x="3825748" y="9042527"/>
                  </a:lnTo>
                  <a:lnTo>
                    <a:pt x="3813048" y="9042527"/>
                  </a:lnTo>
                  <a:lnTo>
                    <a:pt x="3813048" y="9029827"/>
                  </a:lnTo>
                  <a:close/>
                  <a:moveTo>
                    <a:pt x="3813048" y="9055227"/>
                  </a:moveTo>
                  <a:lnTo>
                    <a:pt x="3813048" y="9067927"/>
                  </a:lnTo>
                  <a:lnTo>
                    <a:pt x="3800348" y="9067927"/>
                  </a:lnTo>
                  <a:lnTo>
                    <a:pt x="3800348" y="9055227"/>
                  </a:lnTo>
                  <a:close/>
                  <a:moveTo>
                    <a:pt x="3800348" y="9080627"/>
                  </a:moveTo>
                  <a:lnTo>
                    <a:pt x="3800348" y="9093327"/>
                  </a:lnTo>
                  <a:lnTo>
                    <a:pt x="3787648" y="9093327"/>
                  </a:lnTo>
                  <a:lnTo>
                    <a:pt x="3787648" y="9080627"/>
                  </a:lnTo>
                  <a:close/>
                  <a:moveTo>
                    <a:pt x="3771900" y="9102979"/>
                  </a:moveTo>
                  <a:lnTo>
                    <a:pt x="3759200" y="9102979"/>
                  </a:lnTo>
                  <a:lnTo>
                    <a:pt x="3759200" y="9090279"/>
                  </a:lnTo>
                  <a:lnTo>
                    <a:pt x="3771900" y="9090279"/>
                  </a:lnTo>
                  <a:close/>
                  <a:moveTo>
                    <a:pt x="3746500" y="9090279"/>
                  </a:moveTo>
                  <a:lnTo>
                    <a:pt x="3733800" y="9090279"/>
                  </a:lnTo>
                  <a:lnTo>
                    <a:pt x="3733800" y="9077579"/>
                  </a:lnTo>
                  <a:lnTo>
                    <a:pt x="3746500" y="9077579"/>
                  </a:lnTo>
                  <a:close/>
                  <a:moveTo>
                    <a:pt x="3721100" y="9077579"/>
                  </a:moveTo>
                  <a:lnTo>
                    <a:pt x="3708400" y="9077579"/>
                  </a:lnTo>
                  <a:lnTo>
                    <a:pt x="3708400" y="9064879"/>
                  </a:lnTo>
                  <a:lnTo>
                    <a:pt x="3721100" y="9064879"/>
                  </a:lnTo>
                  <a:close/>
                  <a:moveTo>
                    <a:pt x="3695700" y="9064879"/>
                  </a:moveTo>
                  <a:lnTo>
                    <a:pt x="3683000" y="9064879"/>
                  </a:lnTo>
                  <a:lnTo>
                    <a:pt x="3683000" y="9052179"/>
                  </a:lnTo>
                  <a:lnTo>
                    <a:pt x="3695700" y="9052179"/>
                  </a:lnTo>
                  <a:close/>
                  <a:moveTo>
                    <a:pt x="3670300" y="9052179"/>
                  </a:moveTo>
                  <a:lnTo>
                    <a:pt x="3657600" y="9052179"/>
                  </a:lnTo>
                  <a:lnTo>
                    <a:pt x="3657600" y="9039479"/>
                  </a:lnTo>
                  <a:lnTo>
                    <a:pt x="3670300" y="9039479"/>
                  </a:lnTo>
                  <a:close/>
                  <a:moveTo>
                    <a:pt x="3644900" y="9039479"/>
                  </a:moveTo>
                  <a:lnTo>
                    <a:pt x="3632200" y="9039479"/>
                  </a:lnTo>
                  <a:lnTo>
                    <a:pt x="3632200" y="9026779"/>
                  </a:lnTo>
                  <a:lnTo>
                    <a:pt x="3644900" y="9026779"/>
                  </a:lnTo>
                  <a:close/>
                  <a:moveTo>
                    <a:pt x="3619500" y="9026779"/>
                  </a:moveTo>
                  <a:lnTo>
                    <a:pt x="3606800" y="9026779"/>
                  </a:lnTo>
                  <a:lnTo>
                    <a:pt x="3606800" y="9014079"/>
                  </a:lnTo>
                  <a:lnTo>
                    <a:pt x="3619500" y="9014079"/>
                  </a:lnTo>
                  <a:close/>
                  <a:moveTo>
                    <a:pt x="3594100" y="9014079"/>
                  </a:moveTo>
                  <a:lnTo>
                    <a:pt x="3581400" y="9014079"/>
                  </a:lnTo>
                  <a:lnTo>
                    <a:pt x="3581400" y="9001379"/>
                  </a:lnTo>
                  <a:lnTo>
                    <a:pt x="3594100" y="9001379"/>
                  </a:lnTo>
                  <a:close/>
                  <a:moveTo>
                    <a:pt x="3568700" y="9001379"/>
                  </a:moveTo>
                  <a:lnTo>
                    <a:pt x="3556000" y="9001379"/>
                  </a:lnTo>
                  <a:lnTo>
                    <a:pt x="3556000" y="8988679"/>
                  </a:lnTo>
                  <a:lnTo>
                    <a:pt x="3568700" y="8988679"/>
                  </a:lnTo>
                  <a:close/>
                  <a:moveTo>
                    <a:pt x="3543300" y="8988679"/>
                  </a:moveTo>
                  <a:lnTo>
                    <a:pt x="3530600" y="8988679"/>
                  </a:lnTo>
                  <a:lnTo>
                    <a:pt x="3530600" y="8975979"/>
                  </a:lnTo>
                  <a:lnTo>
                    <a:pt x="3543300" y="8975979"/>
                  </a:lnTo>
                  <a:close/>
                  <a:moveTo>
                    <a:pt x="3517900" y="8975979"/>
                  </a:moveTo>
                  <a:lnTo>
                    <a:pt x="3505200" y="8975979"/>
                  </a:lnTo>
                  <a:lnTo>
                    <a:pt x="3505200" y="8963279"/>
                  </a:lnTo>
                  <a:lnTo>
                    <a:pt x="3517900" y="8963279"/>
                  </a:lnTo>
                  <a:close/>
                  <a:moveTo>
                    <a:pt x="3492500" y="8963279"/>
                  </a:moveTo>
                  <a:lnTo>
                    <a:pt x="3479800" y="8963279"/>
                  </a:lnTo>
                  <a:lnTo>
                    <a:pt x="3479800" y="8950579"/>
                  </a:lnTo>
                  <a:lnTo>
                    <a:pt x="3492500" y="8950579"/>
                  </a:lnTo>
                  <a:close/>
                  <a:moveTo>
                    <a:pt x="3467100" y="8950579"/>
                  </a:moveTo>
                  <a:lnTo>
                    <a:pt x="3454400" y="8950579"/>
                  </a:lnTo>
                  <a:lnTo>
                    <a:pt x="3454400" y="8937879"/>
                  </a:lnTo>
                  <a:lnTo>
                    <a:pt x="3467100" y="8937879"/>
                  </a:lnTo>
                  <a:close/>
                  <a:moveTo>
                    <a:pt x="3441700" y="8937879"/>
                  </a:moveTo>
                  <a:lnTo>
                    <a:pt x="3429000" y="8937879"/>
                  </a:lnTo>
                  <a:lnTo>
                    <a:pt x="3429000" y="8925179"/>
                  </a:lnTo>
                  <a:lnTo>
                    <a:pt x="3441700" y="8925179"/>
                  </a:lnTo>
                  <a:close/>
                  <a:moveTo>
                    <a:pt x="3416300" y="8925179"/>
                  </a:moveTo>
                  <a:lnTo>
                    <a:pt x="3403600" y="8925179"/>
                  </a:lnTo>
                  <a:lnTo>
                    <a:pt x="3403600" y="8912479"/>
                  </a:lnTo>
                  <a:lnTo>
                    <a:pt x="3416300" y="8912479"/>
                  </a:lnTo>
                  <a:close/>
                  <a:moveTo>
                    <a:pt x="3390900" y="8912479"/>
                  </a:moveTo>
                  <a:lnTo>
                    <a:pt x="3378200" y="8912479"/>
                  </a:lnTo>
                  <a:lnTo>
                    <a:pt x="3378200" y="8899779"/>
                  </a:lnTo>
                  <a:lnTo>
                    <a:pt x="3390900" y="8899779"/>
                  </a:lnTo>
                  <a:close/>
                  <a:moveTo>
                    <a:pt x="3365500" y="8899779"/>
                  </a:moveTo>
                  <a:lnTo>
                    <a:pt x="3352800" y="8899779"/>
                  </a:lnTo>
                  <a:lnTo>
                    <a:pt x="3352800" y="8887079"/>
                  </a:lnTo>
                  <a:lnTo>
                    <a:pt x="3365500" y="8887079"/>
                  </a:lnTo>
                  <a:close/>
                  <a:moveTo>
                    <a:pt x="3340100" y="8887079"/>
                  </a:moveTo>
                  <a:lnTo>
                    <a:pt x="3327400" y="8887079"/>
                  </a:lnTo>
                  <a:lnTo>
                    <a:pt x="3327400" y="8874379"/>
                  </a:lnTo>
                  <a:lnTo>
                    <a:pt x="3340100" y="8874379"/>
                  </a:lnTo>
                  <a:close/>
                  <a:moveTo>
                    <a:pt x="3314700" y="8874379"/>
                  </a:moveTo>
                  <a:lnTo>
                    <a:pt x="3302000" y="8874379"/>
                  </a:lnTo>
                  <a:lnTo>
                    <a:pt x="3302000" y="8861679"/>
                  </a:lnTo>
                  <a:lnTo>
                    <a:pt x="3314700" y="8861679"/>
                  </a:lnTo>
                  <a:close/>
                  <a:moveTo>
                    <a:pt x="3289300" y="8861679"/>
                  </a:moveTo>
                  <a:lnTo>
                    <a:pt x="3276600" y="8861679"/>
                  </a:lnTo>
                  <a:lnTo>
                    <a:pt x="3276600" y="8848979"/>
                  </a:lnTo>
                  <a:lnTo>
                    <a:pt x="3289300" y="8848979"/>
                  </a:lnTo>
                  <a:close/>
                  <a:moveTo>
                    <a:pt x="3263900" y="8848979"/>
                  </a:moveTo>
                  <a:lnTo>
                    <a:pt x="3251200" y="8848979"/>
                  </a:lnTo>
                  <a:lnTo>
                    <a:pt x="3251200" y="8836279"/>
                  </a:lnTo>
                  <a:lnTo>
                    <a:pt x="3263900" y="8836279"/>
                  </a:lnTo>
                  <a:close/>
                  <a:moveTo>
                    <a:pt x="3238500" y="8836279"/>
                  </a:moveTo>
                  <a:lnTo>
                    <a:pt x="3225800" y="8836279"/>
                  </a:lnTo>
                  <a:lnTo>
                    <a:pt x="3225800" y="8823579"/>
                  </a:lnTo>
                  <a:lnTo>
                    <a:pt x="3238500" y="8823579"/>
                  </a:lnTo>
                  <a:close/>
                  <a:moveTo>
                    <a:pt x="3213100" y="8823579"/>
                  </a:moveTo>
                  <a:lnTo>
                    <a:pt x="3200400" y="8823579"/>
                  </a:lnTo>
                  <a:lnTo>
                    <a:pt x="3200400" y="8810879"/>
                  </a:lnTo>
                  <a:lnTo>
                    <a:pt x="3213100" y="8810879"/>
                  </a:lnTo>
                  <a:close/>
                  <a:moveTo>
                    <a:pt x="3187700" y="8810879"/>
                  </a:moveTo>
                  <a:lnTo>
                    <a:pt x="3175000" y="8810879"/>
                  </a:lnTo>
                  <a:lnTo>
                    <a:pt x="3175000" y="8798179"/>
                  </a:lnTo>
                  <a:lnTo>
                    <a:pt x="3187700" y="8798179"/>
                  </a:lnTo>
                  <a:close/>
                  <a:moveTo>
                    <a:pt x="3162300" y="8798179"/>
                  </a:moveTo>
                  <a:lnTo>
                    <a:pt x="3149600" y="8798179"/>
                  </a:lnTo>
                  <a:lnTo>
                    <a:pt x="3149600" y="8785479"/>
                  </a:lnTo>
                  <a:lnTo>
                    <a:pt x="3162300" y="8785479"/>
                  </a:lnTo>
                  <a:close/>
                  <a:moveTo>
                    <a:pt x="3136900" y="8785479"/>
                  </a:moveTo>
                  <a:lnTo>
                    <a:pt x="3124200" y="8785479"/>
                  </a:lnTo>
                  <a:lnTo>
                    <a:pt x="3124200" y="8772779"/>
                  </a:lnTo>
                  <a:lnTo>
                    <a:pt x="3136900" y="8772779"/>
                  </a:lnTo>
                  <a:close/>
                  <a:moveTo>
                    <a:pt x="3111500" y="8772779"/>
                  </a:moveTo>
                  <a:lnTo>
                    <a:pt x="3098800" y="8772779"/>
                  </a:lnTo>
                  <a:lnTo>
                    <a:pt x="3098800" y="8760079"/>
                  </a:lnTo>
                  <a:lnTo>
                    <a:pt x="3111500" y="8760079"/>
                  </a:lnTo>
                  <a:close/>
                  <a:moveTo>
                    <a:pt x="3086100" y="8760079"/>
                  </a:moveTo>
                  <a:lnTo>
                    <a:pt x="3073400" y="8760079"/>
                  </a:lnTo>
                  <a:lnTo>
                    <a:pt x="3073400" y="8747379"/>
                  </a:lnTo>
                  <a:lnTo>
                    <a:pt x="3086100" y="8747379"/>
                  </a:lnTo>
                  <a:close/>
                  <a:moveTo>
                    <a:pt x="3060700" y="8747379"/>
                  </a:moveTo>
                  <a:lnTo>
                    <a:pt x="3048000" y="8747379"/>
                  </a:lnTo>
                  <a:lnTo>
                    <a:pt x="3048000" y="8734679"/>
                  </a:lnTo>
                  <a:lnTo>
                    <a:pt x="3060700" y="8734679"/>
                  </a:lnTo>
                  <a:close/>
                  <a:moveTo>
                    <a:pt x="3035300" y="8734679"/>
                  </a:moveTo>
                  <a:lnTo>
                    <a:pt x="3022600" y="8734679"/>
                  </a:lnTo>
                  <a:lnTo>
                    <a:pt x="3022600" y="8721979"/>
                  </a:lnTo>
                  <a:lnTo>
                    <a:pt x="3035300" y="8721979"/>
                  </a:lnTo>
                  <a:close/>
                  <a:moveTo>
                    <a:pt x="3009900" y="8721979"/>
                  </a:moveTo>
                  <a:lnTo>
                    <a:pt x="2997200" y="8721979"/>
                  </a:lnTo>
                  <a:lnTo>
                    <a:pt x="2997200" y="8709279"/>
                  </a:lnTo>
                  <a:lnTo>
                    <a:pt x="3009900" y="8709279"/>
                  </a:lnTo>
                  <a:close/>
                  <a:moveTo>
                    <a:pt x="2984500" y="8709279"/>
                  </a:moveTo>
                  <a:lnTo>
                    <a:pt x="2971800" y="8709279"/>
                  </a:lnTo>
                  <a:lnTo>
                    <a:pt x="2971800" y="8696579"/>
                  </a:lnTo>
                  <a:lnTo>
                    <a:pt x="2984500" y="8696579"/>
                  </a:lnTo>
                  <a:close/>
                  <a:moveTo>
                    <a:pt x="2959100" y="8696579"/>
                  </a:moveTo>
                  <a:lnTo>
                    <a:pt x="2946400" y="8696579"/>
                  </a:lnTo>
                  <a:lnTo>
                    <a:pt x="2946400" y="8683879"/>
                  </a:lnTo>
                  <a:lnTo>
                    <a:pt x="2959100" y="8683879"/>
                  </a:lnTo>
                  <a:close/>
                  <a:moveTo>
                    <a:pt x="2933700" y="8683879"/>
                  </a:moveTo>
                  <a:lnTo>
                    <a:pt x="2921000" y="8683879"/>
                  </a:lnTo>
                  <a:lnTo>
                    <a:pt x="2921000" y="8671179"/>
                  </a:lnTo>
                  <a:lnTo>
                    <a:pt x="2933700" y="8671179"/>
                  </a:lnTo>
                  <a:close/>
                  <a:moveTo>
                    <a:pt x="2908300" y="8671179"/>
                  </a:moveTo>
                  <a:lnTo>
                    <a:pt x="2895600" y="8671179"/>
                  </a:lnTo>
                  <a:lnTo>
                    <a:pt x="2895600" y="8658479"/>
                  </a:lnTo>
                  <a:lnTo>
                    <a:pt x="2908300" y="8658479"/>
                  </a:lnTo>
                  <a:close/>
                  <a:moveTo>
                    <a:pt x="2882900" y="8658479"/>
                  </a:moveTo>
                  <a:lnTo>
                    <a:pt x="2870200" y="8658479"/>
                  </a:lnTo>
                  <a:lnTo>
                    <a:pt x="2870200" y="8645779"/>
                  </a:lnTo>
                  <a:lnTo>
                    <a:pt x="2882900" y="8645779"/>
                  </a:lnTo>
                  <a:close/>
                  <a:moveTo>
                    <a:pt x="2857500" y="8645779"/>
                  </a:moveTo>
                  <a:lnTo>
                    <a:pt x="2844800" y="8645779"/>
                  </a:lnTo>
                  <a:lnTo>
                    <a:pt x="2844800" y="8633079"/>
                  </a:lnTo>
                  <a:lnTo>
                    <a:pt x="2857500" y="8633079"/>
                  </a:lnTo>
                  <a:close/>
                  <a:moveTo>
                    <a:pt x="2832100" y="8633079"/>
                  </a:moveTo>
                  <a:lnTo>
                    <a:pt x="2819400" y="8633079"/>
                  </a:lnTo>
                  <a:lnTo>
                    <a:pt x="2819400" y="8620379"/>
                  </a:lnTo>
                  <a:lnTo>
                    <a:pt x="2832100" y="8620379"/>
                  </a:lnTo>
                  <a:close/>
                  <a:moveTo>
                    <a:pt x="2806700" y="8620379"/>
                  </a:moveTo>
                  <a:lnTo>
                    <a:pt x="2794000" y="8620379"/>
                  </a:lnTo>
                  <a:lnTo>
                    <a:pt x="2794000" y="8607679"/>
                  </a:lnTo>
                  <a:lnTo>
                    <a:pt x="2806700" y="8607679"/>
                  </a:lnTo>
                  <a:close/>
                  <a:moveTo>
                    <a:pt x="2781300" y="8607679"/>
                  </a:moveTo>
                  <a:lnTo>
                    <a:pt x="2768600" y="8607679"/>
                  </a:lnTo>
                  <a:lnTo>
                    <a:pt x="2768600" y="8594979"/>
                  </a:lnTo>
                  <a:lnTo>
                    <a:pt x="2781300" y="8594979"/>
                  </a:lnTo>
                  <a:close/>
                  <a:moveTo>
                    <a:pt x="2755900" y="8594979"/>
                  </a:moveTo>
                  <a:lnTo>
                    <a:pt x="2743200" y="8594979"/>
                  </a:lnTo>
                  <a:lnTo>
                    <a:pt x="2743200" y="8582279"/>
                  </a:lnTo>
                  <a:lnTo>
                    <a:pt x="2755900" y="8582279"/>
                  </a:lnTo>
                  <a:close/>
                  <a:moveTo>
                    <a:pt x="2730500" y="8582279"/>
                  </a:moveTo>
                  <a:lnTo>
                    <a:pt x="2717800" y="8582279"/>
                  </a:lnTo>
                  <a:lnTo>
                    <a:pt x="2717800" y="8569579"/>
                  </a:lnTo>
                  <a:lnTo>
                    <a:pt x="2730500" y="8569579"/>
                  </a:lnTo>
                  <a:close/>
                  <a:moveTo>
                    <a:pt x="2705100" y="8569579"/>
                  </a:moveTo>
                  <a:lnTo>
                    <a:pt x="2692400" y="8569579"/>
                  </a:lnTo>
                  <a:lnTo>
                    <a:pt x="2692400" y="8556879"/>
                  </a:lnTo>
                  <a:lnTo>
                    <a:pt x="2705100" y="8556879"/>
                  </a:lnTo>
                  <a:close/>
                  <a:moveTo>
                    <a:pt x="2679700" y="8556879"/>
                  </a:moveTo>
                  <a:lnTo>
                    <a:pt x="2667000" y="8556879"/>
                  </a:lnTo>
                  <a:lnTo>
                    <a:pt x="2667000" y="8544179"/>
                  </a:lnTo>
                  <a:lnTo>
                    <a:pt x="2679700" y="8544179"/>
                  </a:lnTo>
                  <a:close/>
                  <a:moveTo>
                    <a:pt x="2654300" y="8544179"/>
                  </a:moveTo>
                  <a:lnTo>
                    <a:pt x="2641600" y="8544179"/>
                  </a:lnTo>
                  <a:lnTo>
                    <a:pt x="2641600" y="8531479"/>
                  </a:lnTo>
                  <a:lnTo>
                    <a:pt x="2654300" y="8531479"/>
                  </a:lnTo>
                  <a:close/>
                  <a:moveTo>
                    <a:pt x="2628900" y="8531479"/>
                  </a:moveTo>
                  <a:lnTo>
                    <a:pt x="2616200" y="8531479"/>
                  </a:lnTo>
                  <a:lnTo>
                    <a:pt x="2616200" y="8518779"/>
                  </a:lnTo>
                  <a:lnTo>
                    <a:pt x="2628900" y="8518779"/>
                  </a:lnTo>
                  <a:close/>
                  <a:moveTo>
                    <a:pt x="2603500" y="8518779"/>
                  </a:moveTo>
                  <a:lnTo>
                    <a:pt x="2590800" y="8518779"/>
                  </a:lnTo>
                  <a:lnTo>
                    <a:pt x="2590800" y="8506079"/>
                  </a:lnTo>
                  <a:lnTo>
                    <a:pt x="2603500" y="8506079"/>
                  </a:lnTo>
                  <a:close/>
                  <a:moveTo>
                    <a:pt x="2578100" y="8506079"/>
                  </a:moveTo>
                  <a:lnTo>
                    <a:pt x="2565400" y="8506079"/>
                  </a:lnTo>
                  <a:lnTo>
                    <a:pt x="2565400" y="8493379"/>
                  </a:lnTo>
                  <a:lnTo>
                    <a:pt x="2578100" y="8493379"/>
                  </a:lnTo>
                  <a:close/>
                  <a:moveTo>
                    <a:pt x="2552700" y="8493379"/>
                  </a:moveTo>
                  <a:lnTo>
                    <a:pt x="2540000" y="8493379"/>
                  </a:lnTo>
                  <a:lnTo>
                    <a:pt x="2540000" y="8480679"/>
                  </a:lnTo>
                  <a:lnTo>
                    <a:pt x="2552700" y="8480679"/>
                  </a:lnTo>
                  <a:close/>
                  <a:moveTo>
                    <a:pt x="2527300" y="8480679"/>
                  </a:moveTo>
                  <a:lnTo>
                    <a:pt x="2514600" y="8480679"/>
                  </a:lnTo>
                  <a:lnTo>
                    <a:pt x="2514600" y="8467979"/>
                  </a:lnTo>
                  <a:lnTo>
                    <a:pt x="2527300" y="8467979"/>
                  </a:lnTo>
                  <a:close/>
                  <a:moveTo>
                    <a:pt x="2501900" y="8467979"/>
                  </a:moveTo>
                  <a:lnTo>
                    <a:pt x="2489200" y="8467979"/>
                  </a:lnTo>
                  <a:lnTo>
                    <a:pt x="2489200" y="8455279"/>
                  </a:lnTo>
                  <a:lnTo>
                    <a:pt x="2501900" y="8455279"/>
                  </a:lnTo>
                  <a:close/>
                  <a:moveTo>
                    <a:pt x="2476500" y="8455279"/>
                  </a:moveTo>
                  <a:lnTo>
                    <a:pt x="2463800" y="8455279"/>
                  </a:lnTo>
                  <a:lnTo>
                    <a:pt x="2463800" y="8442579"/>
                  </a:lnTo>
                  <a:lnTo>
                    <a:pt x="2476500" y="8442579"/>
                  </a:lnTo>
                  <a:close/>
                  <a:moveTo>
                    <a:pt x="2451100" y="8442579"/>
                  </a:moveTo>
                  <a:lnTo>
                    <a:pt x="2438400" y="8442579"/>
                  </a:lnTo>
                  <a:lnTo>
                    <a:pt x="2438400" y="8429879"/>
                  </a:lnTo>
                  <a:lnTo>
                    <a:pt x="2451100" y="8429879"/>
                  </a:lnTo>
                  <a:close/>
                  <a:moveTo>
                    <a:pt x="2425700" y="8429879"/>
                  </a:moveTo>
                  <a:lnTo>
                    <a:pt x="2413000" y="8429879"/>
                  </a:lnTo>
                  <a:lnTo>
                    <a:pt x="2413000" y="8417179"/>
                  </a:lnTo>
                  <a:lnTo>
                    <a:pt x="2425700" y="8417179"/>
                  </a:lnTo>
                  <a:close/>
                  <a:moveTo>
                    <a:pt x="2400300" y="8417179"/>
                  </a:moveTo>
                  <a:lnTo>
                    <a:pt x="2387600" y="8417179"/>
                  </a:lnTo>
                  <a:lnTo>
                    <a:pt x="2387600" y="8404479"/>
                  </a:lnTo>
                  <a:lnTo>
                    <a:pt x="2400300" y="8404479"/>
                  </a:lnTo>
                  <a:close/>
                  <a:moveTo>
                    <a:pt x="2374900" y="8404479"/>
                  </a:moveTo>
                  <a:lnTo>
                    <a:pt x="2362200" y="8404479"/>
                  </a:lnTo>
                  <a:lnTo>
                    <a:pt x="2362200" y="8391779"/>
                  </a:lnTo>
                  <a:lnTo>
                    <a:pt x="2374900" y="8391779"/>
                  </a:lnTo>
                  <a:close/>
                  <a:moveTo>
                    <a:pt x="2349500" y="8391779"/>
                  </a:moveTo>
                  <a:lnTo>
                    <a:pt x="2336800" y="8391779"/>
                  </a:lnTo>
                  <a:lnTo>
                    <a:pt x="2336800" y="8379079"/>
                  </a:lnTo>
                  <a:lnTo>
                    <a:pt x="2349500" y="8379079"/>
                  </a:lnTo>
                  <a:close/>
                  <a:moveTo>
                    <a:pt x="2324100" y="8379079"/>
                  </a:moveTo>
                  <a:lnTo>
                    <a:pt x="2311400" y="8379079"/>
                  </a:lnTo>
                  <a:lnTo>
                    <a:pt x="2311400" y="8366379"/>
                  </a:lnTo>
                  <a:lnTo>
                    <a:pt x="2324100" y="8366379"/>
                  </a:lnTo>
                  <a:close/>
                  <a:moveTo>
                    <a:pt x="2298700" y="8366379"/>
                  </a:moveTo>
                  <a:lnTo>
                    <a:pt x="2286000" y="8366379"/>
                  </a:lnTo>
                  <a:lnTo>
                    <a:pt x="2286000" y="8353679"/>
                  </a:lnTo>
                  <a:lnTo>
                    <a:pt x="2298700" y="8353679"/>
                  </a:lnTo>
                  <a:close/>
                  <a:moveTo>
                    <a:pt x="2273300" y="8353679"/>
                  </a:moveTo>
                  <a:lnTo>
                    <a:pt x="2260600" y="8353679"/>
                  </a:lnTo>
                  <a:lnTo>
                    <a:pt x="2260600" y="8340979"/>
                  </a:lnTo>
                  <a:lnTo>
                    <a:pt x="2273300" y="8340979"/>
                  </a:lnTo>
                  <a:close/>
                  <a:moveTo>
                    <a:pt x="2247900" y="8340979"/>
                  </a:moveTo>
                  <a:lnTo>
                    <a:pt x="2235200" y="8340979"/>
                  </a:lnTo>
                  <a:lnTo>
                    <a:pt x="2235200" y="8328279"/>
                  </a:lnTo>
                  <a:lnTo>
                    <a:pt x="2247900" y="8328279"/>
                  </a:lnTo>
                  <a:close/>
                  <a:moveTo>
                    <a:pt x="2222500" y="8328279"/>
                  </a:moveTo>
                  <a:lnTo>
                    <a:pt x="2209800" y="8328279"/>
                  </a:lnTo>
                  <a:lnTo>
                    <a:pt x="2209800" y="8315579"/>
                  </a:lnTo>
                  <a:lnTo>
                    <a:pt x="2222500" y="8315579"/>
                  </a:lnTo>
                  <a:close/>
                  <a:moveTo>
                    <a:pt x="2197100" y="8315579"/>
                  </a:moveTo>
                  <a:lnTo>
                    <a:pt x="2184400" y="8315579"/>
                  </a:lnTo>
                  <a:lnTo>
                    <a:pt x="2184400" y="8302879"/>
                  </a:lnTo>
                  <a:lnTo>
                    <a:pt x="2197100" y="8302879"/>
                  </a:lnTo>
                  <a:close/>
                  <a:moveTo>
                    <a:pt x="2171700" y="8302879"/>
                  </a:moveTo>
                  <a:lnTo>
                    <a:pt x="2159000" y="8302879"/>
                  </a:lnTo>
                  <a:lnTo>
                    <a:pt x="2159000" y="8290179"/>
                  </a:lnTo>
                  <a:lnTo>
                    <a:pt x="2171700" y="8290179"/>
                  </a:lnTo>
                  <a:close/>
                  <a:moveTo>
                    <a:pt x="2146300" y="8290179"/>
                  </a:moveTo>
                  <a:lnTo>
                    <a:pt x="2133600" y="8290179"/>
                  </a:lnTo>
                  <a:lnTo>
                    <a:pt x="2133600" y="8277479"/>
                  </a:lnTo>
                  <a:lnTo>
                    <a:pt x="2146300" y="8277479"/>
                  </a:lnTo>
                  <a:close/>
                  <a:moveTo>
                    <a:pt x="2120900" y="8277479"/>
                  </a:moveTo>
                  <a:lnTo>
                    <a:pt x="2108200" y="8277479"/>
                  </a:lnTo>
                  <a:lnTo>
                    <a:pt x="2108200" y="8264779"/>
                  </a:lnTo>
                  <a:lnTo>
                    <a:pt x="2120900" y="8264779"/>
                  </a:lnTo>
                  <a:close/>
                  <a:moveTo>
                    <a:pt x="2095500" y="8264779"/>
                  </a:moveTo>
                  <a:lnTo>
                    <a:pt x="2082800" y="8264779"/>
                  </a:lnTo>
                  <a:lnTo>
                    <a:pt x="2082800" y="8252079"/>
                  </a:lnTo>
                  <a:lnTo>
                    <a:pt x="2095500" y="8252079"/>
                  </a:lnTo>
                  <a:close/>
                  <a:moveTo>
                    <a:pt x="2070100" y="8252079"/>
                  </a:moveTo>
                  <a:lnTo>
                    <a:pt x="2057400" y="8252079"/>
                  </a:lnTo>
                  <a:lnTo>
                    <a:pt x="2057400" y="8239379"/>
                  </a:lnTo>
                  <a:lnTo>
                    <a:pt x="2070100" y="8239379"/>
                  </a:lnTo>
                  <a:close/>
                  <a:moveTo>
                    <a:pt x="2044700" y="8239379"/>
                  </a:moveTo>
                  <a:lnTo>
                    <a:pt x="2032000" y="8239379"/>
                  </a:lnTo>
                  <a:lnTo>
                    <a:pt x="2032000" y="8226679"/>
                  </a:lnTo>
                  <a:lnTo>
                    <a:pt x="2044700" y="8226679"/>
                  </a:lnTo>
                  <a:close/>
                  <a:moveTo>
                    <a:pt x="2019300" y="8226679"/>
                  </a:moveTo>
                  <a:lnTo>
                    <a:pt x="2006600" y="8226679"/>
                  </a:lnTo>
                  <a:lnTo>
                    <a:pt x="2006600" y="8213979"/>
                  </a:lnTo>
                  <a:lnTo>
                    <a:pt x="2019300" y="8213979"/>
                  </a:lnTo>
                  <a:close/>
                  <a:moveTo>
                    <a:pt x="1993900" y="8213979"/>
                  </a:moveTo>
                  <a:lnTo>
                    <a:pt x="1981200" y="8213979"/>
                  </a:lnTo>
                  <a:lnTo>
                    <a:pt x="1981200" y="8201279"/>
                  </a:lnTo>
                  <a:lnTo>
                    <a:pt x="1993900" y="8201279"/>
                  </a:lnTo>
                  <a:close/>
                  <a:moveTo>
                    <a:pt x="1968500" y="8201279"/>
                  </a:moveTo>
                  <a:lnTo>
                    <a:pt x="1955800" y="8201279"/>
                  </a:lnTo>
                  <a:lnTo>
                    <a:pt x="1955800" y="8188579"/>
                  </a:lnTo>
                  <a:lnTo>
                    <a:pt x="1968500" y="8188579"/>
                  </a:lnTo>
                  <a:close/>
                  <a:moveTo>
                    <a:pt x="1943100" y="8188579"/>
                  </a:moveTo>
                  <a:lnTo>
                    <a:pt x="1930400" y="8188579"/>
                  </a:lnTo>
                  <a:lnTo>
                    <a:pt x="1930400" y="8175879"/>
                  </a:lnTo>
                  <a:lnTo>
                    <a:pt x="1943100" y="8175879"/>
                  </a:lnTo>
                  <a:close/>
                  <a:moveTo>
                    <a:pt x="1917700" y="8175879"/>
                  </a:moveTo>
                  <a:lnTo>
                    <a:pt x="1905000" y="8175879"/>
                  </a:lnTo>
                  <a:lnTo>
                    <a:pt x="1905000" y="8163179"/>
                  </a:lnTo>
                  <a:lnTo>
                    <a:pt x="1917700" y="8163179"/>
                  </a:lnTo>
                  <a:close/>
                  <a:moveTo>
                    <a:pt x="1892300" y="8163179"/>
                  </a:moveTo>
                  <a:lnTo>
                    <a:pt x="1879600" y="8163179"/>
                  </a:lnTo>
                  <a:lnTo>
                    <a:pt x="1879600" y="8150479"/>
                  </a:lnTo>
                  <a:lnTo>
                    <a:pt x="1892300" y="8150479"/>
                  </a:lnTo>
                  <a:close/>
                  <a:moveTo>
                    <a:pt x="1866900" y="8150479"/>
                  </a:moveTo>
                  <a:lnTo>
                    <a:pt x="1854200" y="8150479"/>
                  </a:lnTo>
                  <a:lnTo>
                    <a:pt x="1854200" y="8137779"/>
                  </a:lnTo>
                  <a:lnTo>
                    <a:pt x="1866900" y="8137779"/>
                  </a:lnTo>
                  <a:close/>
                  <a:moveTo>
                    <a:pt x="1841500" y="8137779"/>
                  </a:moveTo>
                  <a:lnTo>
                    <a:pt x="1828800" y="8137779"/>
                  </a:lnTo>
                  <a:lnTo>
                    <a:pt x="1828800" y="8125079"/>
                  </a:lnTo>
                  <a:lnTo>
                    <a:pt x="1841500" y="8125079"/>
                  </a:lnTo>
                  <a:close/>
                  <a:moveTo>
                    <a:pt x="1816100" y="8125079"/>
                  </a:moveTo>
                  <a:lnTo>
                    <a:pt x="1803400" y="8125079"/>
                  </a:lnTo>
                  <a:lnTo>
                    <a:pt x="1803400" y="8112379"/>
                  </a:lnTo>
                  <a:lnTo>
                    <a:pt x="1816100" y="8112379"/>
                  </a:lnTo>
                  <a:close/>
                  <a:moveTo>
                    <a:pt x="1790700" y="8112379"/>
                  </a:moveTo>
                  <a:lnTo>
                    <a:pt x="1778000" y="8112379"/>
                  </a:lnTo>
                  <a:lnTo>
                    <a:pt x="1778000" y="8099679"/>
                  </a:lnTo>
                  <a:lnTo>
                    <a:pt x="1790700" y="8099679"/>
                  </a:lnTo>
                  <a:close/>
                  <a:moveTo>
                    <a:pt x="1765300" y="8099679"/>
                  </a:moveTo>
                  <a:lnTo>
                    <a:pt x="1752600" y="8099679"/>
                  </a:lnTo>
                  <a:lnTo>
                    <a:pt x="1752600" y="8086979"/>
                  </a:lnTo>
                  <a:lnTo>
                    <a:pt x="1765300" y="8086979"/>
                  </a:lnTo>
                  <a:close/>
                  <a:moveTo>
                    <a:pt x="1739900" y="8086979"/>
                  </a:moveTo>
                  <a:lnTo>
                    <a:pt x="1727200" y="8086979"/>
                  </a:lnTo>
                  <a:lnTo>
                    <a:pt x="1727200" y="8074279"/>
                  </a:lnTo>
                  <a:lnTo>
                    <a:pt x="1739900" y="8074279"/>
                  </a:lnTo>
                  <a:close/>
                  <a:moveTo>
                    <a:pt x="1714500" y="8074279"/>
                  </a:moveTo>
                  <a:lnTo>
                    <a:pt x="1701800" y="8074279"/>
                  </a:lnTo>
                  <a:lnTo>
                    <a:pt x="1701800" y="8061579"/>
                  </a:lnTo>
                  <a:lnTo>
                    <a:pt x="1714500" y="8061579"/>
                  </a:lnTo>
                  <a:close/>
                  <a:moveTo>
                    <a:pt x="1689100" y="8061579"/>
                  </a:moveTo>
                  <a:lnTo>
                    <a:pt x="1676400" y="8061579"/>
                  </a:lnTo>
                  <a:lnTo>
                    <a:pt x="1676400" y="8048879"/>
                  </a:lnTo>
                  <a:lnTo>
                    <a:pt x="1689100" y="8048879"/>
                  </a:lnTo>
                  <a:close/>
                  <a:moveTo>
                    <a:pt x="1663700" y="8048879"/>
                  </a:moveTo>
                  <a:lnTo>
                    <a:pt x="1651000" y="8048879"/>
                  </a:lnTo>
                  <a:lnTo>
                    <a:pt x="1651000" y="8036179"/>
                  </a:lnTo>
                  <a:lnTo>
                    <a:pt x="1663700" y="8036179"/>
                  </a:lnTo>
                  <a:close/>
                  <a:moveTo>
                    <a:pt x="1638300" y="8036179"/>
                  </a:moveTo>
                  <a:lnTo>
                    <a:pt x="1625600" y="8036179"/>
                  </a:lnTo>
                  <a:lnTo>
                    <a:pt x="1625600" y="8023479"/>
                  </a:lnTo>
                  <a:lnTo>
                    <a:pt x="1638300" y="8023479"/>
                  </a:lnTo>
                  <a:close/>
                  <a:moveTo>
                    <a:pt x="1612900" y="8023479"/>
                  </a:moveTo>
                  <a:lnTo>
                    <a:pt x="1600200" y="8023479"/>
                  </a:lnTo>
                  <a:lnTo>
                    <a:pt x="1600200" y="8010779"/>
                  </a:lnTo>
                  <a:lnTo>
                    <a:pt x="1612900" y="8010779"/>
                  </a:lnTo>
                  <a:close/>
                  <a:moveTo>
                    <a:pt x="1587500" y="8010779"/>
                  </a:moveTo>
                  <a:lnTo>
                    <a:pt x="1574800" y="8010779"/>
                  </a:lnTo>
                  <a:lnTo>
                    <a:pt x="1574800" y="7998079"/>
                  </a:lnTo>
                  <a:lnTo>
                    <a:pt x="1587500" y="7998079"/>
                  </a:lnTo>
                  <a:close/>
                  <a:moveTo>
                    <a:pt x="1562100" y="7998079"/>
                  </a:moveTo>
                  <a:lnTo>
                    <a:pt x="1549400" y="7998079"/>
                  </a:lnTo>
                  <a:lnTo>
                    <a:pt x="1549400" y="7985379"/>
                  </a:lnTo>
                  <a:lnTo>
                    <a:pt x="1562100" y="7985379"/>
                  </a:lnTo>
                  <a:close/>
                  <a:moveTo>
                    <a:pt x="1536700" y="7985379"/>
                  </a:moveTo>
                  <a:lnTo>
                    <a:pt x="1524000" y="7985379"/>
                  </a:lnTo>
                  <a:lnTo>
                    <a:pt x="1524000" y="7972679"/>
                  </a:lnTo>
                  <a:lnTo>
                    <a:pt x="1536700" y="7972679"/>
                  </a:lnTo>
                  <a:close/>
                  <a:moveTo>
                    <a:pt x="1511300" y="7972679"/>
                  </a:moveTo>
                  <a:lnTo>
                    <a:pt x="1498600" y="7972679"/>
                  </a:lnTo>
                  <a:lnTo>
                    <a:pt x="1498600" y="7959979"/>
                  </a:lnTo>
                  <a:lnTo>
                    <a:pt x="1511300" y="7959979"/>
                  </a:lnTo>
                  <a:close/>
                  <a:moveTo>
                    <a:pt x="1485900" y="7959979"/>
                  </a:moveTo>
                  <a:lnTo>
                    <a:pt x="1473200" y="7959979"/>
                  </a:lnTo>
                  <a:lnTo>
                    <a:pt x="1473200" y="7947279"/>
                  </a:lnTo>
                  <a:lnTo>
                    <a:pt x="1485900" y="7947279"/>
                  </a:lnTo>
                  <a:close/>
                  <a:moveTo>
                    <a:pt x="1460500" y="7947279"/>
                  </a:moveTo>
                  <a:lnTo>
                    <a:pt x="1447800" y="7947279"/>
                  </a:lnTo>
                  <a:lnTo>
                    <a:pt x="1447800" y="7934579"/>
                  </a:lnTo>
                  <a:lnTo>
                    <a:pt x="1460500" y="7934579"/>
                  </a:lnTo>
                  <a:close/>
                  <a:moveTo>
                    <a:pt x="1435100" y="7934579"/>
                  </a:moveTo>
                  <a:lnTo>
                    <a:pt x="1422400" y="7934579"/>
                  </a:lnTo>
                  <a:lnTo>
                    <a:pt x="1422400" y="7921879"/>
                  </a:lnTo>
                  <a:lnTo>
                    <a:pt x="1435100" y="7921879"/>
                  </a:lnTo>
                  <a:close/>
                  <a:moveTo>
                    <a:pt x="1409700" y="7921879"/>
                  </a:moveTo>
                  <a:lnTo>
                    <a:pt x="1397000" y="7921879"/>
                  </a:lnTo>
                  <a:lnTo>
                    <a:pt x="1397000" y="7909179"/>
                  </a:lnTo>
                  <a:lnTo>
                    <a:pt x="1409700" y="7909179"/>
                  </a:lnTo>
                  <a:close/>
                  <a:moveTo>
                    <a:pt x="1384300" y="7909179"/>
                  </a:moveTo>
                  <a:lnTo>
                    <a:pt x="1371600" y="7909179"/>
                  </a:lnTo>
                  <a:lnTo>
                    <a:pt x="1371600" y="7896479"/>
                  </a:lnTo>
                  <a:lnTo>
                    <a:pt x="1384300" y="7896479"/>
                  </a:lnTo>
                  <a:close/>
                  <a:moveTo>
                    <a:pt x="1358900" y="7896479"/>
                  </a:moveTo>
                  <a:lnTo>
                    <a:pt x="1346200" y="7896479"/>
                  </a:lnTo>
                  <a:lnTo>
                    <a:pt x="1346200" y="7883779"/>
                  </a:lnTo>
                  <a:lnTo>
                    <a:pt x="1358900" y="7883779"/>
                  </a:lnTo>
                  <a:close/>
                  <a:moveTo>
                    <a:pt x="1333500" y="7883779"/>
                  </a:moveTo>
                  <a:lnTo>
                    <a:pt x="1320800" y="7883779"/>
                  </a:lnTo>
                  <a:lnTo>
                    <a:pt x="1320800" y="7871079"/>
                  </a:lnTo>
                  <a:lnTo>
                    <a:pt x="1333500" y="7871079"/>
                  </a:lnTo>
                  <a:close/>
                  <a:moveTo>
                    <a:pt x="1308100" y="7871079"/>
                  </a:moveTo>
                  <a:lnTo>
                    <a:pt x="1295400" y="7871079"/>
                  </a:lnTo>
                  <a:lnTo>
                    <a:pt x="1295400" y="7858379"/>
                  </a:lnTo>
                  <a:lnTo>
                    <a:pt x="1308100" y="7858379"/>
                  </a:lnTo>
                  <a:close/>
                  <a:moveTo>
                    <a:pt x="1282700" y="7858379"/>
                  </a:moveTo>
                  <a:lnTo>
                    <a:pt x="1270000" y="7858379"/>
                  </a:lnTo>
                  <a:lnTo>
                    <a:pt x="1270000" y="7845679"/>
                  </a:lnTo>
                  <a:lnTo>
                    <a:pt x="1282700" y="7845679"/>
                  </a:lnTo>
                  <a:close/>
                  <a:moveTo>
                    <a:pt x="1257300" y="7845679"/>
                  </a:moveTo>
                  <a:lnTo>
                    <a:pt x="1244600" y="7845679"/>
                  </a:lnTo>
                  <a:lnTo>
                    <a:pt x="1244600" y="7832979"/>
                  </a:lnTo>
                  <a:lnTo>
                    <a:pt x="1257300" y="7832979"/>
                  </a:lnTo>
                  <a:close/>
                  <a:moveTo>
                    <a:pt x="1231900" y="7832979"/>
                  </a:moveTo>
                  <a:lnTo>
                    <a:pt x="1219200" y="7832979"/>
                  </a:lnTo>
                  <a:lnTo>
                    <a:pt x="1219200" y="7820279"/>
                  </a:lnTo>
                  <a:lnTo>
                    <a:pt x="1231900" y="7820279"/>
                  </a:lnTo>
                  <a:close/>
                  <a:moveTo>
                    <a:pt x="1206500" y="7820279"/>
                  </a:moveTo>
                  <a:lnTo>
                    <a:pt x="1193800" y="7820279"/>
                  </a:lnTo>
                  <a:lnTo>
                    <a:pt x="1193800" y="7807579"/>
                  </a:lnTo>
                  <a:lnTo>
                    <a:pt x="1206500" y="7807579"/>
                  </a:lnTo>
                  <a:close/>
                  <a:moveTo>
                    <a:pt x="1181100" y="7807579"/>
                  </a:moveTo>
                  <a:lnTo>
                    <a:pt x="1168400" y="7807579"/>
                  </a:lnTo>
                  <a:lnTo>
                    <a:pt x="1168400" y="7794879"/>
                  </a:lnTo>
                  <a:lnTo>
                    <a:pt x="1181100" y="7794879"/>
                  </a:lnTo>
                  <a:close/>
                  <a:moveTo>
                    <a:pt x="1155700" y="7794879"/>
                  </a:moveTo>
                  <a:lnTo>
                    <a:pt x="1143000" y="7794879"/>
                  </a:lnTo>
                  <a:lnTo>
                    <a:pt x="1143000" y="7782179"/>
                  </a:lnTo>
                  <a:lnTo>
                    <a:pt x="1155700" y="7782179"/>
                  </a:lnTo>
                  <a:close/>
                  <a:moveTo>
                    <a:pt x="1130300" y="7782179"/>
                  </a:moveTo>
                  <a:lnTo>
                    <a:pt x="1117600" y="7782179"/>
                  </a:lnTo>
                  <a:lnTo>
                    <a:pt x="1117600" y="7769479"/>
                  </a:lnTo>
                  <a:lnTo>
                    <a:pt x="1130300" y="7769479"/>
                  </a:lnTo>
                  <a:close/>
                  <a:moveTo>
                    <a:pt x="1104900" y="7769479"/>
                  </a:moveTo>
                  <a:lnTo>
                    <a:pt x="1092200" y="7769479"/>
                  </a:lnTo>
                  <a:lnTo>
                    <a:pt x="1092200" y="7756779"/>
                  </a:lnTo>
                  <a:lnTo>
                    <a:pt x="1104900" y="7756779"/>
                  </a:lnTo>
                  <a:close/>
                  <a:moveTo>
                    <a:pt x="1079500" y="7756779"/>
                  </a:moveTo>
                  <a:lnTo>
                    <a:pt x="1066800" y="7756779"/>
                  </a:lnTo>
                  <a:lnTo>
                    <a:pt x="1066800" y="7744079"/>
                  </a:lnTo>
                  <a:lnTo>
                    <a:pt x="1079500" y="7744079"/>
                  </a:lnTo>
                  <a:close/>
                  <a:moveTo>
                    <a:pt x="1054100" y="7744079"/>
                  </a:moveTo>
                  <a:lnTo>
                    <a:pt x="1041400" y="7744079"/>
                  </a:lnTo>
                  <a:lnTo>
                    <a:pt x="1041400" y="7731379"/>
                  </a:lnTo>
                  <a:lnTo>
                    <a:pt x="1054100" y="7731379"/>
                  </a:lnTo>
                  <a:close/>
                  <a:moveTo>
                    <a:pt x="1028700" y="7731379"/>
                  </a:moveTo>
                  <a:lnTo>
                    <a:pt x="1016000" y="7731379"/>
                  </a:lnTo>
                  <a:lnTo>
                    <a:pt x="1016000" y="7718679"/>
                  </a:lnTo>
                  <a:lnTo>
                    <a:pt x="1028700" y="7718679"/>
                  </a:lnTo>
                  <a:close/>
                  <a:moveTo>
                    <a:pt x="1003300" y="7718679"/>
                  </a:moveTo>
                  <a:lnTo>
                    <a:pt x="990600" y="7718679"/>
                  </a:lnTo>
                  <a:lnTo>
                    <a:pt x="990600" y="7705979"/>
                  </a:lnTo>
                  <a:lnTo>
                    <a:pt x="1003300" y="7705979"/>
                  </a:lnTo>
                  <a:close/>
                  <a:moveTo>
                    <a:pt x="977900" y="7705979"/>
                  </a:moveTo>
                  <a:lnTo>
                    <a:pt x="965200" y="7705979"/>
                  </a:lnTo>
                  <a:lnTo>
                    <a:pt x="965200" y="7693279"/>
                  </a:lnTo>
                  <a:lnTo>
                    <a:pt x="977900" y="7693279"/>
                  </a:lnTo>
                  <a:close/>
                  <a:moveTo>
                    <a:pt x="952500" y="7693279"/>
                  </a:moveTo>
                  <a:lnTo>
                    <a:pt x="939800" y="7693279"/>
                  </a:lnTo>
                  <a:lnTo>
                    <a:pt x="939800" y="7680579"/>
                  </a:lnTo>
                  <a:lnTo>
                    <a:pt x="952500" y="7680579"/>
                  </a:lnTo>
                  <a:close/>
                  <a:moveTo>
                    <a:pt x="927100" y="7680579"/>
                  </a:moveTo>
                  <a:lnTo>
                    <a:pt x="914400" y="7680579"/>
                  </a:lnTo>
                  <a:lnTo>
                    <a:pt x="914400" y="7667879"/>
                  </a:lnTo>
                  <a:lnTo>
                    <a:pt x="927100" y="7667879"/>
                  </a:lnTo>
                  <a:close/>
                  <a:moveTo>
                    <a:pt x="901700" y="7667879"/>
                  </a:moveTo>
                  <a:lnTo>
                    <a:pt x="889000" y="7667879"/>
                  </a:lnTo>
                  <a:lnTo>
                    <a:pt x="889000" y="7655179"/>
                  </a:lnTo>
                  <a:lnTo>
                    <a:pt x="901700" y="7655179"/>
                  </a:lnTo>
                  <a:close/>
                  <a:moveTo>
                    <a:pt x="876300" y="7655179"/>
                  </a:moveTo>
                  <a:lnTo>
                    <a:pt x="863600" y="7655179"/>
                  </a:lnTo>
                  <a:lnTo>
                    <a:pt x="863600" y="7642479"/>
                  </a:lnTo>
                  <a:lnTo>
                    <a:pt x="876300" y="7642479"/>
                  </a:lnTo>
                  <a:close/>
                  <a:moveTo>
                    <a:pt x="850900" y="7642479"/>
                  </a:moveTo>
                  <a:lnTo>
                    <a:pt x="838200" y="7642479"/>
                  </a:lnTo>
                  <a:lnTo>
                    <a:pt x="838200" y="7629779"/>
                  </a:lnTo>
                  <a:lnTo>
                    <a:pt x="850900" y="7629779"/>
                  </a:lnTo>
                  <a:close/>
                  <a:moveTo>
                    <a:pt x="825500" y="7629779"/>
                  </a:moveTo>
                  <a:lnTo>
                    <a:pt x="812800" y="7629779"/>
                  </a:lnTo>
                  <a:lnTo>
                    <a:pt x="812800" y="7617079"/>
                  </a:lnTo>
                  <a:lnTo>
                    <a:pt x="825500" y="7617079"/>
                  </a:lnTo>
                  <a:close/>
                  <a:moveTo>
                    <a:pt x="800100" y="7617079"/>
                  </a:moveTo>
                  <a:lnTo>
                    <a:pt x="787400" y="7617079"/>
                  </a:lnTo>
                  <a:lnTo>
                    <a:pt x="787400" y="7604379"/>
                  </a:lnTo>
                  <a:lnTo>
                    <a:pt x="800100" y="7604379"/>
                  </a:lnTo>
                  <a:close/>
                  <a:moveTo>
                    <a:pt x="774700" y="7604379"/>
                  </a:moveTo>
                  <a:lnTo>
                    <a:pt x="762000" y="7604379"/>
                  </a:lnTo>
                  <a:lnTo>
                    <a:pt x="762000" y="7591679"/>
                  </a:lnTo>
                  <a:lnTo>
                    <a:pt x="774700" y="7591679"/>
                  </a:lnTo>
                  <a:close/>
                  <a:moveTo>
                    <a:pt x="749300" y="7591679"/>
                  </a:moveTo>
                  <a:lnTo>
                    <a:pt x="736600" y="7591679"/>
                  </a:lnTo>
                  <a:lnTo>
                    <a:pt x="736600" y="7578979"/>
                  </a:lnTo>
                  <a:lnTo>
                    <a:pt x="749300" y="7578979"/>
                  </a:lnTo>
                  <a:close/>
                  <a:moveTo>
                    <a:pt x="723900" y="7578979"/>
                  </a:moveTo>
                  <a:lnTo>
                    <a:pt x="711200" y="7578979"/>
                  </a:lnTo>
                  <a:lnTo>
                    <a:pt x="711200" y="7566279"/>
                  </a:lnTo>
                  <a:lnTo>
                    <a:pt x="723900" y="7566279"/>
                  </a:lnTo>
                  <a:close/>
                  <a:moveTo>
                    <a:pt x="698500" y="7566279"/>
                  </a:moveTo>
                  <a:lnTo>
                    <a:pt x="685800" y="7566279"/>
                  </a:lnTo>
                  <a:lnTo>
                    <a:pt x="685800" y="7553579"/>
                  </a:lnTo>
                  <a:lnTo>
                    <a:pt x="698500" y="7553579"/>
                  </a:lnTo>
                  <a:close/>
                  <a:moveTo>
                    <a:pt x="673100" y="7553579"/>
                  </a:moveTo>
                  <a:lnTo>
                    <a:pt x="660400" y="7553579"/>
                  </a:lnTo>
                  <a:lnTo>
                    <a:pt x="660400" y="7540879"/>
                  </a:lnTo>
                  <a:lnTo>
                    <a:pt x="673100" y="7540879"/>
                  </a:lnTo>
                  <a:close/>
                  <a:moveTo>
                    <a:pt x="647700" y="7540879"/>
                  </a:moveTo>
                  <a:lnTo>
                    <a:pt x="635000" y="7540879"/>
                  </a:lnTo>
                  <a:lnTo>
                    <a:pt x="635000" y="7528179"/>
                  </a:lnTo>
                  <a:lnTo>
                    <a:pt x="647700" y="7528179"/>
                  </a:lnTo>
                  <a:close/>
                  <a:moveTo>
                    <a:pt x="622300" y="7528179"/>
                  </a:moveTo>
                  <a:lnTo>
                    <a:pt x="609600" y="7528179"/>
                  </a:lnTo>
                  <a:lnTo>
                    <a:pt x="609600" y="7515479"/>
                  </a:lnTo>
                  <a:lnTo>
                    <a:pt x="622300" y="7515479"/>
                  </a:lnTo>
                  <a:close/>
                  <a:moveTo>
                    <a:pt x="596900" y="7515479"/>
                  </a:moveTo>
                  <a:lnTo>
                    <a:pt x="584200" y="7515479"/>
                  </a:lnTo>
                  <a:lnTo>
                    <a:pt x="584200" y="7502779"/>
                  </a:lnTo>
                  <a:lnTo>
                    <a:pt x="596900" y="7502779"/>
                  </a:lnTo>
                  <a:close/>
                  <a:moveTo>
                    <a:pt x="571500" y="7502779"/>
                  </a:moveTo>
                  <a:lnTo>
                    <a:pt x="558800" y="7502779"/>
                  </a:lnTo>
                  <a:lnTo>
                    <a:pt x="558800" y="7490079"/>
                  </a:lnTo>
                  <a:lnTo>
                    <a:pt x="571500" y="7490079"/>
                  </a:lnTo>
                  <a:close/>
                  <a:moveTo>
                    <a:pt x="546100" y="7490079"/>
                  </a:moveTo>
                  <a:lnTo>
                    <a:pt x="533400" y="7490079"/>
                  </a:lnTo>
                  <a:lnTo>
                    <a:pt x="533400" y="7477379"/>
                  </a:lnTo>
                  <a:lnTo>
                    <a:pt x="546100" y="7477379"/>
                  </a:lnTo>
                  <a:close/>
                  <a:moveTo>
                    <a:pt x="520700" y="7477379"/>
                  </a:moveTo>
                  <a:lnTo>
                    <a:pt x="508000" y="7477379"/>
                  </a:lnTo>
                  <a:lnTo>
                    <a:pt x="508000" y="7464679"/>
                  </a:lnTo>
                  <a:lnTo>
                    <a:pt x="520700" y="7464679"/>
                  </a:lnTo>
                  <a:close/>
                  <a:moveTo>
                    <a:pt x="495300" y="7464679"/>
                  </a:moveTo>
                  <a:lnTo>
                    <a:pt x="482600" y="7464679"/>
                  </a:lnTo>
                  <a:lnTo>
                    <a:pt x="482600" y="7451979"/>
                  </a:lnTo>
                  <a:lnTo>
                    <a:pt x="495300" y="7451979"/>
                  </a:lnTo>
                  <a:close/>
                  <a:moveTo>
                    <a:pt x="469900" y="7451979"/>
                  </a:moveTo>
                  <a:lnTo>
                    <a:pt x="457200" y="7451979"/>
                  </a:lnTo>
                  <a:lnTo>
                    <a:pt x="457200" y="7439279"/>
                  </a:lnTo>
                  <a:lnTo>
                    <a:pt x="469900" y="7439279"/>
                  </a:lnTo>
                  <a:close/>
                  <a:moveTo>
                    <a:pt x="444500" y="7439279"/>
                  </a:moveTo>
                  <a:lnTo>
                    <a:pt x="431800" y="7439279"/>
                  </a:lnTo>
                  <a:lnTo>
                    <a:pt x="431800" y="7426579"/>
                  </a:lnTo>
                  <a:lnTo>
                    <a:pt x="444500" y="7426579"/>
                  </a:lnTo>
                  <a:close/>
                  <a:moveTo>
                    <a:pt x="419100" y="7426579"/>
                  </a:moveTo>
                  <a:lnTo>
                    <a:pt x="406400" y="7426579"/>
                  </a:lnTo>
                  <a:lnTo>
                    <a:pt x="406400" y="7413879"/>
                  </a:lnTo>
                  <a:lnTo>
                    <a:pt x="419100" y="7413879"/>
                  </a:lnTo>
                  <a:close/>
                  <a:moveTo>
                    <a:pt x="393700" y="7413879"/>
                  </a:moveTo>
                  <a:lnTo>
                    <a:pt x="381000" y="7413879"/>
                  </a:lnTo>
                  <a:lnTo>
                    <a:pt x="381000" y="7401179"/>
                  </a:lnTo>
                  <a:lnTo>
                    <a:pt x="393700" y="7401179"/>
                  </a:lnTo>
                  <a:close/>
                  <a:moveTo>
                    <a:pt x="368300" y="7401179"/>
                  </a:moveTo>
                  <a:lnTo>
                    <a:pt x="355600" y="7401179"/>
                  </a:lnTo>
                  <a:lnTo>
                    <a:pt x="355600" y="7388479"/>
                  </a:lnTo>
                  <a:lnTo>
                    <a:pt x="368300" y="7388479"/>
                  </a:lnTo>
                  <a:close/>
                  <a:moveTo>
                    <a:pt x="342900" y="7388479"/>
                  </a:moveTo>
                  <a:lnTo>
                    <a:pt x="330200" y="7388479"/>
                  </a:lnTo>
                  <a:lnTo>
                    <a:pt x="330200" y="7375779"/>
                  </a:lnTo>
                  <a:lnTo>
                    <a:pt x="342900" y="7375779"/>
                  </a:lnTo>
                  <a:close/>
                  <a:moveTo>
                    <a:pt x="317500" y="7375779"/>
                  </a:moveTo>
                  <a:lnTo>
                    <a:pt x="304800" y="7375779"/>
                  </a:lnTo>
                  <a:lnTo>
                    <a:pt x="304800" y="7363079"/>
                  </a:lnTo>
                  <a:lnTo>
                    <a:pt x="317500" y="7363079"/>
                  </a:lnTo>
                  <a:close/>
                  <a:moveTo>
                    <a:pt x="292100" y="7363079"/>
                  </a:moveTo>
                  <a:lnTo>
                    <a:pt x="279400" y="7363079"/>
                  </a:lnTo>
                  <a:lnTo>
                    <a:pt x="279400" y="7350379"/>
                  </a:lnTo>
                  <a:lnTo>
                    <a:pt x="292100" y="7350379"/>
                  </a:lnTo>
                  <a:close/>
                  <a:moveTo>
                    <a:pt x="266700" y="7350379"/>
                  </a:moveTo>
                  <a:lnTo>
                    <a:pt x="254000" y="7350379"/>
                  </a:lnTo>
                  <a:lnTo>
                    <a:pt x="254000" y="7337679"/>
                  </a:lnTo>
                  <a:lnTo>
                    <a:pt x="266700" y="7337679"/>
                  </a:lnTo>
                  <a:close/>
                  <a:moveTo>
                    <a:pt x="241300" y="7337679"/>
                  </a:moveTo>
                  <a:lnTo>
                    <a:pt x="228600" y="7337679"/>
                  </a:lnTo>
                  <a:lnTo>
                    <a:pt x="228600" y="7324979"/>
                  </a:lnTo>
                  <a:lnTo>
                    <a:pt x="241300" y="7324979"/>
                  </a:lnTo>
                  <a:close/>
                  <a:moveTo>
                    <a:pt x="215900" y="7324979"/>
                  </a:moveTo>
                  <a:lnTo>
                    <a:pt x="203200" y="7324979"/>
                  </a:lnTo>
                  <a:lnTo>
                    <a:pt x="203200" y="7312279"/>
                  </a:lnTo>
                  <a:lnTo>
                    <a:pt x="215900" y="7312279"/>
                  </a:lnTo>
                  <a:close/>
                  <a:moveTo>
                    <a:pt x="190500" y="7312279"/>
                  </a:moveTo>
                  <a:lnTo>
                    <a:pt x="177800" y="7312279"/>
                  </a:lnTo>
                  <a:lnTo>
                    <a:pt x="177800" y="7299579"/>
                  </a:lnTo>
                  <a:lnTo>
                    <a:pt x="190500" y="7299579"/>
                  </a:lnTo>
                  <a:close/>
                  <a:moveTo>
                    <a:pt x="165100" y="7299579"/>
                  </a:moveTo>
                  <a:lnTo>
                    <a:pt x="152400" y="7299579"/>
                  </a:lnTo>
                  <a:lnTo>
                    <a:pt x="152400" y="7286879"/>
                  </a:lnTo>
                  <a:lnTo>
                    <a:pt x="165100" y="7286879"/>
                  </a:lnTo>
                  <a:close/>
                  <a:moveTo>
                    <a:pt x="139700" y="7286879"/>
                  </a:moveTo>
                  <a:lnTo>
                    <a:pt x="127000" y="7286879"/>
                  </a:lnTo>
                  <a:lnTo>
                    <a:pt x="127000" y="7274179"/>
                  </a:lnTo>
                  <a:lnTo>
                    <a:pt x="139700" y="7274179"/>
                  </a:lnTo>
                  <a:close/>
                  <a:moveTo>
                    <a:pt x="114300" y="7274179"/>
                  </a:moveTo>
                  <a:lnTo>
                    <a:pt x="101600" y="7274179"/>
                  </a:lnTo>
                  <a:lnTo>
                    <a:pt x="101600" y="7261479"/>
                  </a:lnTo>
                  <a:lnTo>
                    <a:pt x="114300" y="7261479"/>
                  </a:lnTo>
                  <a:close/>
                  <a:moveTo>
                    <a:pt x="88900" y="7261479"/>
                  </a:moveTo>
                  <a:lnTo>
                    <a:pt x="76200" y="7261479"/>
                  </a:lnTo>
                  <a:lnTo>
                    <a:pt x="76200" y="7248779"/>
                  </a:lnTo>
                  <a:lnTo>
                    <a:pt x="88900" y="7248779"/>
                  </a:lnTo>
                  <a:close/>
                  <a:moveTo>
                    <a:pt x="63500" y="7248779"/>
                  </a:moveTo>
                  <a:lnTo>
                    <a:pt x="50800" y="7248779"/>
                  </a:lnTo>
                  <a:lnTo>
                    <a:pt x="50800" y="7236079"/>
                  </a:lnTo>
                  <a:lnTo>
                    <a:pt x="63500" y="7236079"/>
                  </a:lnTo>
                  <a:close/>
                  <a:moveTo>
                    <a:pt x="38100" y="7236079"/>
                  </a:moveTo>
                  <a:lnTo>
                    <a:pt x="25400" y="7236079"/>
                  </a:lnTo>
                  <a:lnTo>
                    <a:pt x="25400" y="7223379"/>
                  </a:lnTo>
                  <a:lnTo>
                    <a:pt x="38100" y="7223379"/>
                  </a:lnTo>
                  <a:close/>
                  <a:moveTo>
                    <a:pt x="12700" y="7223379"/>
                  </a:moveTo>
                  <a:lnTo>
                    <a:pt x="0" y="7223379"/>
                  </a:lnTo>
                  <a:lnTo>
                    <a:pt x="0" y="7210679"/>
                  </a:lnTo>
                  <a:lnTo>
                    <a:pt x="12700" y="7210679"/>
                  </a:lnTo>
                  <a:close/>
                  <a:moveTo>
                    <a:pt x="4518025" y="9080754"/>
                  </a:moveTo>
                  <a:lnTo>
                    <a:pt x="4518025" y="9068054"/>
                  </a:lnTo>
                  <a:lnTo>
                    <a:pt x="4530725" y="9068054"/>
                  </a:lnTo>
                  <a:lnTo>
                    <a:pt x="4530725" y="9080754"/>
                  </a:lnTo>
                  <a:close/>
                  <a:moveTo>
                    <a:pt x="4530725" y="9055354"/>
                  </a:moveTo>
                  <a:lnTo>
                    <a:pt x="4530725" y="9042654"/>
                  </a:lnTo>
                  <a:lnTo>
                    <a:pt x="4530725" y="9055354"/>
                  </a:lnTo>
                  <a:close/>
                  <a:moveTo>
                    <a:pt x="4530725" y="9029954"/>
                  </a:moveTo>
                  <a:lnTo>
                    <a:pt x="4530725" y="9017254"/>
                  </a:lnTo>
                  <a:lnTo>
                    <a:pt x="4530725" y="9029954"/>
                  </a:lnTo>
                  <a:close/>
                  <a:moveTo>
                    <a:pt x="4530725" y="9004554"/>
                  </a:moveTo>
                  <a:lnTo>
                    <a:pt x="4530725" y="8991854"/>
                  </a:lnTo>
                  <a:lnTo>
                    <a:pt x="4530725" y="9004554"/>
                  </a:lnTo>
                  <a:close/>
                  <a:moveTo>
                    <a:pt x="4530725" y="8979154"/>
                  </a:moveTo>
                  <a:lnTo>
                    <a:pt x="4530725" y="8966454"/>
                  </a:lnTo>
                  <a:lnTo>
                    <a:pt x="4530725" y="8979154"/>
                  </a:lnTo>
                  <a:close/>
                  <a:moveTo>
                    <a:pt x="4530725" y="8953754"/>
                  </a:moveTo>
                  <a:lnTo>
                    <a:pt x="4530725" y="8941054"/>
                  </a:lnTo>
                  <a:lnTo>
                    <a:pt x="4530725" y="8953754"/>
                  </a:lnTo>
                  <a:close/>
                  <a:moveTo>
                    <a:pt x="4530725" y="8928354"/>
                  </a:moveTo>
                  <a:lnTo>
                    <a:pt x="4530725" y="8915654"/>
                  </a:lnTo>
                  <a:lnTo>
                    <a:pt x="4530725" y="8928354"/>
                  </a:lnTo>
                  <a:close/>
                  <a:moveTo>
                    <a:pt x="4530725" y="8902954"/>
                  </a:moveTo>
                  <a:lnTo>
                    <a:pt x="4530725" y="8890254"/>
                  </a:lnTo>
                  <a:lnTo>
                    <a:pt x="4530725" y="8902954"/>
                  </a:lnTo>
                  <a:close/>
                  <a:moveTo>
                    <a:pt x="4530725" y="8877554"/>
                  </a:moveTo>
                  <a:lnTo>
                    <a:pt x="4530725" y="8864854"/>
                  </a:lnTo>
                  <a:lnTo>
                    <a:pt x="4530725" y="8877554"/>
                  </a:lnTo>
                  <a:close/>
                  <a:moveTo>
                    <a:pt x="4530725" y="8852154"/>
                  </a:moveTo>
                  <a:lnTo>
                    <a:pt x="4530725" y="8839454"/>
                  </a:lnTo>
                  <a:lnTo>
                    <a:pt x="4530725" y="8852154"/>
                  </a:lnTo>
                  <a:close/>
                  <a:moveTo>
                    <a:pt x="4530725" y="8826754"/>
                  </a:moveTo>
                  <a:lnTo>
                    <a:pt x="4530725" y="8814054"/>
                  </a:lnTo>
                  <a:lnTo>
                    <a:pt x="4530725" y="8826754"/>
                  </a:lnTo>
                  <a:close/>
                  <a:moveTo>
                    <a:pt x="4530725" y="8801354"/>
                  </a:moveTo>
                  <a:lnTo>
                    <a:pt x="4530725" y="8788654"/>
                  </a:lnTo>
                  <a:lnTo>
                    <a:pt x="4530725" y="8801354"/>
                  </a:lnTo>
                  <a:close/>
                  <a:moveTo>
                    <a:pt x="4530725" y="8775954"/>
                  </a:moveTo>
                  <a:lnTo>
                    <a:pt x="4530725" y="8763254"/>
                  </a:lnTo>
                  <a:lnTo>
                    <a:pt x="4530725" y="8775954"/>
                  </a:lnTo>
                  <a:close/>
                  <a:moveTo>
                    <a:pt x="4530725" y="8750554"/>
                  </a:moveTo>
                  <a:lnTo>
                    <a:pt x="4530725" y="8737854"/>
                  </a:lnTo>
                  <a:lnTo>
                    <a:pt x="4530725" y="8750554"/>
                  </a:lnTo>
                  <a:close/>
                  <a:moveTo>
                    <a:pt x="4530725" y="8725154"/>
                  </a:moveTo>
                  <a:lnTo>
                    <a:pt x="4530725" y="8712454"/>
                  </a:lnTo>
                  <a:lnTo>
                    <a:pt x="4530725" y="8725154"/>
                  </a:lnTo>
                  <a:close/>
                  <a:moveTo>
                    <a:pt x="4530725" y="8699754"/>
                  </a:moveTo>
                  <a:lnTo>
                    <a:pt x="4530725" y="8687054"/>
                  </a:lnTo>
                  <a:lnTo>
                    <a:pt x="4530725" y="8699754"/>
                  </a:lnTo>
                  <a:close/>
                  <a:moveTo>
                    <a:pt x="4530725" y="8674354"/>
                  </a:moveTo>
                  <a:lnTo>
                    <a:pt x="4530725" y="8661654"/>
                  </a:lnTo>
                  <a:lnTo>
                    <a:pt x="4530725" y="8674354"/>
                  </a:lnTo>
                  <a:close/>
                  <a:moveTo>
                    <a:pt x="4530725" y="8648954"/>
                  </a:moveTo>
                  <a:lnTo>
                    <a:pt x="4530725" y="8636254"/>
                  </a:lnTo>
                  <a:lnTo>
                    <a:pt x="4530725" y="8648954"/>
                  </a:lnTo>
                  <a:close/>
                  <a:moveTo>
                    <a:pt x="4530725" y="8623554"/>
                  </a:moveTo>
                  <a:lnTo>
                    <a:pt x="4530725" y="8610854"/>
                  </a:lnTo>
                  <a:lnTo>
                    <a:pt x="4530725" y="8623554"/>
                  </a:lnTo>
                  <a:close/>
                  <a:moveTo>
                    <a:pt x="4530725" y="8598154"/>
                  </a:moveTo>
                  <a:lnTo>
                    <a:pt x="4530725" y="8585454"/>
                  </a:lnTo>
                  <a:lnTo>
                    <a:pt x="4530725" y="8598154"/>
                  </a:lnTo>
                  <a:close/>
                  <a:moveTo>
                    <a:pt x="4530725" y="8572754"/>
                  </a:moveTo>
                  <a:lnTo>
                    <a:pt x="4530725" y="8560054"/>
                  </a:lnTo>
                  <a:lnTo>
                    <a:pt x="4530725" y="8572754"/>
                  </a:lnTo>
                  <a:close/>
                  <a:moveTo>
                    <a:pt x="4530725" y="8547354"/>
                  </a:moveTo>
                  <a:lnTo>
                    <a:pt x="4530725" y="8534654"/>
                  </a:lnTo>
                  <a:lnTo>
                    <a:pt x="4530725" y="8547354"/>
                  </a:lnTo>
                  <a:close/>
                  <a:moveTo>
                    <a:pt x="4530725" y="8521954"/>
                  </a:moveTo>
                  <a:lnTo>
                    <a:pt x="4530725" y="8509254"/>
                  </a:lnTo>
                  <a:lnTo>
                    <a:pt x="4530725" y="8521954"/>
                  </a:lnTo>
                  <a:close/>
                  <a:moveTo>
                    <a:pt x="4530725" y="8496554"/>
                  </a:moveTo>
                  <a:lnTo>
                    <a:pt x="4530725" y="8483854"/>
                  </a:lnTo>
                  <a:lnTo>
                    <a:pt x="4530725" y="8496554"/>
                  </a:lnTo>
                  <a:close/>
                  <a:moveTo>
                    <a:pt x="4530725" y="8471154"/>
                  </a:moveTo>
                  <a:lnTo>
                    <a:pt x="4530725" y="8458454"/>
                  </a:lnTo>
                  <a:lnTo>
                    <a:pt x="4530725" y="8471154"/>
                  </a:lnTo>
                  <a:close/>
                  <a:moveTo>
                    <a:pt x="4530725" y="8445754"/>
                  </a:moveTo>
                  <a:lnTo>
                    <a:pt x="4530725" y="8433054"/>
                  </a:lnTo>
                  <a:lnTo>
                    <a:pt x="4530725" y="8445754"/>
                  </a:lnTo>
                  <a:close/>
                  <a:moveTo>
                    <a:pt x="4530725" y="8420354"/>
                  </a:moveTo>
                  <a:lnTo>
                    <a:pt x="4530725" y="8407654"/>
                  </a:lnTo>
                  <a:lnTo>
                    <a:pt x="4530725" y="8420354"/>
                  </a:lnTo>
                  <a:close/>
                  <a:moveTo>
                    <a:pt x="4530725" y="8394954"/>
                  </a:moveTo>
                  <a:lnTo>
                    <a:pt x="4530725" y="8382254"/>
                  </a:lnTo>
                  <a:lnTo>
                    <a:pt x="4530725" y="8394954"/>
                  </a:lnTo>
                  <a:close/>
                  <a:moveTo>
                    <a:pt x="4530725" y="8369554"/>
                  </a:moveTo>
                  <a:lnTo>
                    <a:pt x="4530725" y="8356854"/>
                  </a:lnTo>
                  <a:lnTo>
                    <a:pt x="4530725" y="8369554"/>
                  </a:lnTo>
                  <a:close/>
                  <a:moveTo>
                    <a:pt x="4530725" y="8344154"/>
                  </a:moveTo>
                  <a:lnTo>
                    <a:pt x="4530725" y="8331454"/>
                  </a:lnTo>
                  <a:lnTo>
                    <a:pt x="4530725" y="8344154"/>
                  </a:lnTo>
                  <a:close/>
                  <a:moveTo>
                    <a:pt x="4530725" y="8318754"/>
                  </a:moveTo>
                  <a:lnTo>
                    <a:pt x="4530725" y="8306054"/>
                  </a:lnTo>
                  <a:lnTo>
                    <a:pt x="4530725" y="8318754"/>
                  </a:lnTo>
                  <a:close/>
                  <a:moveTo>
                    <a:pt x="4530725" y="8293354"/>
                  </a:moveTo>
                  <a:lnTo>
                    <a:pt x="4530725" y="8280654"/>
                  </a:lnTo>
                  <a:lnTo>
                    <a:pt x="4530725" y="8293354"/>
                  </a:lnTo>
                  <a:close/>
                  <a:moveTo>
                    <a:pt x="4530725" y="8267954"/>
                  </a:moveTo>
                  <a:lnTo>
                    <a:pt x="4530725" y="8255254"/>
                  </a:lnTo>
                  <a:lnTo>
                    <a:pt x="4530725" y="8267954"/>
                  </a:lnTo>
                  <a:close/>
                  <a:moveTo>
                    <a:pt x="4530725" y="8242554"/>
                  </a:moveTo>
                  <a:lnTo>
                    <a:pt x="4530725" y="8229854"/>
                  </a:lnTo>
                  <a:lnTo>
                    <a:pt x="4530725" y="8242554"/>
                  </a:lnTo>
                  <a:close/>
                  <a:moveTo>
                    <a:pt x="4530725" y="8217154"/>
                  </a:moveTo>
                  <a:lnTo>
                    <a:pt x="4530725" y="8204454"/>
                  </a:lnTo>
                  <a:lnTo>
                    <a:pt x="4530725" y="8217154"/>
                  </a:lnTo>
                  <a:close/>
                  <a:moveTo>
                    <a:pt x="4530725" y="8191754"/>
                  </a:moveTo>
                  <a:lnTo>
                    <a:pt x="4530725" y="8179054"/>
                  </a:lnTo>
                  <a:lnTo>
                    <a:pt x="4530725" y="8191754"/>
                  </a:lnTo>
                  <a:close/>
                  <a:moveTo>
                    <a:pt x="4530725" y="8166354"/>
                  </a:moveTo>
                  <a:lnTo>
                    <a:pt x="4530725" y="8153654"/>
                  </a:lnTo>
                  <a:lnTo>
                    <a:pt x="4530725" y="8166354"/>
                  </a:lnTo>
                  <a:close/>
                  <a:moveTo>
                    <a:pt x="4530725" y="8140954"/>
                  </a:moveTo>
                  <a:lnTo>
                    <a:pt x="4530725" y="8128254"/>
                  </a:lnTo>
                  <a:lnTo>
                    <a:pt x="4530725" y="8140954"/>
                  </a:lnTo>
                  <a:close/>
                  <a:moveTo>
                    <a:pt x="4530725" y="8115554"/>
                  </a:moveTo>
                  <a:lnTo>
                    <a:pt x="4530725" y="8102854"/>
                  </a:lnTo>
                  <a:lnTo>
                    <a:pt x="4530725" y="8115554"/>
                  </a:lnTo>
                  <a:close/>
                  <a:moveTo>
                    <a:pt x="4530725" y="8090154"/>
                  </a:moveTo>
                  <a:lnTo>
                    <a:pt x="4530725" y="8077454"/>
                  </a:lnTo>
                  <a:lnTo>
                    <a:pt x="4530725" y="8090154"/>
                  </a:lnTo>
                  <a:close/>
                  <a:moveTo>
                    <a:pt x="4530725" y="8064754"/>
                  </a:moveTo>
                  <a:lnTo>
                    <a:pt x="4530725" y="8052054"/>
                  </a:lnTo>
                  <a:lnTo>
                    <a:pt x="4530725" y="8064754"/>
                  </a:lnTo>
                  <a:close/>
                  <a:moveTo>
                    <a:pt x="4530725" y="8039354"/>
                  </a:moveTo>
                  <a:lnTo>
                    <a:pt x="4530725" y="8026654"/>
                  </a:lnTo>
                  <a:lnTo>
                    <a:pt x="4530725" y="8039354"/>
                  </a:lnTo>
                  <a:close/>
                  <a:moveTo>
                    <a:pt x="4530725" y="8013954"/>
                  </a:moveTo>
                  <a:lnTo>
                    <a:pt x="4530725" y="8001254"/>
                  </a:lnTo>
                  <a:lnTo>
                    <a:pt x="4530725" y="8013954"/>
                  </a:lnTo>
                  <a:close/>
                  <a:moveTo>
                    <a:pt x="4530725" y="7988554"/>
                  </a:moveTo>
                  <a:lnTo>
                    <a:pt x="4530725" y="7975854"/>
                  </a:lnTo>
                  <a:lnTo>
                    <a:pt x="4530725" y="7988554"/>
                  </a:lnTo>
                  <a:close/>
                  <a:moveTo>
                    <a:pt x="4530725" y="7963154"/>
                  </a:moveTo>
                  <a:lnTo>
                    <a:pt x="4530725" y="7950454"/>
                  </a:lnTo>
                  <a:lnTo>
                    <a:pt x="4530725" y="7963154"/>
                  </a:lnTo>
                  <a:close/>
                  <a:moveTo>
                    <a:pt x="4530725" y="7937754"/>
                  </a:moveTo>
                  <a:lnTo>
                    <a:pt x="4530725" y="7925054"/>
                  </a:lnTo>
                  <a:lnTo>
                    <a:pt x="4530725" y="7937754"/>
                  </a:lnTo>
                  <a:close/>
                  <a:moveTo>
                    <a:pt x="4530725" y="7912354"/>
                  </a:moveTo>
                  <a:lnTo>
                    <a:pt x="4530725" y="7899654"/>
                  </a:lnTo>
                  <a:lnTo>
                    <a:pt x="4530725" y="7912354"/>
                  </a:lnTo>
                  <a:close/>
                  <a:moveTo>
                    <a:pt x="4530725" y="7886954"/>
                  </a:moveTo>
                  <a:lnTo>
                    <a:pt x="4530725" y="7874254"/>
                  </a:lnTo>
                  <a:lnTo>
                    <a:pt x="4530725" y="7886954"/>
                  </a:lnTo>
                  <a:close/>
                  <a:moveTo>
                    <a:pt x="4530725" y="7861554"/>
                  </a:moveTo>
                  <a:lnTo>
                    <a:pt x="4530725" y="7848854"/>
                  </a:lnTo>
                  <a:lnTo>
                    <a:pt x="4530725" y="7861554"/>
                  </a:lnTo>
                  <a:close/>
                  <a:moveTo>
                    <a:pt x="4530725" y="7836154"/>
                  </a:moveTo>
                  <a:lnTo>
                    <a:pt x="4530725" y="7823454"/>
                  </a:lnTo>
                  <a:lnTo>
                    <a:pt x="4530725" y="7836154"/>
                  </a:lnTo>
                  <a:close/>
                  <a:moveTo>
                    <a:pt x="4530725" y="7810754"/>
                  </a:moveTo>
                  <a:lnTo>
                    <a:pt x="4530725" y="7798054"/>
                  </a:lnTo>
                  <a:lnTo>
                    <a:pt x="4530725" y="7810754"/>
                  </a:lnTo>
                  <a:close/>
                  <a:moveTo>
                    <a:pt x="4530725" y="7785354"/>
                  </a:moveTo>
                  <a:lnTo>
                    <a:pt x="4530725" y="7772654"/>
                  </a:lnTo>
                  <a:lnTo>
                    <a:pt x="4530725" y="7785354"/>
                  </a:lnTo>
                  <a:close/>
                  <a:moveTo>
                    <a:pt x="4530725" y="7759954"/>
                  </a:moveTo>
                  <a:lnTo>
                    <a:pt x="4530725" y="7747254"/>
                  </a:lnTo>
                  <a:lnTo>
                    <a:pt x="4530725" y="7759954"/>
                  </a:lnTo>
                  <a:close/>
                  <a:moveTo>
                    <a:pt x="4530725" y="7734554"/>
                  </a:moveTo>
                  <a:lnTo>
                    <a:pt x="4530725" y="7721854"/>
                  </a:lnTo>
                  <a:lnTo>
                    <a:pt x="4530725" y="7734554"/>
                  </a:lnTo>
                  <a:close/>
                  <a:moveTo>
                    <a:pt x="4530725" y="7709154"/>
                  </a:moveTo>
                  <a:lnTo>
                    <a:pt x="4530725" y="7696454"/>
                  </a:lnTo>
                  <a:lnTo>
                    <a:pt x="4530725" y="7709154"/>
                  </a:lnTo>
                  <a:close/>
                  <a:moveTo>
                    <a:pt x="4530725" y="7683754"/>
                  </a:moveTo>
                  <a:lnTo>
                    <a:pt x="4530725" y="7671054"/>
                  </a:lnTo>
                  <a:lnTo>
                    <a:pt x="4530725" y="7683754"/>
                  </a:lnTo>
                  <a:close/>
                  <a:moveTo>
                    <a:pt x="4530725" y="7658354"/>
                  </a:moveTo>
                  <a:lnTo>
                    <a:pt x="4530725" y="7645654"/>
                  </a:lnTo>
                  <a:lnTo>
                    <a:pt x="4530725" y="7658354"/>
                  </a:lnTo>
                  <a:close/>
                  <a:moveTo>
                    <a:pt x="4530725" y="7632954"/>
                  </a:moveTo>
                  <a:lnTo>
                    <a:pt x="4530725" y="7620254"/>
                  </a:lnTo>
                  <a:lnTo>
                    <a:pt x="4530725" y="7632954"/>
                  </a:lnTo>
                  <a:close/>
                  <a:moveTo>
                    <a:pt x="4530725" y="7607554"/>
                  </a:moveTo>
                  <a:lnTo>
                    <a:pt x="4530725" y="7594854"/>
                  </a:lnTo>
                  <a:lnTo>
                    <a:pt x="4530725" y="7607554"/>
                  </a:lnTo>
                  <a:close/>
                  <a:moveTo>
                    <a:pt x="4530725" y="7582154"/>
                  </a:moveTo>
                  <a:lnTo>
                    <a:pt x="4530725" y="7569454"/>
                  </a:lnTo>
                  <a:lnTo>
                    <a:pt x="4530725" y="7582154"/>
                  </a:lnTo>
                  <a:close/>
                  <a:moveTo>
                    <a:pt x="4530725" y="7556754"/>
                  </a:moveTo>
                  <a:lnTo>
                    <a:pt x="4530725" y="7544054"/>
                  </a:lnTo>
                  <a:lnTo>
                    <a:pt x="4530725" y="7556754"/>
                  </a:lnTo>
                  <a:close/>
                  <a:moveTo>
                    <a:pt x="4530725" y="7531354"/>
                  </a:moveTo>
                  <a:lnTo>
                    <a:pt x="4530725" y="7518654"/>
                  </a:lnTo>
                  <a:lnTo>
                    <a:pt x="4530725" y="7531354"/>
                  </a:lnTo>
                  <a:close/>
                  <a:moveTo>
                    <a:pt x="4530725" y="7505954"/>
                  </a:moveTo>
                  <a:lnTo>
                    <a:pt x="4530725" y="7493254"/>
                  </a:lnTo>
                  <a:lnTo>
                    <a:pt x="4530725" y="7505954"/>
                  </a:lnTo>
                  <a:close/>
                  <a:moveTo>
                    <a:pt x="4530725" y="7480554"/>
                  </a:moveTo>
                  <a:lnTo>
                    <a:pt x="4530725" y="7467854"/>
                  </a:lnTo>
                  <a:lnTo>
                    <a:pt x="4530725" y="7480554"/>
                  </a:lnTo>
                  <a:close/>
                  <a:moveTo>
                    <a:pt x="4530725" y="7455154"/>
                  </a:moveTo>
                  <a:lnTo>
                    <a:pt x="4530725" y="7442454"/>
                  </a:lnTo>
                  <a:lnTo>
                    <a:pt x="4530725" y="7455154"/>
                  </a:lnTo>
                  <a:close/>
                  <a:moveTo>
                    <a:pt x="4530725" y="7429754"/>
                  </a:moveTo>
                  <a:lnTo>
                    <a:pt x="4530725" y="7417054"/>
                  </a:lnTo>
                  <a:lnTo>
                    <a:pt x="4530725" y="7429754"/>
                  </a:lnTo>
                  <a:close/>
                  <a:moveTo>
                    <a:pt x="4530725" y="7404354"/>
                  </a:moveTo>
                  <a:lnTo>
                    <a:pt x="4530725" y="7391654"/>
                  </a:lnTo>
                  <a:lnTo>
                    <a:pt x="4530725" y="7404354"/>
                  </a:lnTo>
                  <a:close/>
                  <a:moveTo>
                    <a:pt x="4530725" y="7378954"/>
                  </a:moveTo>
                  <a:lnTo>
                    <a:pt x="4530725" y="7366254"/>
                  </a:lnTo>
                  <a:lnTo>
                    <a:pt x="4530725" y="7378954"/>
                  </a:lnTo>
                  <a:close/>
                  <a:moveTo>
                    <a:pt x="4530725" y="7353554"/>
                  </a:moveTo>
                  <a:lnTo>
                    <a:pt x="4530725" y="7340854"/>
                  </a:lnTo>
                  <a:lnTo>
                    <a:pt x="4530725" y="7353554"/>
                  </a:lnTo>
                  <a:close/>
                  <a:moveTo>
                    <a:pt x="4530725" y="7328154"/>
                  </a:moveTo>
                  <a:lnTo>
                    <a:pt x="4530725" y="7315454"/>
                  </a:lnTo>
                  <a:lnTo>
                    <a:pt x="4530725" y="7328154"/>
                  </a:lnTo>
                  <a:close/>
                  <a:moveTo>
                    <a:pt x="4530725" y="7302754"/>
                  </a:moveTo>
                  <a:lnTo>
                    <a:pt x="4530725" y="7290054"/>
                  </a:lnTo>
                  <a:lnTo>
                    <a:pt x="4530725" y="7302754"/>
                  </a:lnTo>
                  <a:close/>
                  <a:moveTo>
                    <a:pt x="4530725" y="7277354"/>
                  </a:moveTo>
                  <a:lnTo>
                    <a:pt x="4530725" y="7264654"/>
                  </a:lnTo>
                  <a:lnTo>
                    <a:pt x="4530725" y="7277354"/>
                  </a:lnTo>
                  <a:close/>
                  <a:moveTo>
                    <a:pt x="4530725" y="7251954"/>
                  </a:moveTo>
                  <a:lnTo>
                    <a:pt x="4530725" y="7239254"/>
                  </a:lnTo>
                  <a:lnTo>
                    <a:pt x="4530725" y="7251954"/>
                  </a:lnTo>
                  <a:close/>
                  <a:moveTo>
                    <a:pt x="4530725" y="7226554"/>
                  </a:moveTo>
                  <a:lnTo>
                    <a:pt x="4530725" y="7213854"/>
                  </a:lnTo>
                  <a:lnTo>
                    <a:pt x="4530725" y="7226554"/>
                  </a:lnTo>
                  <a:close/>
                  <a:moveTo>
                    <a:pt x="4530725" y="7201154"/>
                  </a:moveTo>
                  <a:lnTo>
                    <a:pt x="4530725" y="7188454"/>
                  </a:lnTo>
                  <a:lnTo>
                    <a:pt x="4530725" y="7201154"/>
                  </a:lnTo>
                  <a:close/>
                  <a:moveTo>
                    <a:pt x="4530725" y="7175754"/>
                  </a:moveTo>
                  <a:lnTo>
                    <a:pt x="4530725" y="7163054"/>
                  </a:lnTo>
                  <a:lnTo>
                    <a:pt x="4530725" y="7175754"/>
                  </a:lnTo>
                  <a:close/>
                  <a:moveTo>
                    <a:pt x="4530725" y="7150354"/>
                  </a:moveTo>
                  <a:lnTo>
                    <a:pt x="4530725" y="7137654"/>
                  </a:lnTo>
                  <a:lnTo>
                    <a:pt x="4530725" y="7150354"/>
                  </a:lnTo>
                  <a:close/>
                  <a:moveTo>
                    <a:pt x="4530725" y="7124954"/>
                  </a:moveTo>
                  <a:lnTo>
                    <a:pt x="4530725" y="7112254"/>
                  </a:lnTo>
                  <a:lnTo>
                    <a:pt x="4530725" y="7124954"/>
                  </a:lnTo>
                  <a:close/>
                  <a:moveTo>
                    <a:pt x="4530725" y="7099554"/>
                  </a:moveTo>
                  <a:lnTo>
                    <a:pt x="4530725" y="7086854"/>
                  </a:lnTo>
                  <a:lnTo>
                    <a:pt x="4530725" y="7099554"/>
                  </a:lnTo>
                  <a:close/>
                  <a:moveTo>
                    <a:pt x="4530725" y="7074154"/>
                  </a:moveTo>
                  <a:lnTo>
                    <a:pt x="4530725" y="7061454"/>
                  </a:lnTo>
                  <a:lnTo>
                    <a:pt x="4530725" y="7074154"/>
                  </a:lnTo>
                  <a:close/>
                  <a:moveTo>
                    <a:pt x="4530725" y="7048754"/>
                  </a:moveTo>
                  <a:lnTo>
                    <a:pt x="4530725" y="7036054"/>
                  </a:lnTo>
                  <a:lnTo>
                    <a:pt x="4530725" y="7048754"/>
                  </a:lnTo>
                  <a:close/>
                  <a:moveTo>
                    <a:pt x="4530725" y="7023354"/>
                  </a:moveTo>
                  <a:lnTo>
                    <a:pt x="4530725" y="7010654"/>
                  </a:lnTo>
                  <a:lnTo>
                    <a:pt x="4530725" y="7023354"/>
                  </a:lnTo>
                  <a:close/>
                  <a:moveTo>
                    <a:pt x="4530725" y="6997954"/>
                  </a:moveTo>
                  <a:lnTo>
                    <a:pt x="4530725" y="6985254"/>
                  </a:lnTo>
                  <a:lnTo>
                    <a:pt x="4530725" y="6997954"/>
                  </a:lnTo>
                  <a:close/>
                  <a:moveTo>
                    <a:pt x="4530725" y="6972554"/>
                  </a:moveTo>
                  <a:lnTo>
                    <a:pt x="4530725" y="6959854"/>
                  </a:lnTo>
                  <a:lnTo>
                    <a:pt x="4530725" y="6972554"/>
                  </a:lnTo>
                  <a:close/>
                  <a:moveTo>
                    <a:pt x="4530725" y="6947154"/>
                  </a:moveTo>
                  <a:lnTo>
                    <a:pt x="4530725" y="6934454"/>
                  </a:lnTo>
                  <a:lnTo>
                    <a:pt x="4530725" y="6947154"/>
                  </a:lnTo>
                  <a:close/>
                  <a:moveTo>
                    <a:pt x="4530725" y="6921754"/>
                  </a:moveTo>
                  <a:lnTo>
                    <a:pt x="4530725" y="6909054"/>
                  </a:lnTo>
                  <a:lnTo>
                    <a:pt x="4530725" y="6921754"/>
                  </a:lnTo>
                  <a:close/>
                  <a:moveTo>
                    <a:pt x="4530725" y="6896354"/>
                  </a:moveTo>
                  <a:lnTo>
                    <a:pt x="4530725" y="6883654"/>
                  </a:lnTo>
                  <a:lnTo>
                    <a:pt x="4530725" y="6896354"/>
                  </a:lnTo>
                  <a:close/>
                  <a:moveTo>
                    <a:pt x="4530725" y="6870954"/>
                  </a:moveTo>
                  <a:lnTo>
                    <a:pt x="4530725" y="6858254"/>
                  </a:lnTo>
                  <a:lnTo>
                    <a:pt x="4530725" y="6870954"/>
                  </a:lnTo>
                  <a:close/>
                  <a:moveTo>
                    <a:pt x="4530725" y="6845554"/>
                  </a:moveTo>
                  <a:lnTo>
                    <a:pt x="4530725" y="6832854"/>
                  </a:lnTo>
                  <a:lnTo>
                    <a:pt x="4530725" y="6845554"/>
                  </a:lnTo>
                  <a:close/>
                  <a:moveTo>
                    <a:pt x="4530725" y="6820154"/>
                  </a:moveTo>
                  <a:lnTo>
                    <a:pt x="4530725" y="6807454"/>
                  </a:lnTo>
                  <a:lnTo>
                    <a:pt x="4530725" y="6820154"/>
                  </a:lnTo>
                  <a:close/>
                  <a:moveTo>
                    <a:pt x="4530725" y="6794754"/>
                  </a:moveTo>
                  <a:lnTo>
                    <a:pt x="4530725" y="6782054"/>
                  </a:lnTo>
                  <a:lnTo>
                    <a:pt x="4530725" y="6794754"/>
                  </a:lnTo>
                  <a:close/>
                  <a:moveTo>
                    <a:pt x="4530725" y="6769354"/>
                  </a:moveTo>
                  <a:lnTo>
                    <a:pt x="4530725" y="6756654"/>
                  </a:lnTo>
                  <a:lnTo>
                    <a:pt x="4530725" y="6769354"/>
                  </a:lnTo>
                  <a:close/>
                  <a:moveTo>
                    <a:pt x="4530725" y="6743954"/>
                  </a:moveTo>
                  <a:lnTo>
                    <a:pt x="4530725" y="6731254"/>
                  </a:lnTo>
                  <a:lnTo>
                    <a:pt x="4530725" y="6743954"/>
                  </a:lnTo>
                  <a:close/>
                  <a:moveTo>
                    <a:pt x="4530725" y="6718554"/>
                  </a:moveTo>
                  <a:lnTo>
                    <a:pt x="4530725" y="6705854"/>
                  </a:lnTo>
                  <a:lnTo>
                    <a:pt x="4530725" y="6718554"/>
                  </a:lnTo>
                  <a:close/>
                  <a:moveTo>
                    <a:pt x="4530725" y="6693154"/>
                  </a:moveTo>
                  <a:lnTo>
                    <a:pt x="4530725" y="6680454"/>
                  </a:lnTo>
                  <a:lnTo>
                    <a:pt x="4530725" y="6693154"/>
                  </a:lnTo>
                  <a:close/>
                  <a:moveTo>
                    <a:pt x="4530725" y="6667754"/>
                  </a:moveTo>
                  <a:lnTo>
                    <a:pt x="4530725" y="6655054"/>
                  </a:lnTo>
                  <a:lnTo>
                    <a:pt x="4530725" y="6667754"/>
                  </a:lnTo>
                  <a:close/>
                  <a:moveTo>
                    <a:pt x="4530725" y="6642354"/>
                  </a:moveTo>
                  <a:lnTo>
                    <a:pt x="4530725" y="6629654"/>
                  </a:lnTo>
                  <a:lnTo>
                    <a:pt x="4530725" y="6642354"/>
                  </a:lnTo>
                  <a:close/>
                  <a:moveTo>
                    <a:pt x="4530725" y="6616954"/>
                  </a:moveTo>
                  <a:lnTo>
                    <a:pt x="4530725" y="6604254"/>
                  </a:lnTo>
                  <a:lnTo>
                    <a:pt x="4530725" y="6616954"/>
                  </a:lnTo>
                  <a:close/>
                  <a:moveTo>
                    <a:pt x="4530725" y="6591554"/>
                  </a:moveTo>
                  <a:lnTo>
                    <a:pt x="4530725" y="6578854"/>
                  </a:lnTo>
                  <a:lnTo>
                    <a:pt x="4530725" y="6591554"/>
                  </a:lnTo>
                  <a:close/>
                  <a:moveTo>
                    <a:pt x="4530725" y="6566154"/>
                  </a:moveTo>
                  <a:lnTo>
                    <a:pt x="4530725" y="6553454"/>
                  </a:lnTo>
                  <a:lnTo>
                    <a:pt x="4530725" y="6566154"/>
                  </a:lnTo>
                  <a:close/>
                  <a:moveTo>
                    <a:pt x="4530725" y="6540754"/>
                  </a:moveTo>
                  <a:lnTo>
                    <a:pt x="4530725" y="6528054"/>
                  </a:lnTo>
                  <a:lnTo>
                    <a:pt x="4530725" y="6540754"/>
                  </a:lnTo>
                  <a:close/>
                  <a:moveTo>
                    <a:pt x="4530725" y="6515354"/>
                  </a:moveTo>
                  <a:lnTo>
                    <a:pt x="4530725" y="6502654"/>
                  </a:lnTo>
                  <a:lnTo>
                    <a:pt x="4530725" y="6515354"/>
                  </a:lnTo>
                  <a:close/>
                  <a:moveTo>
                    <a:pt x="4530725" y="6489954"/>
                  </a:moveTo>
                  <a:lnTo>
                    <a:pt x="4530725" y="6477254"/>
                  </a:lnTo>
                  <a:lnTo>
                    <a:pt x="4530725" y="6489954"/>
                  </a:lnTo>
                  <a:close/>
                  <a:moveTo>
                    <a:pt x="4530725" y="6464554"/>
                  </a:moveTo>
                  <a:lnTo>
                    <a:pt x="4530725" y="6451854"/>
                  </a:lnTo>
                  <a:lnTo>
                    <a:pt x="4530725" y="6464554"/>
                  </a:lnTo>
                  <a:close/>
                  <a:moveTo>
                    <a:pt x="4530725" y="6439154"/>
                  </a:moveTo>
                  <a:lnTo>
                    <a:pt x="4530725" y="6426454"/>
                  </a:lnTo>
                  <a:lnTo>
                    <a:pt x="4530725" y="6439154"/>
                  </a:lnTo>
                  <a:close/>
                  <a:moveTo>
                    <a:pt x="4530725" y="6413754"/>
                  </a:moveTo>
                  <a:lnTo>
                    <a:pt x="4530725" y="6401054"/>
                  </a:lnTo>
                  <a:lnTo>
                    <a:pt x="4530725" y="6413754"/>
                  </a:lnTo>
                  <a:close/>
                  <a:moveTo>
                    <a:pt x="4530725" y="6388354"/>
                  </a:moveTo>
                  <a:lnTo>
                    <a:pt x="4530725" y="6375654"/>
                  </a:lnTo>
                  <a:lnTo>
                    <a:pt x="4530725" y="6388354"/>
                  </a:lnTo>
                  <a:close/>
                  <a:moveTo>
                    <a:pt x="4530725" y="6362954"/>
                  </a:moveTo>
                  <a:lnTo>
                    <a:pt x="4530725" y="6350254"/>
                  </a:lnTo>
                  <a:lnTo>
                    <a:pt x="4530725" y="6362954"/>
                  </a:lnTo>
                  <a:close/>
                  <a:moveTo>
                    <a:pt x="4530725" y="6337554"/>
                  </a:moveTo>
                  <a:lnTo>
                    <a:pt x="4530725" y="6324854"/>
                  </a:lnTo>
                  <a:lnTo>
                    <a:pt x="4530725" y="6337554"/>
                  </a:lnTo>
                  <a:close/>
                  <a:moveTo>
                    <a:pt x="4530725" y="6312154"/>
                  </a:moveTo>
                  <a:lnTo>
                    <a:pt x="4530725" y="6299454"/>
                  </a:lnTo>
                  <a:lnTo>
                    <a:pt x="4530725" y="6312154"/>
                  </a:lnTo>
                  <a:close/>
                  <a:moveTo>
                    <a:pt x="4530725" y="6286754"/>
                  </a:moveTo>
                  <a:lnTo>
                    <a:pt x="4530725" y="6274054"/>
                  </a:lnTo>
                  <a:lnTo>
                    <a:pt x="4530725" y="6286754"/>
                  </a:lnTo>
                  <a:close/>
                  <a:moveTo>
                    <a:pt x="4530725" y="6261354"/>
                  </a:moveTo>
                  <a:lnTo>
                    <a:pt x="4530725" y="6248654"/>
                  </a:lnTo>
                  <a:lnTo>
                    <a:pt x="4530725" y="6261354"/>
                  </a:lnTo>
                  <a:close/>
                  <a:moveTo>
                    <a:pt x="4530725" y="6235954"/>
                  </a:moveTo>
                  <a:lnTo>
                    <a:pt x="4530725" y="6223254"/>
                  </a:lnTo>
                  <a:lnTo>
                    <a:pt x="4530725" y="6235954"/>
                  </a:lnTo>
                  <a:close/>
                  <a:moveTo>
                    <a:pt x="4530725" y="6210554"/>
                  </a:moveTo>
                  <a:lnTo>
                    <a:pt x="4530725" y="6197854"/>
                  </a:lnTo>
                  <a:lnTo>
                    <a:pt x="4530725" y="6210554"/>
                  </a:lnTo>
                  <a:close/>
                  <a:moveTo>
                    <a:pt x="4530725" y="6185154"/>
                  </a:moveTo>
                  <a:lnTo>
                    <a:pt x="4530725" y="6172454"/>
                  </a:lnTo>
                  <a:lnTo>
                    <a:pt x="4530725" y="6185154"/>
                  </a:lnTo>
                  <a:close/>
                  <a:moveTo>
                    <a:pt x="4530725" y="6159754"/>
                  </a:moveTo>
                  <a:lnTo>
                    <a:pt x="4530725" y="6147054"/>
                  </a:lnTo>
                  <a:lnTo>
                    <a:pt x="4530725" y="6159754"/>
                  </a:lnTo>
                  <a:close/>
                  <a:moveTo>
                    <a:pt x="4530725" y="6134354"/>
                  </a:moveTo>
                  <a:lnTo>
                    <a:pt x="4530725" y="6121654"/>
                  </a:lnTo>
                  <a:lnTo>
                    <a:pt x="4530725" y="6134354"/>
                  </a:lnTo>
                  <a:close/>
                  <a:moveTo>
                    <a:pt x="4530725" y="6108954"/>
                  </a:moveTo>
                  <a:lnTo>
                    <a:pt x="4530725" y="6096254"/>
                  </a:lnTo>
                  <a:lnTo>
                    <a:pt x="4530725" y="6108954"/>
                  </a:lnTo>
                  <a:close/>
                  <a:moveTo>
                    <a:pt x="4530725" y="6083554"/>
                  </a:moveTo>
                  <a:lnTo>
                    <a:pt x="4530725" y="6070854"/>
                  </a:lnTo>
                  <a:lnTo>
                    <a:pt x="4530725" y="6083554"/>
                  </a:lnTo>
                  <a:close/>
                  <a:moveTo>
                    <a:pt x="4530725" y="6058154"/>
                  </a:moveTo>
                  <a:lnTo>
                    <a:pt x="4530725" y="6045454"/>
                  </a:lnTo>
                  <a:lnTo>
                    <a:pt x="4530725" y="6058154"/>
                  </a:lnTo>
                  <a:close/>
                  <a:moveTo>
                    <a:pt x="4530725" y="6032754"/>
                  </a:moveTo>
                  <a:lnTo>
                    <a:pt x="4530725" y="6020054"/>
                  </a:lnTo>
                  <a:lnTo>
                    <a:pt x="4530725" y="6032754"/>
                  </a:lnTo>
                  <a:close/>
                  <a:moveTo>
                    <a:pt x="4530725" y="6007354"/>
                  </a:moveTo>
                  <a:lnTo>
                    <a:pt x="4530725" y="5994654"/>
                  </a:lnTo>
                  <a:lnTo>
                    <a:pt x="4530725" y="6007354"/>
                  </a:lnTo>
                  <a:close/>
                  <a:moveTo>
                    <a:pt x="4530725" y="5981954"/>
                  </a:moveTo>
                  <a:lnTo>
                    <a:pt x="4530725" y="5969254"/>
                  </a:lnTo>
                  <a:lnTo>
                    <a:pt x="4530725" y="5981954"/>
                  </a:lnTo>
                  <a:close/>
                  <a:moveTo>
                    <a:pt x="4530725" y="5956554"/>
                  </a:moveTo>
                  <a:lnTo>
                    <a:pt x="4530725" y="5943854"/>
                  </a:lnTo>
                  <a:lnTo>
                    <a:pt x="4530725" y="5956554"/>
                  </a:lnTo>
                  <a:close/>
                  <a:moveTo>
                    <a:pt x="4530725" y="5931154"/>
                  </a:moveTo>
                  <a:lnTo>
                    <a:pt x="4530725" y="5918454"/>
                  </a:lnTo>
                  <a:lnTo>
                    <a:pt x="4530725" y="5931154"/>
                  </a:lnTo>
                  <a:close/>
                  <a:moveTo>
                    <a:pt x="4530725" y="5905754"/>
                  </a:moveTo>
                  <a:lnTo>
                    <a:pt x="4530725" y="5893054"/>
                  </a:lnTo>
                  <a:lnTo>
                    <a:pt x="4530725" y="5905754"/>
                  </a:lnTo>
                  <a:close/>
                  <a:moveTo>
                    <a:pt x="4530725" y="5880354"/>
                  </a:moveTo>
                  <a:lnTo>
                    <a:pt x="4530725" y="5867654"/>
                  </a:lnTo>
                  <a:lnTo>
                    <a:pt x="4530725" y="5880354"/>
                  </a:lnTo>
                  <a:close/>
                  <a:moveTo>
                    <a:pt x="4530725" y="5854954"/>
                  </a:moveTo>
                  <a:lnTo>
                    <a:pt x="4530725" y="5842254"/>
                  </a:lnTo>
                  <a:lnTo>
                    <a:pt x="4530725" y="5854954"/>
                  </a:lnTo>
                  <a:close/>
                  <a:moveTo>
                    <a:pt x="4530725" y="5829554"/>
                  </a:moveTo>
                  <a:lnTo>
                    <a:pt x="4530725" y="5816854"/>
                  </a:lnTo>
                  <a:lnTo>
                    <a:pt x="4530725" y="5829554"/>
                  </a:lnTo>
                  <a:close/>
                  <a:moveTo>
                    <a:pt x="4530725" y="5804154"/>
                  </a:moveTo>
                  <a:lnTo>
                    <a:pt x="4530725" y="5791454"/>
                  </a:lnTo>
                  <a:lnTo>
                    <a:pt x="4530725" y="5804154"/>
                  </a:lnTo>
                  <a:close/>
                  <a:moveTo>
                    <a:pt x="4530725" y="5778754"/>
                  </a:moveTo>
                  <a:lnTo>
                    <a:pt x="4530725" y="5766054"/>
                  </a:lnTo>
                  <a:lnTo>
                    <a:pt x="4530725" y="5778754"/>
                  </a:lnTo>
                  <a:close/>
                  <a:moveTo>
                    <a:pt x="4530725" y="5753354"/>
                  </a:moveTo>
                  <a:lnTo>
                    <a:pt x="4530725" y="5740654"/>
                  </a:lnTo>
                  <a:lnTo>
                    <a:pt x="4530725" y="5753354"/>
                  </a:lnTo>
                  <a:close/>
                  <a:moveTo>
                    <a:pt x="4530725" y="5727954"/>
                  </a:moveTo>
                  <a:lnTo>
                    <a:pt x="4530725" y="5715254"/>
                  </a:lnTo>
                  <a:lnTo>
                    <a:pt x="4530725" y="5727954"/>
                  </a:lnTo>
                  <a:close/>
                  <a:moveTo>
                    <a:pt x="4530725" y="5702554"/>
                  </a:moveTo>
                  <a:lnTo>
                    <a:pt x="4530725" y="5689854"/>
                  </a:lnTo>
                  <a:lnTo>
                    <a:pt x="4530725" y="5702554"/>
                  </a:lnTo>
                  <a:close/>
                  <a:moveTo>
                    <a:pt x="4530725" y="5677154"/>
                  </a:moveTo>
                  <a:lnTo>
                    <a:pt x="4530725" y="5664454"/>
                  </a:lnTo>
                  <a:lnTo>
                    <a:pt x="4530725" y="5677154"/>
                  </a:lnTo>
                  <a:close/>
                  <a:moveTo>
                    <a:pt x="4530725" y="5651754"/>
                  </a:moveTo>
                  <a:lnTo>
                    <a:pt x="4530725" y="5639054"/>
                  </a:lnTo>
                  <a:lnTo>
                    <a:pt x="4530725" y="5651754"/>
                  </a:lnTo>
                  <a:close/>
                  <a:moveTo>
                    <a:pt x="4530725" y="5626354"/>
                  </a:moveTo>
                  <a:lnTo>
                    <a:pt x="4530725" y="5613654"/>
                  </a:lnTo>
                  <a:lnTo>
                    <a:pt x="4530725" y="5626354"/>
                  </a:lnTo>
                  <a:close/>
                  <a:moveTo>
                    <a:pt x="4530725" y="5600954"/>
                  </a:moveTo>
                  <a:lnTo>
                    <a:pt x="4530725" y="5588254"/>
                  </a:lnTo>
                  <a:lnTo>
                    <a:pt x="4530725" y="5600954"/>
                  </a:lnTo>
                  <a:close/>
                  <a:moveTo>
                    <a:pt x="4530725" y="5575554"/>
                  </a:moveTo>
                  <a:lnTo>
                    <a:pt x="4530725" y="5562854"/>
                  </a:lnTo>
                  <a:lnTo>
                    <a:pt x="4530725" y="5575554"/>
                  </a:lnTo>
                  <a:close/>
                  <a:moveTo>
                    <a:pt x="4530725" y="5550154"/>
                  </a:moveTo>
                  <a:lnTo>
                    <a:pt x="4530725" y="5537454"/>
                  </a:lnTo>
                  <a:lnTo>
                    <a:pt x="4530725" y="5550154"/>
                  </a:lnTo>
                  <a:close/>
                  <a:moveTo>
                    <a:pt x="4530725" y="5524754"/>
                  </a:moveTo>
                  <a:lnTo>
                    <a:pt x="4530725" y="5512054"/>
                  </a:lnTo>
                  <a:lnTo>
                    <a:pt x="4530725" y="5524754"/>
                  </a:lnTo>
                  <a:close/>
                  <a:moveTo>
                    <a:pt x="4530725" y="5499354"/>
                  </a:moveTo>
                  <a:lnTo>
                    <a:pt x="4530725" y="5486654"/>
                  </a:lnTo>
                  <a:lnTo>
                    <a:pt x="4530725" y="5499354"/>
                  </a:lnTo>
                  <a:close/>
                  <a:moveTo>
                    <a:pt x="4530725" y="5473954"/>
                  </a:moveTo>
                  <a:lnTo>
                    <a:pt x="4530725" y="5461254"/>
                  </a:lnTo>
                  <a:lnTo>
                    <a:pt x="4530725" y="5473954"/>
                  </a:lnTo>
                  <a:close/>
                  <a:moveTo>
                    <a:pt x="4530725" y="5448554"/>
                  </a:moveTo>
                  <a:lnTo>
                    <a:pt x="4530725" y="5435854"/>
                  </a:lnTo>
                  <a:lnTo>
                    <a:pt x="4530725" y="5448554"/>
                  </a:lnTo>
                  <a:close/>
                  <a:moveTo>
                    <a:pt x="4530725" y="5423154"/>
                  </a:moveTo>
                  <a:lnTo>
                    <a:pt x="4530725" y="5410454"/>
                  </a:lnTo>
                  <a:lnTo>
                    <a:pt x="4530725" y="5423154"/>
                  </a:lnTo>
                  <a:close/>
                  <a:moveTo>
                    <a:pt x="4530725" y="5397754"/>
                  </a:moveTo>
                  <a:lnTo>
                    <a:pt x="4530725" y="5385054"/>
                  </a:lnTo>
                  <a:lnTo>
                    <a:pt x="4530725" y="5397754"/>
                  </a:lnTo>
                  <a:close/>
                  <a:moveTo>
                    <a:pt x="4530725" y="5372354"/>
                  </a:moveTo>
                  <a:lnTo>
                    <a:pt x="4530725" y="5359654"/>
                  </a:lnTo>
                  <a:lnTo>
                    <a:pt x="4530725" y="5372354"/>
                  </a:lnTo>
                  <a:close/>
                  <a:moveTo>
                    <a:pt x="4530725" y="5346954"/>
                  </a:moveTo>
                  <a:lnTo>
                    <a:pt x="4530725" y="5334254"/>
                  </a:lnTo>
                  <a:lnTo>
                    <a:pt x="4530725" y="5346954"/>
                  </a:lnTo>
                  <a:close/>
                  <a:moveTo>
                    <a:pt x="4530725" y="5321554"/>
                  </a:moveTo>
                  <a:lnTo>
                    <a:pt x="4530725" y="5308854"/>
                  </a:lnTo>
                  <a:lnTo>
                    <a:pt x="4530725" y="5321554"/>
                  </a:lnTo>
                  <a:close/>
                  <a:moveTo>
                    <a:pt x="4530725" y="5296154"/>
                  </a:moveTo>
                  <a:lnTo>
                    <a:pt x="4530725" y="5283454"/>
                  </a:lnTo>
                  <a:lnTo>
                    <a:pt x="4530725" y="5296154"/>
                  </a:lnTo>
                  <a:close/>
                  <a:moveTo>
                    <a:pt x="4530725" y="5270754"/>
                  </a:moveTo>
                  <a:lnTo>
                    <a:pt x="4530725" y="5258054"/>
                  </a:lnTo>
                  <a:lnTo>
                    <a:pt x="4530725" y="5270754"/>
                  </a:lnTo>
                  <a:close/>
                  <a:moveTo>
                    <a:pt x="4530725" y="5245354"/>
                  </a:moveTo>
                  <a:lnTo>
                    <a:pt x="4530725" y="5232654"/>
                  </a:lnTo>
                  <a:lnTo>
                    <a:pt x="4530725" y="5245354"/>
                  </a:lnTo>
                  <a:close/>
                  <a:moveTo>
                    <a:pt x="4530725" y="5219954"/>
                  </a:moveTo>
                  <a:lnTo>
                    <a:pt x="4530725" y="5207254"/>
                  </a:lnTo>
                  <a:lnTo>
                    <a:pt x="4530725" y="5219954"/>
                  </a:lnTo>
                  <a:close/>
                  <a:moveTo>
                    <a:pt x="4530725" y="5194554"/>
                  </a:moveTo>
                  <a:lnTo>
                    <a:pt x="4530725" y="5181854"/>
                  </a:lnTo>
                  <a:lnTo>
                    <a:pt x="4530725" y="5194554"/>
                  </a:lnTo>
                  <a:close/>
                  <a:moveTo>
                    <a:pt x="4530725" y="5169154"/>
                  </a:moveTo>
                  <a:lnTo>
                    <a:pt x="4530725" y="5156454"/>
                  </a:lnTo>
                  <a:lnTo>
                    <a:pt x="4530725" y="5169154"/>
                  </a:lnTo>
                  <a:close/>
                  <a:moveTo>
                    <a:pt x="4530725" y="5143754"/>
                  </a:moveTo>
                  <a:lnTo>
                    <a:pt x="4530725" y="5131054"/>
                  </a:lnTo>
                  <a:lnTo>
                    <a:pt x="4530725" y="5143754"/>
                  </a:lnTo>
                  <a:close/>
                  <a:moveTo>
                    <a:pt x="4530725" y="5118354"/>
                  </a:moveTo>
                  <a:lnTo>
                    <a:pt x="4530725" y="5105654"/>
                  </a:lnTo>
                  <a:lnTo>
                    <a:pt x="4530725" y="5118354"/>
                  </a:lnTo>
                  <a:close/>
                  <a:moveTo>
                    <a:pt x="4530725" y="5092954"/>
                  </a:moveTo>
                  <a:lnTo>
                    <a:pt x="4530725" y="5080254"/>
                  </a:lnTo>
                  <a:lnTo>
                    <a:pt x="4530725" y="5092954"/>
                  </a:lnTo>
                  <a:close/>
                  <a:moveTo>
                    <a:pt x="4530725" y="5067554"/>
                  </a:moveTo>
                  <a:lnTo>
                    <a:pt x="4530725" y="5054854"/>
                  </a:lnTo>
                  <a:lnTo>
                    <a:pt x="4530725" y="5067554"/>
                  </a:lnTo>
                  <a:close/>
                  <a:moveTo>
                    <a:pt x="4530725" y="5042154"/>
                  </a:moveTo>
                  <a:lnTo>
                    <a:pt x="4530725" y="5029454"/>
                  </a:lnTo>
                  <a:lnTo>
                    <a:pt x="4530725" y="5042154"/>
                  </a:lnTo>
                  <a:close/>
                  <a:moveTo>
                    <a:pt x="4530725" y="5016754"/>
                  </a:moveTo>
                  <a:lnTo>
                    <a:pt x="4530725" y="5004054"/>
                  </a:lnTo>
                  <a:lnTo>
                    <a:pt x="4530725" y="5016754"/>
                  </a:lnTo>
                  <a:close/>
                  <a:moveTo>
                    <a:pt x="4530725" y="4991354"/>
                  </a:moveTo>
                  <a:lnTo>
                    <a:pt x="4530725" y="4978654"/>
                  </a:lnTo>
                  <a:lnTo>
                    <a:pt x="4530725" y="4991354"/>
                  </a:lnTo>
                  <a:close/>
                  <a:moveTo>
                    <a:pt x="4530725" y="4965954"/>
                  </a:moveTo>
                  <a:lnTo>
                    <a:pt x="4530725" y="4953254"/>
                  </a:lnTo>
                  <a:lnTo>
                    <a:pt x="4530725" y="4965954"/>
                  </a:lnTo>
                  <a:close/>
                  <a:moveTo>
                    <a:pt x="4530725" y="4940554"/>
                  </a:moveTo>
                  <a:lnTo>
                    <a:pt x="4530725" y="4927854"/>
                  </a:lnTo>
                  <a:lnTo>
                    <a:pt x="4530725" y="4940554"/>
                  </a:lnTo>
                  <a:close/>
                  <a:moveTo>
                    <a:pt x="4530725" y="4915154"/>
                  </a:moveTo>
                  <a:lnTo>
                    <a:pt x="4530725" y="4902454"/>
                  </a:lnTo>
                  <a:lnTo>
                    <a:pt x="4530725" y="4915154"/>
                  </a:lnTo>
                  <a:close/>
                  <a:moveTo>
                    <a:pt x="4530725" y="4889754"/>
                  </a:moveTo>
                  <a:lnTo>
                    <a:pt x="4530725" y="4877054"/>
                  </a:lnTo>
                  <a:lnTo>
                    <a:pt x="4530725" y="4889754"/>
                  </a:lnTo>
                  <a:close/>
                  <a:moveTo>
                    <a:pt x="4530725" y="4864354"/>
                  </a:moveTo>
                  <a:lnTo>
                    <a:pt x="4530725" y="4851654"/>
                  </a:lnTo>
                  <a:lnTo>
                    <a:pt x="4530725" y="4864354"/>
                  </a:lnTo>
                  <a:close/>
                  <a:moveTo>
                    <a:pt x="4530725" y="4838954"/>
                  </a:moveTo>
                  <a:lnTo>
                    <a:pt x="4530725" y="4826254"/>
                  </a:lnTo>
                  <a:lnTo>
                    <a:pt x="4530725" y="4838954"/>
                  </a:lnTo>
                  <a:close/>
                  <a:moveTo>
                    <a:pt x="4530725" y="4813554"/>
                  </a:moveTo>
                  <a:lnTo>
                    <a:pt x="4530725" y="4800854"/>
                  </a:lnTo>
                  <a:lnTo>
                    <a:pt x="4530725" y="4813554"/>
                  </a:lnTo>
                  <a:close/>
                  <a:moveTo>
                    <a:pt x="4530725" y="4788154"/>
                  </a:moveTo>
                  <a:lnTo>
                    <a:pt x="4530725" y="4775454"/>
                  </a:lnTo>
                  <a:lnTo>
                    <a:pt x="4530725" y="4788154"/>
                  </a:lnTo>
                  <a:close/>
                  <a:moveTo>
                    <a:pt x="4530725" y="4762754"/>
                  </a:moveTo>
                  <a:lnTo>
                    <a:pt x="4530725" y="4750054"/>
                  </a:lnTo>
                  <a:lnTo>
                    <a:pt x="4530725" y="4762754"/>
                  </a:lnTo>
                  <a:close/>
                  <a:moveTo>
                    <a:pt x="4530725" y="4737354"/>
                  </a:moveTo>
                  <a:lnTo>
                    <a:pt x="4530725" y="4724654"/>
                  </a:lnTo>
                  <a:lnTo>
                    <a:pt x="4530725" y="4737354"/>
                  </a:lnTo>
                  <a:close/>
                  <a:moveTo>
                    <a:pt x="4530725" y="4711954"/>
                  </a:moveTo>
                  <a:lnTo>
                    <a:pt x="4530725" y="4699254"/>
                  </a:lnTo>
                  <a:lnTo>
                    <a:pt x="4530725" y="4711954"/>
                  </a:lnTo>
                  <a:close/>
                  <a:moveTo>
                    <a:pt x="4530725" y="4686554"/>
                  </a:moveTo>
                  <a:lnTo>
                    <a:pt x="4530725" y="4673854"/>
                  </a:lnTo>
                  <a:lnTo>
                    <a:pt x="4530725" y="4686554"/>
                  </a:lnTo>
                  <a:close/>
                  <a:moveTo>
                    <a:pt x="4530725" y="4661154"/>
                  </a:moveTo>
                  <a:lnTo>
                    <a:pt x="4530725" y="4648454"/>
                  </a:lnTo>
                  <a:lnTo>
                    <a:pt x="4530725" y="4661154"/>
                  </a:lnTo>
                  <a:close/>
                  <a:moveTo>
                    <a:pt x="4530725" y="4635754"/>
                  </a:moveTo>
                  <a:lnTo>
                    <a:pt x="4530725" y="4623054"/>
                  </a:lnTo>
                  <a:lnTo>
                    <a:pt x="4530725" y="4635754"/>
                  </a:lnTo>
                  <a:close/>
                  <a:moveTo>
                    <a:pt x="4530725" y="4610354"/>
                  </a:moveTo>
                  <a:lnTo>
                    <a:pt x="4530725" y="4597654"/>
                  </a:lnTo>
                  <a:lnTo>
                    <a:pt x="4530725" y="4610354"/>
                  </a:lnTo>
                  <a:close/>
                  <a:moveTo>
                    <a:pt x="4530725" y="4584954"/>
                  </a:moveTo>
                  <a:lnTo>
                    <a:pt x="4530725" y="4572254"/>
                  </a:lnTo>
                  <a:lnTo>
                    <a:pt x="4530725" y="4584954"/>
                  </a:lnTo>
                  <a:close/>
                  <a:moveTo>
                    <a:pt x="4530725" y="4559554"/>
                  </a:moveTo>
                  <a:lnTo>
                    <a:pt x="4530725" y="4546854"/>
                  </a:lnTo>
                  <a:lnTo>
                    <a:pt x="4530725" y="4559554"/>
                  </a:lnTo>
                  <a:close/>
                  <a:moveTo>
                    <a:pt x="4530725" y="4534154"/>
                  </a:moveTo>
                  <a:lnTo>
                    <a:pt x="4530725" y="4521454"/>
                  </a:lnTo>
                  <a:lnTo>
                    <a:pt x="4530725" y="4534154"/>
                  </a:lnTo>
                  <a:close/>
                  <a:moveTo>
                    <a:pt x="4530725" y="4508754"/>
                  </a:moveTo>
                  <a:lnTo>
                    <a:pt x="4530725" y="4496054"/>
                  </a:lnTo>
                  <a:lnTo>
                    <a:pt x="4530725" y="4508754"/>
                  </a:lnTo>
                  <a:close/>
                  <a:moveTo>
                    <a:pt x="4530725" y="4483354"/>
                  </a:moveTo>
                  <a:lnTo>
                    <a:pt x="4530725" y="4470654"/>
                  </a:lnTo>
                  <a:lnTo>
                    <a:pt x="4530725" y="4483354"/>
                  </a:lnTo>
                  <a:close/>
                  <a:moveTo>
                    <a:pt x="4530725" y="4457954"/>
                  </a:moveTo>
                  <a:lnTo>
                    <a:pt x="4530725" y="4445254"/>
                  </a:lnTo>
                  <a:lnTo>
                    <a:pt x="4530725" y="4457954"/>
                  </a:lnTo>
                  <a:close/>
                  <a:moveTo>
                    <a:pt x="4530725" y="4432554"/>
                  </a:moveTo>
                  <a:lnTo>
                    <a:pt x="4530725" y="4419854"/>
                  </a:lnTo>
                  <a:lnTo>
                    <a:pt x="4530725" y="4432554"/>
                  </a:lnTo>
                  <a:close/>
                  <a:moveTo>
                    <a:pt x="4530725" y="4407154"/>
                  </a:moveTo>
                  <a:lnTo>
                    <a:pt x="4530725" y="4394454"/>
                  </a:lnTo>
                  <a:lnTo>
                    <a:pt x="4530725" y="4407154"/>
                  </a:lnTo>
                  <a:close/>
                  <a:moveTo>
                    <a:pt x="4530725" y="4381754"/>
                  </a:moveTo>
                  <a:lnTo>
                    <a:pt x="4530725" y="4369054"/>
                  </a:lnTo>
                  <a:lnTo>
                    <a:pt x="4530725" y="4381754"/>
                  </a:lnTo>
                  <a:close/>
                  <a:moveTo>
                    <a:pt x="4530725" y="4356354"/>
                  </a:moveTo>
                  <a:lnTo>
                    <a:pt x="4530725" y="4343654"/>
                  </a:lnTo>
                  <a:lnTo>
                    <a:pt x="4530725" y="4356354"/>
                  </a:lnTo>
                  <a:close/>
                  <a:moveTo>
                    <a:pt x="4530725" y="4330954"/>
                  </a:moveTo>
                  <a:lnTo>
                    <a:pt x="4530725" y="4318254"/>
                  </a:lnTo>
                  <a:lnTo>
                    <a:pt x="4530725" y="4330954"/>
                  </a:lnTo>
                  <a:close/>
                  <a:moveTo>
                    <a:pt x="4530725" y="4305554"/>
                  </a:moveTo>
                  <a:lnTo>
                    <a:pt x="4530725" y="4292854"/>
                  </a:lnTo>
                  <a:lnTo>
                    <a:pt x="4530725" y="4305554"/>
                  </a:lnTo>
                  <a:close/>
                  <a:moveTo>
                    <a:pt x="4530725" y="4280154"/>
                  </a:moveTo>
                  <a:lnTo>
                    <a:pt x="4530725" y="4267454"/>
                  </a:lnTo>
                  <a:lnTo>
                    <a:pt x="4530725" y="4280154"/>
                  </a:lnTo>
                  <a:close/>
                  <a:moveTo>
                    <a:pt x="4530725" y="4254754"/>
                  </a:moveTo>
                  <a:lnTo>
                    <a:pt x="4530725" y="4242054"/>
                  </a:lnTo>
                  <a:lnTo>
                    <a:pt x="4530725" y="4254754"/>
                  </a:lnTo>
                  <a:close/>
                  <a:moveTo>
                    <a:pt x="4530725" y="4229354"/>
                  </a:moveTo>
                  <a:lnTo>
                    <a:pt x="4530725" y="4216654"/>
                  </a:lnTo>
                  <a:lnTo>
                    <a:pt x="4530725" y="4229354"/>
                  </a:lnTo>
                  <a:close/>
                  <a:moveTo>
                    <a:pt x="4530725" y="4203954"/>
                  </a:moveTo>
                  <a:lnTo>
                    <a:pt x="4530725" y="4191254"/>
                  </a:lnTo>
                  <a:lnTo>
                    <a:pt x="4530725" y="4203954"/>
                  </a:lnTo>
                  <a:close/>
                  <a:moveTo>
                    <a:pt x="4530725" y="4178554"/>
                  </a:moveTo>
                  <a:lnTo>
                    <a:pt x="4530725" y="4165854"/>
                  </a:lnTo>
                  <a:lnTo>
                    <a:pt x="4530725" y="4178554"/>
                  </a:lnTo>
                  <a:close/>
                  <a:moveTo>
                    <a:pt x="4530725" y="4153154"/>
                  </a:moveTo>
                  <a:lnTo>
                    <a:pt x="4530725" y="4140454"/>
                  </a:lnTo>
                  <a:lnTo>
                    <a:pt x="4530725" y="4153154"/>
                  </a:lnTo>
                  <a:close/>
                  <a:moveTo>
                    <a:pt x="4530725" y="4127754"/>
                  </a:moveTo>
                  <a:lnTo>
                    <a:pt x="4530725" y="4115054"/>
                  </a:lnTo>
                  <a:lnTo>
                    <a:pt x="4530725" y="4127754"/>
                  </a:lnTo>
                  <a:close/>
                  <a:moveTo>
                    <a:pt x="4530725" y="4102354"/>
                  </a:moveTo>
                  <a:lnTo>
                    <a:pt x="4530725" y="4089654"/>
                  </a:lnTo>
                  <a:lnTo>
                    <a:pt x="4530725" y="4102354"/>
                  </a:lnTo>
                  <a:close/>
                  <a:moveTo>
                    <a:pt x="4530725" y="4076954"/>
                  </a:moveTo>
                  <a:lnTo>
                    <a:pt x="4530725" y="4064254"/>
                  </a:lnTo>
                  <a:lnTo>
                    <a:pt x="4530725" y="4076954"/>
                  </a:lnTo>
                  <a:close/>
                  <a:moveTo>
                    <a:pt x="4530725" y="4051554"/>
                  </a:moveTo>
                  <a:lnTo>
                    <a:pt x="4530725" y="4038854"/>
                  </a:lnTo>
                  <a:lnTo>
                    <a:pt x="4530725" y="4051554"/>
                  </a:lnTo>
                  <a:close/>
                  <a:moveTo>
                    <a:pt x="4530725" y="4026154"/>
                  </a:moveTo>
                  <a:lnTo>
                    <a:pt x="4530725" y="4013454"/>
                  </a:lnTo>
                  <a:lnTo>
                    <a:pt x="4530725" y="4026154"/>
                  </a:lnTo>
                  <a:close/>
                  <a:moveTo>
                    <a:pt x="4530725" y="4000754"/>
                  </a:moveTo>
                  <a:lnTo>
                    <a:pt x="4530725" y="3988054"/>
                  </a:lnTo>
                  <a:lnTo>
                    <a:pt x="4530725" y="4000754"/>
                  </a:lnTo>
                  <a:close/>
                  <a:moveTo>
                    <a:pt x="4530725" y="3975354"/>
                  </a:moveTo>
                  <a:lnTo>
                    <a:pt x="4530725" y="3962654"/>
                  </a:lnTo>
                  <a:lnTo>
                    <a:pt x="4530725" y="3975354"/>
                  </a:lnTo>
                  <a:close/>
                  <a:moveTo>
                    <a:pt x="4530725" y="3949954"/>
                  </a:moveTo>
                  <a:lnTo>
                    <a:pt x="4530725" y="3937254"/>
                  </a:lnTo>
                  <a:lnTo>
                    <a:pt x="4530725" y="3949954"/>
                  </a:lnTo>
                  <a:close/>
                  <a:moveTo>
                    <a:pt x="4530725" y="3924554"/>
                  </a:moveTo>
                  <a:lnTo>
                    <a:pt x="4530725" y="3911854"/>
                  </a:lnTo>
                  <a:lnTo>
                    <a:pt x="4530725" y="3924554"/>
                  </a:lnTo>
                  <a:close/>
                  <a:moveTo>
                    <a:pt x="4530725" y="3899154"/>
                  </a:moveTo>
                  <a:lnTo>
                    <a:pt x="4530725" y="3886454"/>
                  </a:lnTo>
                  <a:lnTo>
                    <a:pt x="4530725" y="3899154"/>
                  </a:lnTo>
                  <a:close/>
                  <a:moveTo>
                    <a:pt x="4530725" y="3873754"/>
                  </a:moveTo>
                  <a:lnTo>
                    <a:pt x="4530725" y="3861054"/>
                  </a:lnTo>
                  <a:lnTo>
                    <a:pt x="4530725" y="3873754"/>
                  </a:lnTo>
                  <a:close/>
                  <a:moveTo>
                    <a:pt x="4530725" y="3848354"/>
                  </a:moveTo>
                  <a:lnTo>
                    <a:pt x="4530725" y="3835654"/>
                  </a:lnTo>
                  <a:lnTo>
                    <a:pt x="4530725" y="3848354"/>
                  </a:lnTo>
                  <a:close/>
                  <a:moveTo>
                    <a:pt x="4530725" y="3822954"/>
                  </a:moveTo>
                  <a:lnTo>
                    <a:pt x="4530725" y="3810254"/>
                  </a:lnTo>
                  <a:lnTo>
                    <a:pt x="4530725" y="3822954"/>
                  </a:lnTo>
                  <a:close/>
                  <a:moveTo>
                    <a:pt x="4530725" y="3797554"/>
                  </a:moveTo>
                  <a:lnTo>
                    <a:pt x="4530725" y="3784854"/>
                  </a:lnTo>
                  <a:lnTo>
                    <a:pt x="4530725" y="3797554"/>
                  </a:lnTo>
                  <a:close/>
                  <a:moveTo>
                    <a:pt x="4530725" y="3772154"/>
                  </a:moveTo>
                  <a:lnTo>
                    <a:pt x="4530725" y="3759454"/>
                  </a:lnTo>
                  <a:lnTo>
                    <a:pt x="4530725" y="3772154"/>
                  </a:lnTo>
                  <a:close/>
                  <a:moveTo>
                    <a:pt x="4530725" y="3746754"/>
                  </a:moveTo>
                  <a:lnTo>
                    <a:pt x="4530725" y="3734054"/>
                  </a:lnTo>
                  <a:lnTo>
                    <a:pt x="4530725" y="3746754"/>
                  </a:lnTo>
                  <a:close/>
                  <a:moveTo>
                    <a:pt x="4530725" y="3721354"/>
                  </a:moveTo>
                  <a:lnTo>
                    <a:pt x="4530725" y="3708654"/>
                  </a:lnTo>
                  <a:lnTo>
                    <a:pt x="4530725" y="3721354"/>
                  </a:lnTo>
                  <a:close/>
                  <a:moveTo>
                    <a:pt x="4530725" y="3695954"/>
                  </a:moveTo>
                  <a:lnTo>
                    <a:pt x="4530725" y="3683254"/>
                  </a:lnTo>
                  <a:lnTo>
                    <a:pt x="4530725" y="3695954"/>
                  </a:lnTo>
                  <a:close/>
                  <a:moveTo>
                    <a:pt x="4530725" y="3670554"/>
                  </a:moveTo>
                  <a:lnTo>
                    <a:pt x="4530725" y="3657854"/>
                  </a:lnTo>
                  <a:lnTo>
                    <a:pt x="4530725" y="3670554"/>
                  </a:lnTo>
                  <a:close/>
                  <a:moveTo>
                    <a:pt x="4530725" y="3645154"/>
                  </a:moveTo>
                  <a:lnTo>
                    <a:pt x="4530725" y="3632454"/>
                  </a:lnTo>
                  <a:lnTo>
                    <a:pt x="4530725" y="3645154"/>
                  </a:lnTo>
                  <a:close/>
                  <a:moveTo>
                    <a:pt x="4530725" y="3619754"/>
                  </a:moveTo>
                  <a:lnTo>
                    <a:pt x="4530725" y="3607054"/>
                  </a:lnTo>
                  <a:lnTo>
                    <a:pt x="4530725" y="3619754"/>
                  </a:lnTo>
                  <a:close/>
                  <a:moveTo>
                    <a:pt x="4530725" y="3594354"/>
                  </a:moveTo>
                  <a:lnTo>
                    <a:pt x="4530725" y="3581654"/>
                  </a:lnTo>
                  <a:lnTo>
                    <a:pt x="4530725" y="3594354"/>
                  </a:lnTo>
                  <a:close/>
                  <a:moveTo>
                    <a:pt x="4530725" y="3568954"/>
                  </a:moveTo>
                  <a:lnTo>
                    <a:pt x="4530725" y="3556254"/>
                  </a:lnTo>
                  <a:lnTo>
                    <a:pt x="4530725" y="3568954"/>
                  </a:lnTo>
                  <a:close/>
                  <a:moveTo>
                    <a:pt x="4530725" y="3543554"/>
                  </a:moveTo>
                  <a:lnTo>
                    <a:pt x="4530725" y="3530854"/>
                  </a:lnTo>
                  <a:lnTo>
                    <a:pt x="4530725" y="3543554"/>
                  </a:lnTo>
                  <a:close/>
                  <a:moveTo>
                    <a:pt x="4530725" y="3518154"/>
                  </a:moveTo>
                  <a:lnTo>
                    <a:pt x="4530725" y="3505454"/>
                  </a:lnTo>
                  <a:lnTo>
                    <a:pt x="4530725" y="3518154"/>
                  </a:lnTo>
                  <a:close/>
                  <a:moveTo>
                    <a:pt x="4530725" y="3492754"/>
                  </a:moveTo>
                  <a:lnTo>
                    <a:pt x="4530725" y="3480054"/>
                  </a:lnTo>
                  <a:lnTo>
                    <a:pt x="4530725" y="3492754"/>
                  </a:lnTo>
                  <a:close/>
                  <a:moveTo>
                    <a:pt x="4530725" y="3467354"/>
                  </a:moveTo>
                  <a:lnTo>
                    <a:pt x="4530725" y="3454654"/>
                  </a:lnTo>
                  <a:lnTo>
                    <a:pt x="4530725" y="3467354"/>
                  </a:lnTo>
                  <a:close/>
                  <a:moveTo>
                    <a:pt x="4530725" y="3441954"/>
                  </a:moveTo>
                  <a:lnTo>
                    <a:pt x="4530725" y="3429254"/>
                  </a:lnTo>
                  <a:lnTo>
                    <a:pt x="4530725" y="3441954"/>
                  </a:lnTo>
                  <a:close/>
                  <a:moveTo>
                    <a:pt x="4530725" y="3416554"/>
                  </a:moveTo>
                  <a:lnTo>
                    <a:pt x="4530725" y="3403854"/>
                  </a:lnTo>
                  <a:lnTo>
                    <a:pt x="4530725" y="3416554"/>
                  </a:lnTo>
                  <a:close/>
                  <a:moveTo>
                    <a:pt x="4530725" y="3391154"/>
                  </a:moveTo>
                  <a:lnTo>
                    <a:pt x="4530725" y="3378454"/>
                  </a:lnTo>
                  <a:lnTo>
                    <a:pt x="4530725" y="3391154"/>
                  </a:lnTo>
                  <a:close/>
                  <a:moveTo>
                    <a:pt x="4530725" y="3365754"/>
                  </a:moveTo>
                  <a:lnTo>
                    <a:pt x="4530725" y="3353054"/>
                  </a:lnTo>
                  <a:lnTo>
                    <a:pt x="4530725" y="3365754"/>
                  </a:lnTo>
                  <a:close/>
                  <a:moveTo>
                    <a:pt x="4530725" y="3340354"/>
                  </a:moveTo>
                  <a:lnTo>
                    <a:pt x="4530725" y="3327654"/>
                  </a:lnTo>
                  <a:lnTo>
                    <a:pt x="4530725" y="3340354"/>
                  </a:lnTo>
                  <a:close/>
                  <a:moveTo>
                    <a:pt x="4530725" y="3314954"/>
                  </a:moveTo>
                  <a:lnTo>
                    <a:pt x="4530725" y="3302254"/>
                  </a:lnTo>
                  <a:lnTo>
                    <a:pt x="4530725" y="3314954"/>
                  </a:lnTo>
                  <a:close/>
                  <a:moveTo>
                    <a:pt x="4530725" y="3289554"/>
                  </a:moveTo>
                  <a:lnTo>
                    <a:pt x="4530725" y="3276854"/>
                  </a:lnTo>
                  <a:lnTo>
                    <a:pt x="4530725" y="3289554"/>
                  </a:lnTo>
                  <a:close/>
                  <a:moveTo>
                    <a:pt x="4530725" y="3264154"/>
                  </a:moveTo>
                  <a:lnTo>
                    <a:pt x="4530725" y="3251454"/>
                  </a:lnTo>
                  <a:lnTo>
                    <a:pt x="4530725" y="3264154"/>
                  </a:lnTo>
                  <a:close/>
                  <a:moveTo>
                    <a:pt x="4530725" y="3238754"/>
                  </a:moveTo>
                  <a:lnTo>
                    <a:pt x="4530725" y="3226054"/>
                  </a:lnTo>
                  <a:lnTo>
                    <a:pt x="4530725" y="3238754"/>
                  </a:lnTo>
                  <a:close/>
                  <a:moveTo>
                    <a:pt x="4530725" y="3213354"/>
                  </a:moveTo>
                  <a:lnTo>
                    <a:pt x="4530725" y="3200654"/>
                  </a:lnTo>
                  <a:lnTo>
                    <a:pt x="4530725" y="3213354"/>
                  </a:lnTo>
                  <a:close/>
                  <a:moveTo>
                    <a:pt x="4530725" y="3187954"/>
                  </a:moveTo>
                  <a:lnTo>
                    <a:pt x="4530725" y="3175254"/>
                  </a:lnTo>
                  <a:lnTo>
                    <a:pt x="4530725" y="3187954"/>
                  </a:lnTo>
                  <a:close/>
                  <a:moveTo>
                    <a:pt x="4530725" y="3162554"/>
                  </a:moveTo>
                  <a:lnTo>
                    <a:pt x="4530725" y="3149854"/>
                  </a:lnTo>
                  <a:lnTo>
                    <a:pt x="4530725" y="3162554"/>
                  </a:lnTo>
                  <a:close/>
                  <a:moveTo>
                    <a:pt x="4530725" y="3137154"/>
                  </a:moveTo>
                  <a:lnTo>
                    <a:pt x="4530725" y="3124454"/>
                  </a:lnTo>
                  <a:lnTo>
                    <a:pt x="4530725" y="3137154"/>
                  </a:lnTo>
                  <a:close/>
                  <a:moveTo>
                    <a:pt x="4530725" y="3111754"/>
                  </a:moveTo>
                  <a:lnTo>
                    <a:pt x="4530725" y="3099054"/>
                  </a:lnTo>
                  <a:lnTo>
                    <a:pt x="4530725" y="3111754"/>
                  </a:lnTo>
                  <a:close/>
                  <a:moveTo>
                    <a:pt x="4530725" y="3086354"/>
                  </a:moveTo>
                  <a:lnTo>
                    <a:pt x="4530725" y="3073654"/>
                  </a:lnTo>
                  <a:lnTo>
                    <a:pt x="4530725" y="3086354"/>
                  </a:lnTo>
                  <a:close/>
                  <a:moveTo>
                    <a:pt x="4530725" y="3060954"/>
                  </a:moveTo>
                  <a:lnTo>
                    <a:pt x="4530725" y="3048254"/>
                  </a:lnTo>
                  <a:lnTo>
                    <a:pt x="4530725" y="3060954"/>
                  </a:lnTo>
                  <a:close/>
                  <a:moveTo>
                    <a:pt x="4530725" y="3035554"/>
                  </a:moveTo>
                  <a:lnTo>
                    <a:pt x="4530725" y="3022854"/>
                  </a:lnTo>
                  <a:lnTo>
                    <a:pt x="4530725" y="3035554"/>
                  </a:lnTo>
                  <a:close/>
                  <a:moveTo>
                    <a:pt x="4530725" y="3010154"/>
                  </a:moveTo>
                  <a:lnTo>
                    <a:pt x="4530725" y="2997454"/>
                  </a:lnTo>
                  <a:lnTo>
                    <a:pt x="4530725" y="3010154"/>
                  </a:lnTo>
                  <a:close/>
                  <a:moveTo>
                    <a:pt x="4530725" y="2984754"/>
                  </a:moveTo>
                  <a:lnTo>
                    <a:pt x="4530725" y="2972054"/>
                  </a:lnTo>
                  <a:lnTo>
                    <a:pt x="4530725" y="2984754"/>
                  </a:lnTo>
                  <a:close/>
                  <a:moveTo>
                    <a:pt x="4530725" y="2959354"/>
                  </a:moveTo>
                  <a:lnTo>
                    <a:pt x="4530725" y="2946654"/>
                  </a:lnTo>
                  <a:lnTo>
                    <a:pt x="4530725" y="2959354"/>
                  </a:lnTo>
                  <a:close/>
                  <a:moveTo>
                    <a:pt x="4530725" y="2933954"/>
                  </a:moveTo>
                  <a:lnTo>
                    <a:pt x="4530725" y="2921254"/>
                  </a:lnTo>
                  <a:lnTo>
                    <a:pt x="4530725" y="2933954"/>
                  </a:lnTo>
                  <a:close/>
                  <a:moveTo>
                    <a:pt x="4530725" y="2908554"/>
                  </a:moveTo>
                  <a:lnTo>
                    <a:pt x="4530725" y="2895854"/>
                  </a:lnTo>
                  <a:lnTo>
                    <a:pt x="4530725" y="2908554"/>
                  </a:lnTo>
                  <a:close/>
                  <a:moveTo>
                    <a:pt x="4530725" y="2883154"/>
                  </a:moveTo>
                  <a:lnTo>
                    <a:pt x="4530725" y="2870454"/>
                  </a:lnTo>
                  <a:lnTo>
                    <a:pt x="4530725" y="2883154"/>
                  </a:lnTo>
                  <a:close/>
                  <a:moveTo>
                    <a:pt x="4530725" y="2857754"/>
                  </a:moveTo>
                  <a:lnTo>
                    <a:pt x="4530725" y="2845054"/>
                  </a:lnTo>
                  <a:lnTo>
                    <a:pt x="4530725" y="2857754"/>
                  </a:lnTo>
                  <a:close/>
                  <a:moveTo>
                    <a:pt x="4530725" y="2832354"/>
                  </a:moveTo>
                  <a:lnTo>
                    <a:pt x="4530725" y="2819654"/>
                  </a:lnTo>
                  <a:lnTo>
                    <a:pt x="4530725" y="2832354"/>
                  </a:lnTo>
                  <a:close/>
                  <a:moveTo>
                    <a:pt x="4530725" y="2806954"/>
                  </a:moveTo>
                  <a:lnTo>
                    <a:pt x="4530725" y="2794254"/>
                  </a:lnTo>
                  <a:lnTo>
                    <a:pt x="4530725" y="2806954"/>
                  </a:lnTo>
                  <a:close/>
                  <a:moveTo>
                    <a:pt x="4530725" y="2781554"/>
                  </a:moveTo>
                  <a:lnTo>
                    <a:pt x="4530725" y="2768854"/>
                  </a:lnTo>
                  <a:lnTo>
                    <a:pt x="4530725" y="2781554"/>
                  </a:lnTo>
                  <a:close/>
                  <a:moveTo>
                    <a:pt x="4530725" y="2756154"/>
                  </a:moveTo>
                  <a:lnTo>
                    <a:pt x="4530725" y="2743454"/>
                  </a:lnTo>
                  <a:lnTo>
                    <a:pt x="4530725" y="2756154"/>
                  </a:lnTo>
                  <a:close/>
                  <a:moveTo>
                    <a:pt x="4530725" y="2730754"/>
                  </a:moveTo>
                  <a:lnTo>
                    <a:pt x="4530725" y="2718054"/>
                  </a:lnTo>
                  <a:lnTo>
                    <a:pt x="4530725" y="2730754"/>
                  </a:lnTo>
                  <a:close/>
                  <a:moveTo>
                    <a:pt x="4530725" y="2705354"/>
                  </a:moveTo>
                  <a:lnTo>
                    <a:pt x="4530725" y="2692654"/>
                  </a:lnTo>
                  <a:lnTo>
                    <a:pt x="4530725" y="2705354"/>
                  </a:lnTo>
                  <a:close/>
                  <a:moveTo>
                    <a:pt x="4530725" y="2679954"/>
                  </a:moveTo>
                  <a:lnTo>
                    <a:pt x="4530725" y="2667254"/>
                  </a:lnTo>
                  <a:lnTo>
                    <a:pt x="4530725" y="2679954"/>
                  </a:lnTo>
                  <a:close/>
                  <a:moveTo>
                    <a:pt x="4530725" y="2654554"/>
                  </a:moveTo>
                  <a:lnTo>
                    <a:pt x="4530725" y="2641854"/>
                  </a:lnTo>
                  <a:lnTo>
                    <a:pt x="4530725" y="2654554"/>
                  </a:lnTo>
                  <a:close/>
                  <a:moveTo>
                    <a:pt x="4530725" y="2629154"/>
                  </a:moveTo>
                  <a:lnTo>
                    <a:pt x="4530725" y="2616454"/>
                  </a:lnTo>
                  <a:lnTo>
                    <a:pt x="4530725" y="2629154"/>
                  </a:lnTo>
                  <a:close/>
                  <a:moveTo>
                    <a:pt x="4530725" y="2603754"/>
                  </a:moveTo>
                  <a:lnTo>
                    <a:pt x="4530725" y="2591054"/>
                  </a:lnTo>
                  <a:lnTo>
                    <a:pt x="4530725" y="2603754"/>
                  </a:lnTo>
                  <a:close/>
                  <a:moveTo>
                    <a:pt x="4530725" y="2578354"/>
                  </a:moveTo>
                  <a:lnTo>
                    <a:pt x="4530725" y="2565654"/>
                  </a:lnTo>
                  <a:lnTo>
                    <a:pt x="4530725" y="2578354"/>
                  </a:lnTo>
                  <a:close/>
                  <a:moveTo>
                    <a:pt x="4530725" y="2552954"/>
                  </a:moveTo>
                  <a:lnTo>
                    <a:pt x="4530725" y="2540254"/>
                  </a:lnTo>
                  <a:lnTo>
                    <a:pt x="4530725" y="2552954"/>
                  </a:lnTo>
                  <a:close/>
                  <a:moveTo>
                    <a:pt x="4530725" y="2527554"/>
                  </a:moveTo>
                  <a:lnTo>
                    <a:pt x="4530725" y="2514854"/>
                  </a:lnTo>
                  <a:lnTo>
                    <a:pt x="4530725" y="2527554"/>
                  </a:lnTo>
                  <a:close/>
                  <a:moveTo>
                    <a:pt x="4530725" y="2502154"/>
                  </a:moveTo>
                  <a:lnTo>
                    <a:pt x="4530725" y="2489454"/>
                  </a:lnTo>
                  <a:lnTo>
                    <a:pt x="4530725" y="2502154"/>
                  </a:lnTo>
                  <a:close/>
                  <a:moveTo>
                    <a:pt x="4530725" y="2476754"/>
                  </a:moveTo>
                  <a:lnTo>
                    <a:pt x="4530725" y="2464054"/>
                  </a:lnTo>
                  <a:lnTo>
                    <a:pt x="4530725" y="2476754"/>
                  </a:lnTo>
                  <a:close/>
                  <a:moveTo>
                    <a:pt x="4530725" y="2451354"/>
                  </a:moveTo>
                  <a:lnTo>
                    <a:pt x="4530725" y="2438654"/>
                  </a:lnTo>
                  <a:lnTo>
                    <a:pt x="4530725" y="2451354"/>
                  </a:lnTo>
                  <a:close/>
                  <a:moveTo>
                    <a:pt x="4530725" y="2425954"/>
                  </a:moveTo>
                  <a:lnTo>
                    <a:pt x="4530725" y="2413254"/>
                  </a:lnTo>
                  <a:lnTo>
                    <a:pt x="4530725" y="2425954"/>
                  </a:lnTo>
                  <a:close/>
                  <a:moveTo>
                    <a:pt x="4530725" y="2400554"/>
                  </a:moveTo>
                  <a:lnTo>
                    <a:pt x="4530725" y="2387854"/>
                  </a:lnTo>
                  <a:lnTo>
                    <a:pt x="4530725" y="2400554"/>
                  </a:lnTo>
                  <a:close/>
                  <a:moveTo>
                    <a:pt x="4530725" y="2375154"/>
                  </a:moveTo>
                  <a:lnTo>
                    <a:pt x="4530725" y="2362454"/>
                  </a:lnTo>
                  <a:lnTo>
                    <a:pt x="4530725" y="2375154"/>
                  </a:lnTo>
                  <a:close/>
                  <a:moveTo>
                    <a:pt x="4530725" y="2349754"/>
                  </a:moveTo>
                  <a:lnTo>
                    <a:pt x="4530725" y="2337054"/>
                  </a:lnTo>
                  <a:lnTo>
                    <a:pt x="4530725" y="2349754"/>
                  </a:lnTo>
                  <a:close/>
                  <a:moveTo>
                    <a:pt x="4530725" y="2324354"/>
                  </a:moveTo>
                  <a:lnTo>
                    <a:pt x="4530725" y="2311654"/>
                  </a:lnTo>
                  <a:lnTo>
                    <a:pt x="4530725" y="2324354"/>
                  </a:lnTo>
                  <a:close/>
                  <a:moveTo>
                    <a:pt x="4530725" y="2298954"/>
                  </a:moveTo>
                  <a:lnTo>
                    <a:pt x="4530725" y="2286254"/>
                  </a:lnTo>
                  <a:lnTo>
                    <a:pt x="4530725" y="2298954"/>
                  </a:lnTo>
                  <a:close/>
                  <a:moveTo>
                    <a:pt x="4530725" y="2273554"/>
                  </a:moveTo>
                  <a:lnTo>
                    <a:pt x="4530725" y="2260854"/>
                  </a:lnTo>
                  <a:lnTo>
                    <a:pt x="4530725" y="2273554"/>
                  </a:lnTo>
                  <a:close/>
                  <a:moveTo>
                    <a:pt x="4530725" y="2248154"/>
                  </a:moveTo>
                  <a:lnTo>
                    <a:pt x="4530725" y="2235454"/>
                  </a:lnTo>
                  <a:lnTo>
                    <a:pt x="4530725" y="2248154"/>
                  </a:lnTo>
                  <a:close/>
                  <a:moveTo>
                    <a:pt x="4530725" y="2222754"/>
                  </a:moveTo>
                  <a:lnTo>
                    <a:pt x="4530725" y="2210054"/>
                  </a:lnTo>
                  <a:lnTo>
                    <a:pt x="4530725" y="2222754"/>
                  </a:lnTo>
                  <a:close/>
                  <a:moveTo>
                    <a:pt x="4530725" y="2197354"/>
                  </a:moveTo>
                  <a:lnTo>
                    <a:pt x="4530725" y="2184654"/>
                  </a:lnTo>
                  <a:lnTo>
                    <a:pt x="4530725" y="2197354"/>
                  </a:lnTo>
                  <a:close/>
                  <a:moveTo>
                    <a:pt x="4530725" y="2171954"/>
                  </a:moveTo>
                  <a:lnTo>
                    <a:pt x="4530725" y="2159254"/>
                  </a:lnTo>
                  <a:lnTo>
                    <a:pt x="4530725" y="2171954"/>
                  </a:lnTo>
                  <a:close/>
                  <a:moveTo>
                    <a:pt x="4530725" y="2146554"/>
                  </a:moveTo>
                  <a:lnTo>
                    <a:pt x="4530725" y="2133854"/>
                  </a:lnTo>
                  <a:lnTo>
                    <a:pt x="4530725" y="2146554"/>
                  </a:lnTo>
                  <a:close/>
                  <a:moveTo>
                    <a:pt x="4530725" y="2121154"/>
                  </a:moveTo>
                  <a:lnTo>
                    <a:pt x="4530725" y="2108454"/>
                  </a:lnTo>
                  <a:lnTo>
                    <a:pt x="4530725" y="2121154"/>
                  </a:lnTo>
                  <a:close/>
                  <a:moveTo>
                    <a:pt x="4530725" y="2095754"/>
                  </a:moveTo>
                  <a:lnTo>
                    <a:pt x="4530725" y="2083054"/>
                  </a:lnTo>
                  <a:lnTo>
                    <a:pt x="4530725" y="2095754"/>
                  </a:lnTo>
                  <a:close/>
                  <a:moveTo>
                    <a:pt x="4530725" y="2070354"/>
                  </a:moveTo>
                  <a:lnTo>
                    <a:pt x="4530725" y="2057654"/>
                  </a:lnTo>
                  <a:lnTo>
                    <a:pt x="4530725" y="2070354"/>
                  </a:lnTo>
                  <a:close/>
                  <a:moveTo>
                    <a:pt x="4530725" y="2044954"/>
                  </a:moveTo>
                  <a:lnTo>
                    <a:pt x="4530725" y="2032254"/>
                  </a:lnTo>
                  <a:lnTo>
                    <a:pt x="4530725" y="2044954"/>
                  </a:lnTo>
                  <a:close/>
                  <a:moveTo>
                    <a:pt x="4530725" y="2019554"/>
                  </a:moveTo>
                  <a:lnTo>
                    <a:pt x="4530725" y="2006854"/>
                  </a:lnTo>
                  <a:lnTo>
                    <a:pt x="4530725" y="2019554"/>
                  </a:lnTo>
                  <a:close/>
                  <a:moveTo>
                    <a:pt x="4530725" y="1994154"/>
                  </a:moveTo>
                  <a:lnTo>
                    <a:pt x="4530725" y="1981454"/>
                  </a:lnTo>
                  <a:lnTo>
                    <a:pt x="4530725" y="1994154"/>
                  </a:lnTo>
                  <a:close/>
                  <a:moveTo>
                    <a:pt x="4530725" y="1968754"/>
                  </a:moveTo>
                  <a:lnTo>
                    <a:pt x="4530725" y="1956054"/>
                  </a:lnTo>
                  <a:lnTo>
                    <a:pt x="4530725" y="1968754"/>
                  </a:lnTo>
                  <a:close/>
                  <a:moveTo>
                    <a:pt x="4530725" y="1943354"/>
                  </a:moveTo>
                  <a:lnTo>
                    <a:pt x="4530725" y="1930654"/>
                  </a:lnTo>
                  <a:lnTo>
                    <a:pt x="4530725" y="1943354"/>
                  </a:lnTo>
                  <a:close/>
                  <a:moveTo>
                    <a:pt x="4530725" y="1917954"/>
                  </a:moveTo>
                  <a:lnTo>
                    <a:pt x="4530725" y="1905254"/>
                  </a:lnTo>
                  <a:lnTo>
                    <a:pt x="4530725" y="1917954"/>
                  </a:lnTo>
                  <a:close/>
                  <a:moveTo>
                    <a:pt x="4530725" y="1892554"/>
                  </a:moveTo>
                  <a:lnTo>
                    <a:pt x="4530725" y="1879854"/>
                  </a:lnTo>
                  <a:lnTo>
                    <a:pt x="4530725" y="1892554"/>
                  </a:lnTo>
                  <a:close/>
                  <a:moveTo>
                    <a:pt x="4530725" y="1867154"/>
                  </a:moveTo>
                  <a:lnTo>
                    <a:pt x="4530725" y="1854454"/>
                  </a:lnTo>
                  <a:lnTo>
                    <a:pt x="4530725" y="1867154"/>
                  </a:lnTo>
                  <a:close/>
                  <a:moveTo>
                    <a:pt x="4530725" y="1841754"/>
                  </a:moveTo>
                  <a:lnTo>
                    <a:pt x="4530725" y="1829054"/>
                  </a:lnTo>
                  <a:lnTo>
                    <a:pt x="4530725" y="1841754"/>
                  </a:lnTo>
                  <a:close/>
                  <a:moveTo>
                    <a:pt x="4530725" y="1816354"/>
                  </a:moveTo>
                  <a:lnTo>
                    <a:pt x="4530725" y="1803654"/>
                  </a:lnTo>
                  <a:lnTo>
                    <a:pt x="4530725" y="1816354"/>
                  </a:lnTo>
                  <a:close/>
                  <a:moveTo>
                    <a:pt x="4530725" y="1790954"/>
                  </a:moveTo>
                  <a:lnTo>
                    <a:pt x="4530725" y="1778254"/>
                  </a:lnTo>
                  <a:lnTo>
                    <a:pt x="4530725" y="1790954"/>
                  </a:lnTo>
                  <a:close/>
                  <a:moveTo>
                    <a:pt x="4530725" y="1765554"/>
                  </a:moveTo>
                  <a:lnTo>
                    <a:pt x="4530725" y="1752854"/>
                  </a:lnTo>
                  <a:lnTo>
                    <a:pt x="4530725" y="1765554"/>
                  </a:lnTo>
                  <a:close/>
                  <a:moveTo>
                    <a:pt x="4530725" y="1740154"/>
                  </a:moveTo>
                  <a:lnTo>
                    <a:pt x="4530725" y="1727454"/>
                  </a:lnTo>
                  <a:lnTo>
                    <a:pt x="4530725" y="1740154"/>
                  </a:lnTo>
                  <a:close/>
                  <a:moveTo>
                    <a:pt x="4530725" y="1714754"/>
                  </a:moveTo>
                  <a:lnTo>
                    <a:pt x="4530725" y="1702054"/>
                  </a:lnTo>
                  <a:lnTo>
                    <a:pt x="4530725" y="1714754"/>
                  </a:lnTo>
                  <a:close/>
                  <a:moveTo>
                    <a:pt x="4530725" y="1689354"/>
                  </a:moveTo>
                  <a:lnTo>
                    <a:pt x="4530725" y="1676654"/>
                  </a:lnTo>
                  <a:lnTo>
                    <a:pt x="4530725" y="1689354"/>
                  </a:lnTo>
                  <a:close/>
                  <a:moveTo>
                    <a:pt x="4530725" y="1663954"/>
                  </a:moveTo>
                  <a:lnTo>
                    <a:pt x="4530725" y="1651254"/>
                  </a:lnTo>
                  <a:lnTo>
                    <a:pt x="4530725" y="1663954"/>
                  </a:lnTo>
                  <a:close/>
                  <a:moveTo>
                    <a:pt x="4530725" y="1638554"/>
                  </a:moveTo>
                  <a:lnTo>
                    <a:pt x="4530725" y="1625854"/>
                  </a:lnTo>
                  <a:lnTo>
                    <a:pt x="4530725" y="1638554"/>
                  </a:lnTo>
                  <a:close/>
                  <a:moveTo>
                    <a:pt x="4530725" y="1613154"/>
                  </a:moveTo>
                  <a:lnTo>
                    <a:pt x="4530725" y="1600454"/>
                  </a:lnTo>
                  <a:lnTo>
                    <a:pt x="4530725" y="1613154"/>
                  </a:lnTo>
                  <a:close/>
                  <a:moveTo>
                    <a:pt x="4530725" y="1587754"/>
                  </a:moveTo>
                  <a:lnTo>
                    <a:pt x="4530725" y="1575054"/>
                  </a:lnTo>
                  <a:lnTo>
                    <a:pt x="4530725" y="1587754"/>
                  </a:lnTo>
                  <a:close/>
                  <a:moveTo>
                    <a:pt x="4530725" y="1562354"/>
                  </a:moveTo>
                  <a:lnTo>
                    <a:pt x="4530725" y="1549654"/>
                  </a:lnTo>
                  <a:lnTo>
                    <a:pt x="4530725" y="1562354"/>
                  </a:lnTo>
                  <a:close/>
                  <a:moveTo>
                    <a:pt x="4530725" y="1536954"/>
                  </a:moveTo>
                  <a:lnTo>
                    <a:pt x="4530725" y="1524254"/>
                  </a:lnTo>
                  <a:lnTo>
                    <a:pt x="4530725" y="1536954"/>
                  </a:lnTo>
                  <a:close/>
                  <a:moveTo>
                    <a:pt x="4530725" y="1511554"/>
                  </a:moveTo>
                  <a:lnTo>
                    <a:pt x="4530725" y="1498854"/>
                  </a:lnTo>
                  <a:lnTo>
                    <a:pt x="4530725" y="1511554"/>
                  </a:lnTo>
                  <a:close/>
                  <a:moveTo>
                    <a:pt x="4530725" y="1486154"/>
                  </a:moveTo>
                  <a:lnTo>
                    <a:pt x="4530725" y="1473454"/>
                  </a:lnTo>
                  <a:lnTo>
                    <a:pt x="4530725" y="1486154"/>
                  </a:lnTo>
                  <a:close/>
                  <a:moveTo>
                    <a:pt x="4530725" y="1460754"/>
                  </a:moveTo>
                  <a:lnTo>
                    <a:pt x="4530725" y="1448054"/>
                  </a:lnTo>
                  <a:lnTo>
                    <a:pt x="4530725" y="1460754"/>
                  </a:lnTo>
                  <a:close/>
                  <a:moveTo>
                    <a:pt x="4530725" y="1435354"/>
                  </a:moveTo>
                  <a:lnTo>
                    <a:pt x="4530725" y="1422654"/>
                  </a:lnTo>
                  <a:lnTo>
                    <a:pt x="4530725" y="1435354"/>
                  </a:lnTo>
                  <a:close/>
                  <a:moveTo>
                    <a:pt x="4530725" y="1409954"/>
                  </a:moveTo>
                  <a:lnTo>
                    <a:pt x="4530725" y="1397254"/>
                  </a:lnTo>
                  <a:lnTo>
                    <a:pt x="4530725" y="1409954"/>
                  </a:lnTo>
                  <a:close/>
                  <a:moveTo>
                    <a:pt x="4530725" y="1384554"/>
                  </a:moveTo>
                  <a:lnTo>
                    <a:pt x="4530725" y="1371854"/>
                  </a:lnTo>
                  <a:lnTo>
                    <a:pt x="4530725" y="1384554"/>
                  </a:lnTo>
                  <a:close/>
                  <a:moveTo>
                    <a:pt x="4530725" y="1359154"/>
                  </a:moveTo>
                  <a:lnTo>
                    <a:pt x="4530725" y="1346454"/>
                  </a:lnTo>
                  <a:lnTo>
                    <a:pt x="4530725" y="1359154"/>
                  </a:lnTo>
                  <a:close/>
                  <a:moveTo>
                    <a:pt x="4530725" y="1333754"/>
                  </a:moveTo>
                  <a:lnTo>
                    <a:pt x="4530725" y="1321054"/>
                  </a:lnTo>
                  <a:lnTo>
                    <a:pt x="4530725" y="1333754"/>
                  </a:lnTo>
                  <a:close/>
                  <a:moveTo>
                    <a:pt x="4530725" y="1308354"/>
                  </a:moveTo>
                  <a:lnTo>
                    <a:pt x="4530725" y="1295654"/>
                  </a:lnTo>
                  <a:lnTo>
                    <a:pt x="4530725" y="1308354"/>
                  </a:lnTo>
                  <a:close/>
                  <a:moveTo>
                    <a:pt x="4530725" y="1282954"/>
                  </a:moveTo>
                  <a:lnTo>
                    <a:pt x="4530725" y="1270254"/>
                  </a:lnTo>
                  <a:lnTo>
                    <a:pt x="4530725" y="1282954"/>
                  </a:lnTo>
                  <a:close/>
                  <a:moveTo>
                    <a:pt x="4530725" y="1257554"/>
                  </a:moveTo>
                  <a:lnTo>
                    <a:pt x="4530725" y="1244854"/>
                  </a:lnTo>
                  <a:lnTo>
                    <a:pt x="4530725" y="1257554"/>
                  </a:lnTo>
                  <a:close/>
                  <a:moveTo>
                    <a:pt x="4530725" y="1232154"/>
                  </a:moveTo>
                  <a:lnTo>
                    <a:pt x="4530725" y="1219454"/>
                  </a:lnTo>
                  <a:lnTo>
                    <a:pt x="4530725" y="1232154"/>
                  </a:lnTo>
                  <a:close/>
                  <a:moveTo>
                    <a:pt x="4530725" y="1206754"/>
                  </a:moveTo>
                  <a:lnTo>
                    <a:pt x="4530725" y="1194054"/>
                  </a:lnTo>
                  <a:lnTo>
                    <a:pt x="4530725" y="1206754"/>
                  </a:lnTo>
                  <a:close/>
                  <a:moveTo>
                    <a:pt x="4530725" y="1181354"/>
                  </a:moveTo>
                  <a:lnTo>
                    <a:pt x="4530725" y="1168654"/>
                  </a:lnTo>
                  <a:lnTo>
                    <a:pt x="4530725" y="1181354"/>
                  </a:lnTo>
                  <a:close/>
                  <a:moveTo>
                    <a:pt x="4530725" y="1155954"/>
                  </a:moveTo>
                  <a:lnTo>
                    <a:pt x="4530725" y="1143254"/>
                  </a:lnTo>
                  <a:lnTo>
                    <a:pt x="4530725" y="1155954"/>
                  </a:lnTo>
                  <a:close/>
                  <a:moveTo>
                    <a:pt x="4530725" y="1130554"/>
                  </a:moveTo>
                  <a:lnTo>
                    <a:pt x="4530725" y="1117854"/>
                  </a:lnTo>
                  <a:lnTo>
                    <a:pt x="4530725" y="1130554"/>
                  </a:lnTo>
                  <a:close/>
                  <a:moveTo>
                    <a:pt x="4530725" y="1105154"/>
                  </a:moveTo>
                  <a:lnTo>
                    <a:pt x="4530725" y="1092454"/>
                  </a:lnTo>
                  <a:lnTo>
                    <a:pt x="4530725" y="1105154"/>
                  </a:lnTo>
                  <a:close/>
                  <a:moveTo>
                    <a:pt x="4530725" y="1079754"/>
                  </a:moveTo>
                  <a:lnTo>
                    <a:pt x="4530725" y="1067054"/>
                  </a:lnTo>
                  <a:lnTo>
                    <a:pt x="4530725" y="1079754"/>
                  </a:lnTo>
                  <a:close/>
                  <a:moveTo>
                    <a:pt x="4530725" y="1054354"/>
                  </a:moveTo>
                  <a:lnTo>
                    <a:pt x="4530725" y="1041654"/>
                  </a:lnTo>
                  <a:lnTo>
                    <a:pt x="4530725" y="1054354"/>
                  </a:lnTo>
                  <a:close/>
                  <a:moveTo>
                    <a:pt x="4530725" y="1028954"/>
                  </a:moveTo>
                  <a:lnTo>
                    <a:pt x="4530725" y="1016254"/>
                  </a:lnTo>
                  <a:lnTo>
                    <a:pt x="4530725" y="1028954"/>
                  </a:lnTo>
                  <a:close/>
                  <a:moveTo>
                    <a:pt x="4530725" y="1003554"/>
                  </a:moveTo>
                  <a:lnTo>
                    <a:pt x="4530725" y="990854"/>
                  </a:lnTo>
                  <a:lnTo>
                    <a:pt x="4530725" y="1003554"/>
                  </a:lnTo>
                  <a:close/>
                  <a:moveTo>
                    <a:pt x="4530725" y="978154"/>
                  </a:moveTo>
                  <a:lnTo>
                    <a:pt x="4530725" y="965454"/>
                  </a:lnTo>
                  <a:lnTo>
                    <a:pt x="4530725" y="978154"/>
                  </a:lnTo>
                  <a:close/>
                  <a:moveTo>
                    <a:pt x="4530725" y="952754"/>
                  </a:moveTo>
                  <a:lnTo>
                    <a:pt x="4530725" y="940054"/>
                  </a:lnTo>
                  <a:lnTo>
                    <a:pt x="4530725" y="952754"/>
                  </a:lnTo>
                  <a:close/>
                  <a:moveTo>
                    <a:pt x="4530725" y="927354"/>
                  </a:moveTo>
                  <a:lnTo>
                    <a:pt x="4530725" y="914654"/>
                  </a:lnTo>
                  <a:lnTo>
                    <a:pt x="4530725" y="927354"/>
                  </a:lnTo>
                  <a:close/>
                  <a:moveTo>
                    <a:pt x="4530725" y="901954"/>
                  </a:moveTo>
                  <a:lnTo>
                    <a:pt x="4530725" y="889254"/>
                  </a:lnTo>
                  <a:lnTo>
                    <a:pt x="4530725" y="901954"/>
                  </a:lnTo>
                  <a:close/>
                  <a:moveTo>
                    <a:pt x="4530725" y="876554"/>
                  </a:moveTo>
                  <a:lnTo>
                    <a:pt x="4530725" y="863854"/>
                  </a:lnTo>
                  <a:lnTo>
                    <a:pt x="4530725" y="876554"/>
                  </a:lnTo>
                  <a:close/>
                  <a:moveTo>
                    <a:pt x="4530725" y="851154"/>
                  </a:moveTo>
                  <a:lnTo>
                    <a:pt x="4530725" y="838454"/>
                  </a:lnTo>
                  <a:lnTo>
                    <a:pt x="4530725" y="851154"/>
                  </a:lnTo>
                  <a:close/>
                  <a:moveTo>
                    <a:pt x="4530725" y="825754"/>
                  </a:moveTo>
                  <a:lnTo>
                    <a:pt x="4530725" y="813054"/>
                  </a:lnTo>
                  <a:lnTo>
                    <a:pt x="4530725" y="825754"/>
                  </a:lnTo>
                  <a:close/>
                  <a:moveTo>
                    <a:pt x="4530725" y="800354"/>
                  </a:moveTo>
                  <a:lnTo>
                    <a:pt x="4530725" y="787654"/>
                  </a:lnTo>
                  <a:lnTo>
                    <a:pt x="4530725" y="800354"/>
                  </a:lnTo>
                  <a:close/>
                  <a:moveTo>
                    <a:pt x="4530725" y="774954"/>
                  </a:moveTo>
                  <a:lnTo>
                    <a:pt x="4530725" y="762254"/>
                  </a:lnTo>
                  <a:lnTo>
                    <a:pt x="4530725" y="774954"/>
                  </a:lnTo>
                  <a:close/>
                  <a:moveTo>
                    <a:pt x="4530725" y="749554"/>
                  </a:moveTo>
                  <a:lnTo>
                    <a:pt x="4530725" y="736854"/>
                  </a:lnTo>
                  <a:lnTo>
                    <a:pt x="4530725" y="749554"/>
                  </a:lnTo>
                  <a:close/>
                  <a:moveTo>
                    <a:pt x="4530725" y="724154"/>
                  </a:moveTo>
                  <a:lnTo>
                    <a:pt x="4530725" y="711454"/>
                  </a:lnTo>
                  <a:lnTo>
                    <a:pt x="4530725" y="724154"/>
                  </a:lnTo>
                  <a:close/>
                  <a:moveTo>
                    <a:pt x="4530725" y="698754"/>
                  </a:moveTo>
                  <a:lnTo>
                    <a:pt x="4530725" y="686054"/>
                  </a:lnTo>
                  <a:lnTo>
                    <a:pt x="4530725" y="698754"/>
                  </a:lnTo>
                  <a:close/>
                  <a:moveTo>
                    <a:pt x="4530725" y="673354"/>
                  </a:moveTo>
                  <a:lnTo>
                    <a:pt x="4530725" y="660654"/>
                  </a:lnTo>
                  <a:lnTo>
                    <a:pt x="4530725" y="673354"/>
                  </a:lnTo>
                  <a:close/>
                  <a:moveTo>
                    <a:pt x="4530725" y="647954"/>
                  </a:moveTo>
                  <a:lnTo>
                    <a:pt x="4530725" y="635254"/>
                  </a:lnTo>
                  <a:lnTo>
                    <a:pt x="4530725" y="647954"/>
                  </a:lnTo>
                  <a:close/>
                  <a:moveTo>
                    <a:pt x="4530725" y="622554"/>
                  </a:moveTo>
                  <a:lnTo>
                    <a:pt x="4530725" y="609854"/>
                  </a:lnTo>
                  <a:lnTo>
                    <a:pt x="4530725" y="622554"/>
                  </a:lnTo>
                  <a:close/>
                  <a:moveTo>
                    <a:pt x="4530725" y="597154"/>
                  </a:moveTo>
                  <a:lnTo>
                    <a:pt x="4530725" y="584454"/>
                  </a:lnTo>
                  <a:lnTo>
                    <a:pt x="4530725" y="597154"/>
                  </a:lnTo>
                  <a:close/>
                  <a:moveTo>
                    <a:pt x="4530725" y="571754"/>
                  </a:moveTo>
                  <a:lnTo>
                    <a:pt x="4530725" y="559054"/>
                  </a:lnTo>
                  <a:lnTo>
                    <a:pt x="4530725" y="571754"/>
                  </a:lnTo>
                  <a:close/>
                  <a:moveTo>
                    <a:pt x="4530725" y="546354"/>
                  </a:moveTo>
                  <a:lnTo>
                    <a:pt x="4530725" y="533654"/>
                  </a:lnTo>
                  <a:lnTo>
                    <a:pt x="4530725" y="546354"/>
                  </a:lnTo>
                  <a:close/>
                  <a:moveTo>
                    <a:pt x="4530725" y="520954"/>
                  </a:moveTo>
                  <a:lnTo>
                    <a:pt x="4530725" y="508254"/>
                  </a:lnTo>
                  <a:lnTo>
                    <a:pt x="4530725" y="520954"/>
                  </a:lnTo>
                  <a:close/>
                  <a:moveTo>
                    <a:pt x="4530725" y="495554"/>
                  </a:moveTo>
                  <a:lnTo>
                    <a:pt x="4530725" y="482854"/>
                  </a:lnTo>
                  <a:lnTo>
                    <a:pt x="4530725" y="495554"/>
                  </a:lnTo>
                  <a:close/>
                  <a:moveTo>
                    <a:pt x="4530725" y="470154"/>
                  </a:moveTo>
                  <a:lnTo>
                    <a:pt x="4530725" y="457454"/>
                  </a:lnTo>
                  <a:lnTo>
                    <a:pt x="4530725" y="470154"/>
                  </a:lnTo>
                  <a:close/>
                  <a:moveTo>
                    <a:pt x="4530725" y="444754"/>
                  </a:moveTo>
                  <a:lnTo>
                    <a:pt x="4530725" y="432054"/>
                  </a:lnTo>
                  <a:lnTo>
                    <a:pt x="4530725" y="444754"/>
                  </a:lnTo>
                  <a:close/>
                  <a:moveTo>
                    <a:pt x="4530725" y="419354"/>
                  </a:moveTo>
                  <a:lnTo>
                    <a:pt x="4530725" y="406654"/>
                  </a:lnTo>
                  <a:lnTo>
                    <a:pt x="4530725" y="419354"/>
                  </a:lnTo>
                  <a:close/>
                  <a:moveTo>
                    <a:pt x="4530725" y="393954"/>
                  </a:moveTo>
                  <a:lnTo>
                    <a:pt x="4530725" y="381254"/>
                  </a:lnTo>
                  <a:lnTo>
                    <a:pt x="4530725" y="393954"/>
                  </a:lnTo>
                  <a:close/>
                  <a:moveTo>
                    <a:pt x="4530725" y="368554"/>
                  </a:moveTo>
                  <a:lnTo>
                    <a:pt x="4530725" y="355854"/>
                  </a:lnTo>
                  <a:lnTo>
                    <a:pt x="4530725" y="368554"/>
                  </a:lnTo>
                  <a:close/>
                  <a:moveTo>
                    <a:pt x="4530725" y="343154"/>
                  </a:moveTo>
                  <a:lnTo>
                    <a:pt x="4530725" y="330454"/>
                  </a:lnTo>
                  <a:lnTo>
                    <a:pt x="4530725" y="343154"/>
                  </a:lnTo>
                  <a:close/>
                  <a:moveTo>
                    <a:pt x="4530725" y="317754"/>
                  </a:moveTo>
                  <a:lnTo>
                    <a:pt x="4530725" y="305054"/>
                  </a:lnTo>
                  <a:lnTo>
                    <a:pt x="4530725" y="317754"/>
                  </a:lnTo>
                  <a:close/>
                  <a:moveTo>
                    <a:pt x="4530725" y="292354"/>
                  </a:moveTo>
                  <a:lnTo>
                    <a:pt x="4530725" y="279654"/>
                  </a:lnTo>
                  <a:lnTo>
                    <a:pt x="4530725" y="292354"/>
                  </a:lnTo>
                  <a:close/>
                  <a:moveTo>
                    <a:pt x="4530725" y="266954"/>
                  </a:moveTo>
                  <a:lnTo>
                    <a:pt x="4530725" y="254254"/>
                  </a:lnTo>
                  <a:lnTo>
                    <a:pt x="4530725" y="266954"/>
                  </a:lnTo>
                  <a:close/>
                  <a:moveTo>
                    <a:pt x="4530725" y="241554"/>
                  </a:moveTo>
                  <a:lnTo>
                    <a:pt x="4530725" y="228854"/>
                  </a:lnTo>
                  <a:lnTo>
                    <a:pt x="4530725" y="241554"/>
                  </a:lnTo>
                  <a:close/>
                  <a:moveTo>
                    <a:pt x="4530725" y="216154"/>
                  </a:moveTo>
                  <a:lnTo>
                    <a:pt x="4530725" y="203454"/>
                  </a:lnTo>
                  <a:lnTo>
                    <a:pt x="4530725" y="216154"/>
                  </a:lnTo>
                  <a:close/>
                  <a:moveTo>
                    <a:pt x="4530725" y="190754"/>
                  </a:moveTo>
                  <a:lnTo>
                    <a:pt x="4530725" y="178054"/>
                  </a:lnTo>
                  <a:lnTo>
                    <a:pt x="4530725" y="190754"/>
                  </a:lnTo>
                  <a:close/>
                  <a:moveTo>
                    <a:pt x="4530725" y="165354"/>
                  </a:moveTo>
                  <a:lnTo>
                    <a:pt x="4530725" y="152654"/>
                  </a:lnTo>
                  <a:lnTo>
                    <a:pt x="4530725" y="165354"/>
                  </a:lnTo>
                  <a:close/>
                  <a:moveTo>
                    <a:pt x="4530725" y="139954"/>
                  </a:moveTo>
                  <a:lnTo>
                    <a:pt x="4530725" y="127254"/>
                  </a:lnTo>
                  <a:lnTo>
                    <a:pt x="4530725" y="139954"/>
                  </a:lnTo>
                  <a:close/>
                  <a:moveTo>
                    <a:pt x="4530725" y="114554"/>
                  </a:moveTo>
                  <a:lnTo>
                    <a:pt x="4530725" y="101854"/>
                  </a:lnTo>
                  <a:lnTo>
                    <a:pt x="4530725" y="114554"/>
                  </a:lnTo>
                  <a:close/>
                  <a:moveTo>
                    <a:pt x="4530725" y="89154"/>
                  </a:moveTo>
                  <a:lnTo>
                    <a:pt x="4530725" y="76454"/>
                  </a:lnTo>
                  <a:lnTo>
                    <a:pt x="4530725" y="89154"/>
                  </a:lnTo>
                  <a:close/>
                  <a:moveTo>
                    <a:pt x="4530725" y="63754"/>
                  </a:moveTo>
                  <a:lnTo>
                    <a:pt x="4530725" y="51054"/>
                  </a:lnTo>
                  <a:lnTo>
                    <a:pt x="4530725" y="63754"/>
                  </a:lnTo>
                  <a:close/>
                  <a:moveTo>
                    <a:pt x="4530725" y="38354"/>
                  </a:moveTo>
                  <a:lnTo>
                    <a:pt x="4530725" y="25654"/>
                  </a:lnTo>
                  <a:lnTo>
                    <a:pt x="4530725" y="38354"/>
                  </a:lnTo>
                  <a:close/>
                  <a:moveTo>
                    <a:pt x="4530725" y="12954"/>
                  </a:moveTo>
                  <a:lnTo>
                    <a:pt x="4530725" y="6350"/>
                  </a:lnTo>
                  <a:cubicBezTo>
                    <a:pt x="4518025" y="2794"/>
                    <a:pt x="4520819" y="0"/>
                    <a:pt x="4524375" y="0"/>
                  </a:cubicBezTo>
                  <a:lnTo>
                    <a:pt x="4537075" y="0"/>
                  </a:lnTo>
                  <a:lnTo>
                    <a:pt x="4537075" y="12700"/>
                  </a:lnTo>
                  <a:lnTo>
                    <a:pt x="4524375" y="12700"/>
                  </a:lnTo>
                  <a:lnTo>
                    <a:pt x="4524375" y="6350"/>
                  </a:lnTo>
                  <a:lnTo>
                    <a:pt x="4530725" y="6350"/>
                  </a:lnTo>
                  <a:lnTo>
                    <a:pt x="4530725" y="12954"/>
                  </a:lnTo>
                  <a:close/>
                </a:path>
              </a:pathLst>
            </a:custGeom>
            <a:solidFill>
              <a:srgbClr val="FFFFFF"/>
            </a:solidFill>
          </p:spPr>
          <p:txBody>
            <a:bodyPr/>
            <a:lstStyle/>
            <a:p>
              <a:endParaRPr lang="pt-BR"/>
            </a:p>
          </p:txBody>
        </p:sp>
        <p:sp>
          <p:nvSpPr>
            <p:cNvPr id="18" name="TextBox 18"/>
            <p:cNvSpPr txBox="1"/>
            <p:nvPr/>
          </p:nvSpPr>
          <p:spPr>
            <a:xfrm>
              <a:off x="0" y="0"/>
              <a:ext cx="3803500" cy="9090300"/>
            </a:xfrm>
            <a:prstGeom prst="rect">
              <a:avLst/>
            </a:prstGeom>
          </p:spPr>
          <p:txBody>
            <a:bodyPr lIns="50800" tIns="50800" rIns="50800" bIns="50800" rtlCol="0" anchor="t"/>
            <a:lstStyle/>
            <a:p>
              <a:pPr algn="just">
                <a:lnSpc>
                  <a:spcPts val="1679"/>
                </a:lnSpc>
              </a:pPr>
              <a:r>
                <a:rPr lang="en-US" sz="1399" spc="-55">
                  <a:solidFill>
                    <a:srgbClr val="000000"/>
                  </a:solidFill>
                  <a:latin typeface="Open Sans"/>
                  <a:ea typeface="Open Sans"/>
                  <a:cs typeface="Open Sans"/>
                  <a:sym typeface="Open Sans"/>
                </a:rPr>
                <a:t>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a:t>
              </a:r>
            </a:p>
          </p:txBody>
        </p:sp>
      </p:grpSp>
      <p:grpSp>
        <p:nvGrpSpPr>
          <p:cNvPr id="19" name="Group 19"/>
          <p:cNvGrpSpPr/>
          <p:nvPr/>
        </p:nvGrpSpPr>
        <p:grpSpPr>
          <a:xfrm>
            <a:off x="657787" y="9178588"/>
            <a:ext cx="2890425" cy="7963125"/>
            <a:chOff x="0" y="0"/>
            <a:chExt cx="3853900" cy="10617500"/>
          </a:xfrm>
        </p:grpSpPr>
        <p:sp>
          <p:nvSpPr>
            <p:cNvPr id="20" name="Freeform 20"/>
            <p:cNvSpPr/>
            <p:nvPr/>
          </p:nvSpPr>
          <p:spPr>
            <a:xfrm>
              <a:off x="6350" y="6350"/>
              <a:ext cx="3841242" cy="10604754"/>
            </a:xfrm>
            <a:custGeom>
              <a:avLst/>
              <a:gdLst/>
              <a:ahLst/>
              <a:cxnLst/>
              <a:rect l="l" t="t" r="r" b="b"/>
              <a:pathLst>
                <a:path w="3841242" h="10604754">
                  <a:moveTo>
                    <a:pt x="0" y="0"/>
                  </a:moveTo>
                  <a:lnTo>
                    <a:pt x="3841242" y="0"/>
                  </a:lnTo>
                  <a:lnTo>
                    <a:pt x="3841242" y="10604754"/>
                  </a:lnTo>
                  <a:lnTo>
                    <a:pt x="0" y="10604754"/>
                  </a:lnTo>
                  <a:close/>
                </a:path>
              </a:pathLst>
            </a:custGeom>
            <a:solidFill>
              <a:srgbClr val="FFFFFF"/>
            </a:solidFill>
          </p:spPr>
          <p:txBody>
            <a:bodyPr/>
            <a:lstStyle/>
            <a:p>
              <a:endParaRPr lang="pt-BR"/>
            </a:p>
          </p:txBody>
        </p:sp>
        <p:sp>
          <p:nvSpPr>
            <p:cNvPr id="21" name="Freeform 21"/>
            <p:cNvSpPr/>
            <p:nvPr/>
          </p:nvSpPr>
          <p:spPr>
            <a:xfrm>
              <a:off x="-5277612" y="0"/>
              <a:ext cx="9131554" cy="10630154"/>
            </a:xfrm>
            <a:custGeom>
              <a:avLst/>
              <a:gdLst/>
              <a:ahLst/>
              <a:cxnLst/>
              <a:rect l="l" t="t" r="r" b="b"/>
              <a:pathLst>
                <a:path w="9131554" h="10630154">
                  <a:moveTo>
                    <a:pt x="5309362" y="0"/>
                  </a:moveTo>
                  <a:lnTo>
                    <a:pt x="5322062" y="0"/>
                  </a:lnTo>
                  <a:lnTo>
                    <a:pt x="5322062" y="12700"/>
                  </a:lnTo>
                  <a:lnTo>
                    <a:pt x="5309362" y="12700"/>
                  </a:lnTo>
                  <a:close/>
                  <a:moveTo>
                    <a:pt x="5334762" y="12700"/>
                  </a:moveTo>
                  <a:lnTo>
                    <a:pt x="5347462" y="12700"/>
                  </a:lnTo>
                  <a:lnTo>
                    <a:pt x="5334762" y="12700"/>
                  </a:lnTo>
                  <a:close/>
                  <a:moveTo>
                    <a:pt x="5360162" y="12700"/>
                  </a:moveTo>
                  <a:lnTo>
                    <a:pt x="5372862" y="12700"/>
                  </a:lnTo>
                  <a:lnTo>
                    <a:pt x="5360162" y="12700"/>
                  </a:lnTo>
                  <a:close/>
                  <a:moveTo>
                    <a:pt x="5385562" y="12700"/>
                  </a:moveTo>
                  <a:lnTo>
                    <a:pt x="5398262" y="12700"/>
                  </a:lnTo>
                  <a:lnTo>
                    <a:pt x="5385562" y="12700"/>
                  </a:lnTo>
                  <a:close/>
                  <a:moveTo>
                    <a:pt x="5410962" y="12700"/>
                  </a:moveTo>
                  <a:lnTo>
                    <a:pt x="5423662" y="12700"/>
                  </a:lnTo>
                  <a:lnTo>
                    <a:pt x="5410962" y="12700"/>
                  </a:lnTo>
                  <a:close/>
                  <a:moveTo>
                    <a:pt x="5436362" y="12700"/>
                  </a:moveTo>
                  <a:lnTo>
                    <a:pt x="5449062" y="12700"/>
                  </a:lnTo>
                  <a:lnTo>
                    <a:pt x="5436362" y="12700"/>
                  </a:lnTo>
                  <a:close/>
                  <a:moveTo>
                    <a:pt x="5461762" y="12700"/>
                  </a:moveTo>
                  <a:lnTo>
                    <a:pt x="5474462" y="12700"/>
                  </a:lnTo>
                  <a:lnTo>
                    <a:pt x="5461762" y="12700"/>
                  </a:lnTo>
                  <a:close/>
                  <a:moveTo>
                    <a:pt x="5487162" y="12700"/>
                  </a:moveTo>
                  <a:lnTo>
                    <a:pt x="5499862" y="12700"/>
                  </a:lnTo>
                  <a:lnTo>
                    <a:pt x="5487162" y="12700"/>
                  </a:lnTo>
                  <a:close/>
                  <a:moveTo>
                    <a:pt x="5512562" y="12700"/>
                  </a:moveTo>
                  <a:lnTo>
                    <a:pt x="5525262" y="12700"/>
                  </a:lnTo>
                  <a:lnTo>
                    <a:pt x="5512562" y="12700"/>
                  </a:lnTo>
                  <a:close/>
                  <a:moveTo>
                    <a:pt x="5537962" y="12700"/>
                  </a:moveTo>
                  <a:lnTo>
                    <a:pt x="5550662" y="12700"/>
                  </a:lnTo>
                  <a:lnTo>
                    <a:pt x="5537962" y="12700"/>
                  </a:lnTo>
                  <a:close/>
                  <a:moveTo>
                    <a:pt x="5563362" y="12700"/>
                  </a:moveTo>
                  <a:lnTo>
                    <a:pt x="5576062" y="12700"/>
                  </a:lnTo>
                  <a:lnTo>
                    <a:pt x="5563362" y="12700"/>
                  </a:lnTo>
                  <a:close/>
                  <a:moveTo>
                    <a:pt x="5588762" y="12700"/>
                  </a:moveTo>
                  <a:lnTo>
                    <a:pt x="5601462" y="12700"/>
                  </a:lnTo>
                  <a:lnTo>
                    <a:pt x="5588762" y="12700"/>
                  </a:lnTo>
                  <a:close/>
                  <a:moveTo>
                    <a:pt x="5614162" y="12700"/>
                  </a:moveTo>
                  <a:lnTo>
                    <a:pt x="5626862" y="12700"/>
                  </a:lnTo>
                  <a:lnTo>
                    <a:pt x="5614162" y="12700"/>
                  </a:lnTo>
                  <a:close/>
                  <a:moveTo>
                    <a:pt x="5639562" y="12700"/>
                  </a:moveTo>
                  <a:lnTo>
                    <a:pt x="5652262" y="12700"/>
                  </a:lnTo>
                  <a:lnTo>
                    <a:pt x="5639562" y="12700"/>
                  </a:lnTo>
                  <a:close/>
                  <a:moveTo>
                    <a:pt x="5664962" y="12700"/>
                  </a:moveTo>
                  <a:lnTo>
                    <a:pt x="5677662" y="12700"/>
                  </a:lnTo>
                  <a:lnTo>
                    <a:pt x="5664962" y="12700"/>
                  </a:lnTo>
                  <a:close/>
                  <a:moveTo>
                    <a:pt x="5690362" y="12700"/>
                  </a:moveTo>
                  <a:lnTo>
                    <a:pt x="5703062" y="12700"/>
                  </a:lnTo>
                  <a:lnTo>
                    <a:pt x="5690362" y="12700"/>
                  </a:lnTo>
                  <a:close/>
                  <a:moveTo>
                    <a:pt x="5715762" y="12700"/>
                  </a:moveTo>
                  <a:lnTo>
                    <a:pt x="5728462" y="12700"/>
                  </a:lnTo>
                  <a:lnTo>
                    <a:pt x="5715762" y="12700"/>
                  </a:lnTo>
                  <a:close/>
                  <a:moveTo>
                    <a:pt x="5741162" y="12700"/>
                  </a:moveTo>
                  <a:lnTo>
                    <a:pt x="5753862" y="12700"/>
                  </a:lnTo>
                  <a:lnTo>
                    <a:pt x="5741162" y="12700"/>
                  </a:lnTo>
                  <a:close/>
                  <a:moveTo>
                    <a:pt x="5766562" y="12700"/>
                  </a:moveTo>
                  <a:lnTo>
                    <a:pt x="5779262" y="12700"/>
                  </a:lnTo>
                  <a:lnTo>
                    <a:pt x="5766562" y="12700"/>
                  </a:lnTo>
                  <a:close/>
                  <a:moveTo>
                    <a:pt x="5791962" y="12700"/>
                  </a:moveTo>
                  <a:lnTo>
                    <a:pt x="5804662" y="12700"/>
                  </a:lnTo>
                  <a:lnTo>
                    <a:pt x="5791962" y="12700"/>
                  </a:lnTo>
                  <a:close/>
                  <a:moveTo>
                    <a:pt x="5817362" y="12700"/>
                  </a:moveTo>
                  <a:lnTo>
                    <a:pt x="5830062" y="12700"/>
                  </a:lnTo>
                  <a:lnTo>
                    <a:pt x="5817362" y="12700"/>
                  </a:lnTo>
                  <a:close/>
                  <a:moveTo>
                    <a:pt x="5842762" y="12700"/>
                  </a:moveTo>
                  <a:lnTo>
                    <a:pt x="5855462" y="12700"/>
                  </a:lnTo>
                  <a:lnTo>
                    <a:pt x="5842762" y="12700"/>
                  </a:lnTo>
                  <a:close/>
                  <a:moveTo>
                    <a:pt x="5868162" y="12700"/>
                  </a:moveTo>
                  <a:lnTo>
                    <a:pt x="5880862" y="12700"/>
                  </a:lnTo>
                  <a:lnTo>
                    <a:pt x="5868162" y="12700"/>
                  </a:lnTo>
                  <a:close/>
                  <a:moveTo>
                    <a:pt x="5893562" y="12700"/>
                  </a:moveTo>
                  <a:lnTo>
                    <a:pt x="5906262" y="12700"/>
                  </a:lnTo>
                  <a:lnTo>
                    <a:pt x="5893562" y="12700"/>
                  </a:lnTo>
                  <a:close/>
                  <a:moveTo>
                    <a:pt x="5918962" y="12700"/>
                  </a:moveTo>
                  <a:lnTo>
                    <a:pt x="5931662" y="12700"/>
                  </a:lnTo>
                  <a:lnTo>
                    <a:pt x="5918962" y="12700"/>
                  </a:lnTo>
                  <a:close/>
                  <a:moveTo>
                    <a:pt x="5944362" y="12700"/>
                  </a:moveTo>
                  <a:lnTo>
                    <a:pt x="5957062" y="12700"/>
                  </a:lnTo>
                  <a:lnTo>
                    <a:pt x="5944362" y="12700"/>
                  </a:lnTo>
                  <a:close/>
                  <a:moveTo>
                    <a:pt x="5969762" y="12700"/>
                  </a:moveTo>
                  <a:lnTo>
                    <a:pt x="5982462" y="12700"/>
                  </a:lnTo>
                  <a:lnTo>
                    <a:pt x="5969762" y="12700"/>
                  </a:lnTo>
                  <a:close/>
                  <a:moveTo>
                    <a:pt x="5995162" y="12700"/>
                  </a:moveTo>
                  <a:lnTo>
                    <a:pt x="6007862" y="12700"/>
                  </a:lnTo>
                  <a:lnTo>
                    <a:pt x="5995162" y="12700"/>
                  </a:lnTo>
                  <a:close/>
                  <a:moveTo>
                    <a:pt x="6020562" y="12700"/>
                  </a:moveTo>
                  <a:lnTo>
                    <a:pt x="6033262" y="12700"/>
                  </a:lnTo>
                  <a:lnTo>
                    <a:pt x="6020562" y="12700"/>
                  </a:lnTo>
                  <a:close/>
                  <a:moveTo>
                    <a:pt x="6045962" y="12700"/>
                  </a:moveTo>
                  <a:lnTo>
                    <a:pt x="6058662" y="12700"/>
                  </a:lnTo>
                  <a:lnTo>
                    <a:pt x="6045962" y="12700"/>
                  </a:lnTo>
                  <a:close/>
                  <a:moveTo>
                    <a:pt x="6071362" y="12700"/>
                  </a:moveTo>
                  <a:lnTo>
                    <a:pt x="6084062" y="12700"/>
                  </a:lnTo>
                  <a:lnTo>
                    <a:pt x="6071362" y="12700"/>
                  </a:lnTo>
                  <a:close/>
                  <a:moveTo>
                    <a:pt x="6096762" y="12700"/>
                  </a:moveTo>
                  <a:lnTo>
                    <a:pt x="6109462" y="12700"/>
                  </a:lnTo>
                  <a:lnTo>
                    <a:pt x="6096762" y="12700"/>
                  </a:lnTo>
                  <a:close/>
                  <a:moveTo>
                    <a:pt x="6122162" y="12700"/>
                  </a:moveTo>
                  <a:lnTo>
                    <a:pt x="6134862" y="12700"/>
                  </a:lnTo>
                  <a:lnTo>
                    <a:pt x="6122162" y="12700"/>
                  </a:lnTo>
                  <a:close/>
                  <a:moveTo>
                    <a:pt x="6147562" y="12700"/>
                  </a:moveTo>
                  <a:lnTo>
                    <a:pt x="6160262" y="12700"/>
                  </a:lnTo>
                  <a:lnTo>
                    <a:pt x="6147562" y="12700"/>
                  </a:lnTo>
                  <a:close/>
                  <a:moveTo>
                    <a:pt x="6172962" y="12700"/>
                  </a:moveTo>
                  <a:lnTo>
                    <a:pt x="6185662" y="12700"/>
                  </a:lnTo>
                  <a:lnTo>
                    <a:pt x="6172962" y="12700"/>
                  </a:lnTo>
                  <a:close/>
                  <a:moveTo>
                    <a:pt x="6198362" y="12700"/>
                  </a:moveTo>
                  <a:lnTo>
                    <a:pt x="6211062" y="12700"/>
                  </a:lnTo>
                  <a:lnTo>
                    <a:pt x="6198362" y="12700"/>
                  </a:lnTo>
                  <a:close/>
                  <a:moveTo>
                    <a:pt x="6223762" y="12700"/>
                  </a:moveTo>
                  <a:lnTo>
                    <a:pt x="6236462" y="12700"/>
                  </a:lnTo>
                  <a:lnTo>
                    <a:pt x="6223762" y="12700"/>
                  </a:lnTo>
                  <a:close/>
                  <a:moveTo>
                    <a:pt x="6249162" y="12700"/>
                  </a:moveTo>
                  <a:lnTo>
                    <a:pt x="6261862" y="12700"/>
                  </a:lnTo>
                  <a:lnTo>
                    <a:pt x="6249162" y="12700"/>
                  </a:lnTo>
                  <a:close/>
                  <a:moveTo>
                    <a:pt x="6274562" y="12700"/>
                  </a:moveTo>
                  <a:lnTo>
                    <a:pt x="6287262" y="12700"/>
                  </a:lnTo>
                  <a:lnTo>
                    <a:pt x="6274562" y="12700"/>
                  </a:lnTo>
                  <a:close/>
                  <a:moveTo>
                    <a:pt x="6299962" y="12700"/>
                  </a:moveTo>
                  <a:lnTo>
                    <a:pt x="6312662" y="12700"/>
                  </a:lnTo>
                  <a:lnTo>
                    <a:pt x="6299962" y="12700"/>
                  </a:lnTo>
                  <a:close/>
                  <a:moveTo>
                    <a:pt x="6325362" y="12700"/>
                  </a:moveTo>
                  <a:lnTo>
                    <a:pt x="6338062" y="12700"/>
                  </a:lnTo>
                  <a:lnTo>
                    <a:pt x="6325362" y="12700"/>
                  </a:lnTo>
                  <a:close/>
                  <a:moveTo>
                    <a:pt x="6350762" y="12700"/>
                  </a:moveTo>
                  <a:lnTo>
                    <a:pt x="6363462" y="12700"/>
                  </a:lnTo>
                  <a:lnTo>
                    <a:pt x="6350762" y="12700"/>
                  </a:lnTo>
                  <a:close/>
                  <a:moveTo>
                    <a:pt x="6376162" y="12700"/>
                  </a:moveTo>
                  <a:lnTo>
                    <a:pt x="6388862" y="12700"/>
                  </a:lnTo>
                  <a:lnTo>
                    <a:pt x="6376162" y="12700"/>
                  </a:lnTo>
                  <a:close/>
                  <a:moveTo>
                    <a:pt x="6401562" y="12700"/>
                  </a:moveTo>
                  <a:lnTo>
                    <a:pt x="6414262" y="12700"/>
                  </a:lnTo>
                  <a:lnTo>
                    <a:pt x="6401562" y="12700"/>
                  </a:lnTo>
                  <a:close/>
                  <a:moveTo>
                    <a:pt x="6426962" y="12700"/>
                  </a:moveTo>
                  <a:lnTo>
                    <a:pt x="6439662" y="12700"/>
                  </a:lnTo>
                  <a:lnTo>
                    <a:pt x="6426962" y="12700"/>
                  </a:lnTo>
                  <a:close/>
                  <a:moveTo>
                    <a:pt x="6452362" y="12700"/>
                  </a:moveTo>
                  <a:lnTo>
                    <a:pt x="6465062" y="12700"/>
                  </a:lnTo>
                  <a:lnTo>
                    <a:pt x="6452362" y="12700"/>
                  </a:lnTo>
                  <a:close/>
                  <a:moveTo>
                    <a:pt x="6477762" y="12700"/>
                  </a:moveTo>
                  <a:lnTo>
                    <a:pt x="6490462" y="12700"/>
                  </a:lnTo>
                  <a:lnTo>
                    <a:pt x="6477762" y="12700"/>
                  </a:lnTo>
                  <a:close/>
                  <a:moveTo>
                    <a:pt x="6503162" y="12700"/>
                  </a:moveTo>
                  <a:lnTo>
                    <a:pt x="6515862" y="12700"/>
                  </a:lnTo>
                  <a:lnTo>
                    <a:pt x="6503162" y="12700"/>
                  </a:lnTo>
                  <a:close/>
                  <a:moveTo>
                    <a:pt x="6528562" y="12700"/>
                  </a:moveTo>
                  <a:lnTo>
                    <a:pt x="6541262" y="12700"/>
                  </a:lnTo>
                  <a:lnTo>
                    <a:pt x="6528562" y="12700"/>
                  </a:lnTo>
                  <a:close/>
                  <a:moveTo>
                    <a:pt x="6553962" y="12700"/>
                  </a:moveTo>
                  <a:lnTo>
                    <a:pt x="6566662" y="12700"/>
                  </a:lnTo>
                  <a:lnTo>
                    <a:pt x="6553962" y="12700"/>
                  </a:lnTo>
                  <a:close/>
                  <a:moveTo>
                    <a:pt x="6579362" y="12700"/>
                  </a:moveTo>
                  <a:lnTo>
                    <a:pt x="6592062" y="12700"/>
                  </a:lnTo>
                  <a:lnTo>
                    <a:pt x="6579362" y="12700"/>
                  </a:lnTo>
                  <a:close/>
                  <a:moveTo>
                    <a:pt x="6604762" y="12700"/>
                  </a:moveTo>
                  <a:lnTo>
                    <a:pt x="6617462" y="12700"/>
                  </a:lnTo>
                  <a:lnTo>
                    <a:pt x="6604762" y="12700"/>
                  </a:lnTo>
                  <a:close/>
                  <a:moveTo>
                    <a:pt x="6630162" y="12700"/>
                  </a:moveTo>
                  <a:lnTo>
                    <a:pt x="6642862" y="12700"/>
                  </a:lnTo>
                  <a:lnTo>
                    <a:pt x="6630162" y="12700"/>
                  </a:lnTo>
                  <a:close/>
                  <a:moveTo>
                    <a:pt x="6655562" y="12700"/>
                  </a:moveTo>
                  <a:lnTo>
                    <a:pt x="6668262" y="12700"/>
                  </a:lnTo>
                  <a:lnTo>
                    <a:pt x="6655562" y="12700"/>
                  </a:lnTo>
                  <a:close/>
                  <a:moveTo>
                    <a:pt x="6680962" y="12700"/>
                  </a:moveTo>
                  <a:lnTo>
                    <a:pt x="6693662" y="12700"/>
                  </a:lnTo>
                  <a:lnTo>
                    <a:pt x="6680962" y="12700"/>
                  </a:lnTo>
                  <a:close/>
                  <a:moveTo>
                    <a:pt x="6706362" y="12700"/>
                  </a:moveTo>
                  <a:lnTo>
                    <a:pt x="6719062" y="12700"/>
                  </a:lnTo>
                  <a:lnTo>
                    <a:pt x="6706362" y="12700"/>
                  </a:lnTo>
                  <a:close/>
                  <a:moveTo>
                    <a:pt x="6731762" y="12700"/>
                  </a:moveTo>
                  <a:lnTo>
                    <a:pt x="6744462" y="12700"/>
                  </a:lnTo>
                  <a:lnTo>
                    <a:pt x="6731762" y="12700"/>
                  </a:lnTo>
                  <a:close/>
                  <a:moveTo>
                    <a:pt x="6757162" y="12700"/>
                  </a:moveTo>
                  <a:lnTo>
                    <a:pt x="6769862" y="12700"/>
                  </a:lnTo>
                  <a:lnTo>
                    <a:pt x="6757162" y="12700"/>
                  </a:lnTo>
                  <a:close/>
                  <a:moveTo>
                    <a:pt x="6782562" y="12700"/>
                  </a:moveTo>
                  <a:lnTo>
                    <a:pt x="6795262" y="12700"/>
                  </a:lnTo>
                  <a:lnTo>
                    <a:pt x="6782562" y="12700"/>
                  </a:lnTo>
                  <a:close/>
                  <a:moveTo>
                    <a:pt x="6807962" y="12700"/>
                  </a:moveTo>
                  <a:lnTo>
                    <a:pt x="6820662" y="12700"/>
                  </a:lnTo>
                  <a:lnTo>
                    <a:pt x="6807962" y="12700"/>
                  </a:lnTo>
                  <a:close/>
                  <a:moveTo>
                    <a:pt x="6833362" y="12700"/>
                  </a:moveTo>
                  <a:lnTo>
                    <a:pt x="6846062" y="12700"/>
                  </a:lnTo>
                  <a:lnTo>
                    <a:pt x="6833362" y="12700"/>
                  </a:lnTo>
                  <a:close/>
                  <a:moveTo>
                    <a:pt x="6858762" y="12700"/>
                  </a:moveTo>
                  <a:lnTo>
                    <a:pt x="6871462" y="12700"/>
                  </a:lnTo>
                  <a:lnTo>
                    <a:pt x="6858762" y="12700"/>
                  </a:lnTo>
                  <a:close/>
                  <a:moveTo>
                    <a:pt x="6884162" y="12700"/>
                  </a:moveTo>
                  <a:lnTo>
                    <a:pt x="6896862" y="12700"/>
                  </a:lnTo>
                  <a:lnTo>
                    <a:pt x="6884162" y="12700"/>
                  </a:lnTo>
                  <a:close/>
                  <a:moveTo>
                    <a:pt x="6909562" y="12700"/>
                  </a:moveTo>
                  <a:lnTo>
                    <a:pt x="6922262" y="12700"/>
                  </a:lnTo>
                  <a:lnTo>
                    <a:pt x="6909562" y="12700"/>
                  </a:lnTo>
                  <a:close/>
                  <a:moveTo>
                    <a:pt x="6934962" y="12700"/>
                  </a:moveTo>
                  <a:lnTo>
                    <a:pt x="6947662" y="12700"/>
                  </a:lnTo>
                  <a:lnTo>
                    <a:pt x="6934962" y="12700"/>
                  </a:lnTo>
                  <a:close/>
                  <a:moveTo>
                    <a:pt x="6960362" y="12700"/>
                  </a:moveTo>
                  <a:lnTo>
                    <a:pt x="6973062" y="12700"/>
                  </a:lnTo>
                  <a:lnTo>
                    <a:pt x="6960362" y="12700"/>
                  </a:lnTo>
                  <a:close/>
                  <a:moveTo>
                    <a:pt x="6985762" y="12700"/>
                  </a:moveTo>
                  <a:lnTo>
                    <a:pt x="6998462" y="12700"/>
                  </a:lnTo>
                  <a:lnTo>
                    <a:pt x="6985762" y="12700"/>
                  </a:lnTo>
                  <a:close/>
                  <a:moveTo>
                    <a:pt x="7011162" y="12700"/>
                  </a:moveTo>
                  <a:lnTo>
                    <a:pt x="7023862" y="12700"/>
                  </a:lnTo>
                  <a:lnTo>
                    <a:pt x="7011162" y="12700"/>
                  </a:lnTo>
                  <a:close/>
                  <a:moveTo>
                    <a:pt x="7036562" y="12700"/>
                  </a:moveTo>
                  <a:lnTo>
                    <a:pt x="7049262" y="12700"/>
                  </a:lnTo>
                  <a:lnTo>
                    <a:pt x="7036562" y="12700"/>
                  </a:lnTo>
                  <a:close/>
                  <a:moveTo>
                    <a:pt x="7061962" y="12700"/>
                  </a:moveTo>
                  <a:lnTo>
                    <a:pt x="7074662" y="12700"/>
                  </a:lnTo>
                  <a:lnTo>
                    <a:pt x="7061962" y="12700"/>
                  </a:lnTo>
                  <a:close/>
                  <a:moveTo>
                    <a:pt x="7087362" y="12700"/>
                  </a:moveTo>
                  <a:lnTo>
                    <a:pt x="7100062" y="12700"/>
                  </a:lnTo>
                  <a:lnTo>
                    <a:pt x="7087362" y="12700"/>
                  </a:lnTo>
                  <a:close/>
                  <a:moveTo>
                    <a:pt x="7112762" y="12700"/>
                  </a:moveTo>
                  <a:lnTo>
                    <a:pt x="7125462" y="12700"/>
                  </a:lnTo>
                  <a:lnTo>
                    <a:pt x="7112762" y="12700"/>
                  </a:lnTo>
                  <a:close/>
                  <a:moveTo>
                    <a:pt x="7138162" y="12700"/>
                  </a:moveTo>
                  <a:lnTo>
                    <a:pt x="7150862" y="12700"/>
                  </a:lnTo>
                  <a:lnTo>
                    <a:pt x="7138162" y="12700"/>
                  </a:lnTo>
                  <a:close/>
                  <a:moveTo>
                    <a:pt x="7163562" y="12700"/>
                  </a:moveTo>
                  <a:lnTo>
                    <a:pt x="7176262" y="12700"/>
                  </a:lnTo>
                  <a:lnTo>
                    <a:pt x="7163562" y="12700"/>
                  </a:lnTo>
                  <a:close/>
                  <a:moveTo>
                    <a:pt x="7188962" y="12700"/>
                  </a:moveTo>
                  <a:lnTo>
                    <a:pt x="7201662" y="12700"/>
                  </a:lnTo>
                  <a:lnTo>
                    <a:pt x="7188962" y="12700"/>
                  </a:lnTo>
                  <a:close/>
                  <a:moveTo>
                    <a:pt x="7214362" y="12700"/>
                  </a:moveTo>
                  <a:lnTo>
                    <a:pt x="7227062" y="12700"/>
                  </a:lnTo>
                  <a:lnTo>
                    <a:pt x="7214362" y="12700"/>
                  </a:lnTo>
                  <a:close/>
                  <a:moveTo>
                    <a:pt x="7239762" y="12700"/>
                  </a:moveTo>
                  <a:lnTo>
                    <a:pt x="7252462" y="12700"/>
                  </a:lnTo>
                  <a:lnTo>
                    <a:pt x="7239762" y="12700"/>
                  </a:lnTo>
                  <a:close/>
                  <a:moveTo>
                    <a:pt x="7265162" y="12700"/>
                  </a:moveTo>
                  <a:lnTo>
                    <a:pt x="7277862" y="12700"/>
                  </a:lnTo>
                  <a:lnTo>
                    <a:pt x="7265162" y="12700"/>
                  </a:lnTo>
                  <a:close/>
                  <a:moveTo>
                    <a:pt x="7290562" y="12700"/>
                  </a:moveTo>
                  <a:lnTo>
                    <a:pt x="7303262" y="12700"/>
                  </a:lnTo>
                  <a:lnTo>
                    <a:pt x="7290562" y="12700"/>
                  </a:lnTo>
                  <a:close/>
                  <a:moveTo>
                    <a:pt x="7315962" y="12700"/>
                  </a:moveTo>
                  <a:lnTo>
                    <a:pt x="7328662" y="12700"/>
                  </a:lnTo>
                  <a:lnTo>
                    <a:pt x="7315962" y="12700"/>
                  </a:lnTo>
                  <a:close/>
                  <a:moveTo>
                    <a:pt x="7341362" y="12700"/>
                  </a:moveTo>
                  <a:lnTo>
                    <a:pt x="7354062" y="12700"/>
                  </a:lnTo>
                  <a:lnTo>
                    <a:pt x="7341362" y="12700"/>
                  </a:lnTo>
                  <a:close/>
                  <a:moveTo>
                    <a:pt x="7366762" y="12700"/>
                  </a:moveTo>
                  <a:lnTo>
                    <a:pt x="7379462" y="12700"/>
                  </a:lnTo>
                  <a:lnTo>
                    <a:pt x="7366762" y="12700"/>
                  </a:lnTo>
                  <a:close/>
                  <a:moveTo>
                    <a:pt x="7392162" y="12700"/>
                  </a:moveTo>
                  <a:lnTo>
                    <a:pt x="7404862" y="12700"/>
                  </a:lnTo>
                  <a:lnTo>
                    <a:pt x="7392162" y="12700"/>
                  </a:lnTo>
                  <a:close/>
                  <a:moveTo>
                    <a:pt x="7417562" y="12700"/>
                  </a:moveTo>
                  <a:lnTo>
                    <a:pt x="7430262" y="12700"/>
                  </a:lnTo>
                  <a:lnTo>
                    <a:pt x="7417562" y="12700"/>
                  </a:lnTo>
                  <a:close/>
                  <a:moveTo>
                    <a:pt x="7442962" y="12700"/>
                  </a:moveTo>
                  <a:lnTo>
                    <a:pt x="7455662" y="12700"/>
                  </a:lnTo>
                  <a:lnTo>
                    <a:pt x="7442962" y="12700"/>
                  </a:lnTo>
                  <a:close/>
                  <a:moveTo>
                    <a:pt x="7468362" y="12700"/>
                  </a:moveTo>
                  <a:lnTo>
                    <a:pt x="7481062" y="12700"/>
                  </a:lnTo>
                  <a:lnTo>
                    <a:pt x="7468362" y="12700"/>
                  </a:lnTo>
                  <a:close/>
                  <a:moveTo>
                    <a:pt x="7493762" y="12700"/>
                  </a:moveTo>
                  <a:lnTo>
                    <a:pt x="7506462" y="12700"/>
                  </a:lnTo>
                  <a:lnTo>
                    <a:pt x="7493762" y="12700"/>
                  </a:lnTo>
                  <a:close/>
                  <a:moveTo>
                    <a:pt x="7519162" y="12700"/>
                  </a:moveTo>
                  <a:lnTo>
                    <a:pt x="7531862" y="12700"/>
                  </a:lnTo>
                  <a:lnTo>
                    <a:pt x="7519162" y="12700"/>
                  </a:lnTo>
                  <a:close/>
                  <a:moveTo>
                    <a:pt x="7544562" y="12700"/>
                  </a:moveTo>
                  <a:lnTo>
                    <a:pt x="7557262" y="12700"/>
                  </a:lnTo>
                  <a:lnTo>
                    <a:pt x="7544562" y="12700"/>
                  </a:lnTo>
                  <a:close/>
                  <a:moveTo>
                    <a:pt x="7569962" y="12700"/>
                  </a:moveTo>
                  <a:lnTo>
                    <a:pt x="7582662" y="12700"/>
                  </a:lnTo>
                  <a:lnTo>
                    <a:pt x="7569962" y="12700"/>
                  </a:lnTo>
                  <a:close/>
                  <a:moveTo>
                    <a:pt x="7595362" y="12700"/>
                  </a:moveTo>
                  <a:lnTo>
                    <a:pt x="7608062" y="12700"/>
                  </a:lnTo>
                  <a:lnTo>
                    <a:pt x="7595362" y="12700"/>
                  </a:lnTo>
                  <a:close/>
                  <a:moveTo>
                    <a:pt x="7620762" y="12700"/>
                  </a:moveTo>
                  <a:lnTo>
                    <a:pt x="7633462" y="12700"/>
                  </a:lnTo>
                  <a:lnTo>
                    <a:pt x="7620762" y="12700"/>
                  </a:lnTo>
                  <a:close/>
                  <a:moveTo>
                    <a:pt x="7646162" y="12700"/>
                  </a:moveTo>
                  <a:lnTo>
                    <a:pt x="7658862" y="12700"/>
                  </a:lnTo>
                  <a:lnTo>
                    <a:pt x="7646162" y="12700"/>
                  </a:lnTo>
                  <a:close/>
                  <a:moveTo>
                    <a:pt x="7671562" y="12700"/>
                  </a:moveTo>
                  <a:lnTo>
                    <a:pt x="7684262" y="12700"/>
                  </a:lnTo>
                  <a:lnTo>
                    <a:pt x="7671562" y="12700"/>
                  </a:lnTo>
                  <a:close/>
                  <a:moveTo>
                    <a:pt x="7696962" y="12700"/>
                  </a:moveTo>
                  <a:lnTo>
                    <a:pt x="7709662" y="12700"/>
                  </a:lnTo>
                  <a:lnTo>
                    <a:pt x="7696962" y="12700"/>
                  </a:lnTo>
                  <a:close/>
                  <a:moveTo>
                    <a:pt x="7722362" y="12700"/>
                  </a:moveTo>
                  <a:lnTo>
                    <a:pt x="7735062" y="12700"/>
                  </a:lnTo>
                  <a:lnTo>
                    <a:pt x="7722362" y="12700"/>
                  </a:lnTo>
                  <a:close/>
                  <a:moveTo>
                    <a:pt x="7747762" y="12700"/>
                  </a:moveTo>
                  <a:lnTo>
                    <a:pt x="7760462" y="12700"/>
                  </a:lnTo>
                  <a:lnTo>
                    <a:pt x="7747762" y="12700"/>
                  </a:lnTo>
                  <a:close/>
                  <a:moveTo>
                    <a:pt x="7773162" y="12700"/>
                  </a:moveTo>
                  <a:lnTo>
                    <a:pt x="7785862" y="12700"/>
                  </a:lnTo>
                  <a:lnTo>
                    <a:pt x="7773162" y="12700"/>
                  </a:lnTo>
                  <a:close/>
                  <a:moveTo>
                    <a:pt x="7798562" y="12700"/>
                  </a:moveTo>
                  <a:lnTo>
                    <a:pt x="7811262" y="12700"/>
                  </a:lnTo>
                  <a:lnTo>
                    <a:pt x="7798562" y="12700"/>
                  </a:lnTo>
                  <a:close/>
                  <a:moveTo>
                    <a:pt x="7823962" y="12700"/>
                  </a:moveTo>
                  <a:lnTo>
                    <a:pt x="7836662" y="12700"/>
                  </a:lnTo>
                  <a:lnTo>
                    <a:pt x="7823962" y="12700"/>
                  </a:lnTo>
                  <a:close/>
                  <a:moveTo>
                    <a:pt x="7849362" y="12700"/>
                  </a:moveTo>
                  <a:lnTo>
                    <a:pt x="7862062" y="12700"/>
                  </a:lnTo>
                  <a:lnTo>
                    <a:pt x="7849362" y="12700"/>
                  </a:lnTo>
                  <a:close/>
                  <a:moveTo>
                    <a:pt x="7874762" y="12700"/>
                  </a:moveTo>
                  <a:lnTo>
                    <a:pt x="7887462" y="12700"/>
                  </a:lnTo>
                  <a:lnTo>
                    <a:pt x="7874762" y="12700"/>
                  </a:lnTo>
                  <a:close/>
                  <a:moveTo>
                    <a:pt x="7900162" y="12700"/>
                  </a:moveTo>
                  <a:lnTo>
                    <a:pt x="7912862" y="12700"/>
                  </a:lnTo>
                  <a:lnTo>
                    <a:pt x="7900162" y="12700"/>
                  </a:lnTo>
                  <a:close/>
                  <a:moveTo>
                    <a:pt x="7925562" y="12700"/>
                  </a:moveTo>
                  <a:lnTo>
                    <a:pt x="7938262" y="12700"/>
                  </a:lnTo>
                  <a:lnTo>
                    <a:pt x="7925562" y="12700"/>
                  </a:lnTo>
                  <a:close/>
                  <a:moveTo>
                    <a:pt x="7950962" y="12700"/>
                  </a:moveTo>
                  <a:lnTo>
                    <a:pt x="7963662" y="12700"/>
                  </a:lnTo>
                  <a:lnTo>
                    <a:pt x="7950962" y="12700"/>
                  </a:lnTo>
                  <a:close/>
                  <a:moveTo>
                    <a:pt x="7976362" y="12700"/>
                  </a:moveTo>
                  <a:lnTo>
                    <a:pt x="7989062" y="12700"/>
                  </a:lnTo>
                  <a:lnTo>
                    <a:pt x="7976362" y="12700"/>
                  </a:lnTo>
                  <a:close/>
                  <a:moveTo>
                    <a:pt x="8001762" y="12700"/>
                  </a:moveTo>
                  <a:lnTo>
                    <a:pt x="8014462" y="12700"/>
                  </a:lnTo>
                  <a:lnTo>
                    <a:pt x="8001762" y="12700"/>
                  </a:lnTo>
                  <a:close/>
                  <a:moveTo>
                    <a:pt x="8027162" y="12700"/>
                  </a:moveTo>
                  <a:lnTo>
                    <a:pt x="8039862" y="12700"/>
                  </a:lnTo>
                  <a:lnTo>
                    <a:pt x="8027162" y="12700"/>
                  </a:lnTo>
                  <a:close/>
                  <a:moveTo>
                    <a:pt x="8052562" y="12700"/>
                  </a:moveTo>
                  <a:lnTo>
                    <a:pt x="8065262" y="12700"/>
                  </a:lnTo>
                  <a:lnTo>
                    <a:pt x="8052562" y="12700"/>
                  </a:lnTo>
                  <a:close/>
                  <a:moveTo>
                    <a:pt x="8077962" y="12700"/>
                  </a:moveTo>
                  <a:lnTo>
                    <a:pt x="8090662" y="12700"/>
                  </a:lnTo>
                  <a:lnTo>
                    <a:pt x="8077962" y="12700"/>
                  </a:lnTo>
                  <a:close/>
                  <a:moveTo>
                    <a:pt x="8103362" y="12700"/>
                  </a:moveTo>
                  <a:lnTo>
                    <a:pt x="8116062" y="12700"/>
                  </a:lnTo>
                  <a:lnTo>
                    <a:pt x="8103362" y="12700"/>
                  </a:lnTo>
                  <a:close/>
                  <a:moveTo>
                    <a:pt x="8128762" y="12700"/>
                  </a:moveTo>
                  <a:lnTo>
                    <a:pt x="8141462" y="12700"/>
                  </a:lnTo>
                  <a:lnTo>
                    <a:pt x="8128762" y="12700"/>
                  </a:lnTo>
                  <a:close/>
                  <a:moveTo>
                    <a:pt x="8154162" y="12700"/>
                  </a:moveTo>
                  <a:lnTo>
                    <a:pt x="8166862" y="12700"/>
                  </a:lnTo>
                  <a:lnTo>
                    <a:pt x="8154162" y="12700"/>
                  </a:lnTo>
                  <a:close/>
                  <a:moveTo>
                    <a:pt x="8179562" y="12700"/>
                  </a:moveTo>
                  <a:lnTo>
                    <a:pt x="8192262" y="12700"/>
                  </a:lnTo>
                  <a:lnTo>
                    <a:pt x="8179562" y="12700"/>
                  </a:lnTo>
                  <a:close/>
                  <a:moveTo>
                    <a:pt x="8204962" y="12700"/>
                  </a:moveTo>
                  <a:lnTo>
                    <a:pt x="8217662" y="12700"/>
                  </a:lnTo>
                  <a:lnTo>
                    <a:pt x="8204962" y="12700"/>
                  </a:lnTo>
                  <a:close/>
                  <a:moveTo>
                    <a:pt x="8230362" y="12700"/>
                  </a:moveTo>
                  <a:lnTo>
                    <a:pt x="8243062" y="12700"/>
                  </a:lnTo>
                  <a:lnTo>
                    <a:pt x="8230362" y="12700"/>
                  </a:lnTo>
                  <a:close/>
                  <a:moveTo>
                    <a:pt x="8255762" y="12700"/>
                  </a:moveTo>
                  <a:lnTo>
                    <a:pt x="8268462" y="12700"/>
                  </a:lnTo>
                  <a:lnTo>
                    <a:pt x="8255762" y="12700"/>
                  </a:lnTo>
                  <a:close/>
                  <a:moveTo>
                    <a:pt x="8281162" y="12700"/>
                  </a:moveTo>
                  <a:lnTo>
                    <a:pt x="8293862" y="12700"/>
                  </a:lnTo>
                  <a:lnTo>
                    <a:pt x="8281162" y="12700"/>
                  </a:lnTo>
                  <a:close/>
                  <a:moveTo>
                    <a:pt x="8306562" y="12700"/>
                  </a:moveTo>
                  <a:lnTo>
                    <a:pt x="8319262" y="12700"/>
                  </a:lnTo>
                  <a:lnTo>
                    <a:pt x="8306562" y="12700"/>
                  </a:lnTo>
                  <a:close/>
                  <a:moveTo>
                    <a:pt x="8331962" y="12700"/>
                  </a:moveTo>
                  <a:lnTo>
                    <a:pt x="8344662" y="12700"/>
                  </a:lnTo>
                  <a:lnTo>
                    <a:pt x="8331962" y="12700"/>
                  </a:lnTo>
                  <a:close/>
                  <a:moveTo>
                    <a:pt x="8357362" y="12700"/>
                  </a:moveTo>
                  <a:lnTo>
                    <a:pt x="8370062" y="12700"/>
                  </a:lnTo>
                  <a:lnTo>
                    <a:pt x="8357362" y="12700"/>
                  </a:lnTo>
                  <a:close/>
                  <a:moveTo>
                    <a:pt x="8382762" y="12700"/>
                  </a:moveTo>
                  <a:lnTo>
                    <a:pt x="8395462" y="12700"/>
                  </a:lnTo>
                  <a:lnTo>
                    <a:pt x="8382762" y="12700"/>
                  </a:lnTo>
                  <a:close/>
                  <a:moveTo>
                    <a:pt x="8408162" y="12700"/>
                  </a:moveTo>
                  <a:lnTo>
                    <a:pt x="8420862" y="12700"/>
                  </a:lnTo>
                  <a:lnTo>
                    <a:pt x="8408162" y="12700"/>
                  </a:lnTo>
                  <a:close/>
                  <a:moveTo>
                    <a:pt x="8433562" y="12700"/>
                  </a:moveTo>
                  <a:lnTo>
                    <a:pt x="8446262" y="12700"/>
                  </a:lnTo>
                  <a:lnTo>
                    <a:pt x="8433562" y="12700"/>
                  </a:lnTo>
                  <a:close/>
                  <a:moveTo>
                    <a:pt x="8458962" y="12700"/>
                  </a:moveTo>
                  <a:lnTo>
                    <a:pt x="8471662" y="12700"/>
                  </a:lnTo>
                  <a:lnTo>
                    <a:pt x="8458962" y="12700"/>
                  </a:lnTo>
                  <a:close/>
                  <a:moveTo>
                    <a:pt x="8484362" y="12700"/>
                  </a:moveTo>
                  <a:lnTo>
                    <a:pt x="8497062" y="12700"/>
                  </a:lnTo>
                  <a:lnTo>
                    <a:pt x="8484362" y="12700"/>
                  </a:lnTo>
                  <a:close/>
                  <a:moveTo>
                    <a:pt x="8509762" y="12700"/>
                  </a:moveTo>
                  <a:lnTo>
                    <a:pt x="8522462" y="12700"/>
                  </a:lnTo>
                  <a:lnTo>
                    <a:pt x="8509762" y="12700"/>
                  </a:lnTo>
                  <a:close/>
                  <a:moveTo>
                    <a:pt x="8535162" y="12700"/>
                  </a:moveTo>
                  <a:lnTo>
                    <a:pt x="8547862" y="12700"/>
                  </a:lnTo>
                  <a:lnTo>
                    <a:pt x="8535162" y="12700"/>
                  </a:lnTo>
                  <a:close/>
                  <a:moveTo>
                    <a:pt x="8560562" y="12700"/>
                  </a:moveTo>
                  <a:lnTo>
                    <a:pt x="8573262" y="12700"/>
                  </a:lnTo>
                  <a:lnTo>
                    <a:pt x="8560562" y="12700"/>
                  </a:lnTo>
                  <a:close/>
                  <a:moveTo>
                    <a:pt x="8585962" y="12700"/>
                  </a:moveTo>
                  <a:lnTo>
                    <a:pt x="8598662" y="12700"/>
                  </a:lnTo>
                  <a:lnTo>
                    <a:pt x="8585962" y="12700"/>
                  </a:lnTo>
                  <a:close/>
                  <a:moveTo>
                    <a:pt x="8611362" y="12700"/>
                  </a:moveTo>
                  <a:lnTo>
                    <a:pt x="8624062" y="12700"/>
                  </a:lnTo>
                  <a:lnTo>
                    <a:pt x="8611362" y="12700"/>
                  </a:lnTo>
                  <a:close/>
                  <a:moveTo>
                    <a:pt x="8636762" y="12700"/>
                  </a:moveTo>
                  <a:lnTo>
                    <a:pt x="8649462" y="12700"/>
                  </a:lnTo>
                  <a:lnTo>
                    <a:pt x="8636762" y="12700"/>
                  </a:lnTo>
                  <a:close/>
                  <a:moveTo>
                    <a:pt x="8662162" y="12700"/>
                  </a:moveTo>
                  <a:lnTo>
                    <a:pt x="8674862" y="12700"/>
                  </a:lnTo>
                  <a:lnTo>
                    <a:pt x="8662162" y="12700"/>
                  </a:lnTo>
                  <a:close/>
                  <a:moveTo>
                    <a:pt x="8687562" y="12700"/>
                  </a:moveTo>
                  <a:lnTo>
                    <a:pt x="8700262" y="12700"/>
                  </a:lnTo>
                  <a:lnTo>
                    <a:pt x="8687562" y="12700"/>
                  </a:lnTo>
                  <a:close/>
                  <a:moveTo>
                    <a:pt x="8712962" y="12700"/>
                  </a:moveTo>
                  <a:lnTo>
                    <a:pt x="8725662" y="12700"/>
                  </a:lnTo>
                  <a:lnTo>
                    <a:pt x="8712962" y="12700"/>
                  </a:lnTo>
                  <a:close/>
                  <a:moveTo>
                    <a:pt x="8738362" y="12700"/>
                  </a:moveTo>
                  <a:lnTo>
                    <a:pt x="8751062" y="12700"/>
                  </a:lnTo>
                  <a:lnTo>
                    <a:pt x="8738362" y="12700"/>
                  </a:lnTo>
                  <a:close/>
                  <a:moveTo>
                    <a:pt x="8763762" y="12700"/>
                  </a:moveTo>
                  <a:lnTo>
                    <a:pt x="8776462" y="12700"/>
                  </a:lnTo>
                  <a:lnTo>
                    <a:pt x="8763762" y="12700"/>
                  </a:lnTo>
                  <a:close/>
                  <a:moveTo>
                    <a:pt x="8789162" y="12700"/>
                  </a:moveTo>
                  <a:lnTo>
                    <a:pt x="8801862" y="12700"/>
                  </a:lnTo>
                  <a:lnTo>
                    <a:pt x="8789162" y="12700"/>
                  </a:lnTo>
                  <a:close/>
                  <a:moveTo>
                    <a:pt x="8814562" y="12700"/>
                  </a:moveTo>
                  <a:lnTo>
                    <a:pt x="8827262" y="12700"/>
                  </a:lnTo>
                  <a:lnTo>
                    <a:pt x="8814562" y="12700"/>
                  </a:lnTo>
                  <a:close/>
                  <a:moveTo>
                    <a:pt x="8839962" y="12700"/>
                  </a:moveTo>
                  <a:lnTo>
                    <a:pt x="8852662" y="12700"/>
                  </a:lnTo>
                  <a:lnTo>
                    <a:pt x="8839962" y="12700"/>
                  </a:lnTo>
                  <a:close/>
                  <a:moveTo>
                    <a:pt x="8865362" y="12700"/>
                  </a:moveTo>
                  <a:lnTo>
                    <a:pt x="8878062" y="12700"/>
                  </a:lnTo>
                  <a:lnTo>
                    <a:pt x="8865362" y="12700"/>
                  </a:lnTo>
                  <a:close/>
                  <a:moveTo>
                    <a:pt x="8890762" y="12700"/>
                  </a:moveTo>
                  <a:lnTo>
                    <a:pt x="8903462" y="12700"/>
                  </a:lnTo>
                  <a:lnTo>
                    <a:pt x="8890762" y="12700"/>
                  </a:lnTo>
                  <a:close/>
                  <a:moveTo>
                    <a:pt x="8916162" y="12700"/>
                  </a:moveTo>
                  <a:lnTo>
                    <a:pt x="8928862" y="12700"/>
                  </a:lnTo>
                  <a:lnTo>
                    <a:pt x="8916162" y="12700"/>
                  </a:lnTo>
                  <a:close/>
                  <a:moveTo>
                    <a:pt x="8941562" y="12700"/>
                  </a:moveTo>
                  <a:lnTo>
                    <a:pt x="8954262" y="12700"/>
                  </a:lnTo>
                  <a:lnTo>
                    <a:pt x="8941562" y="12700"/>
                  </a:lnTo>
                  <a:close/>
                  <a:moveTo>
                    <a:pt x="8966962" y="12700"/>
                  </a:moveTo>
                  <a:lnTo>
                    <a:pt x="8979662" y="12700"/>
                  </a:lnTo>
                  <a:lnTo>
                    <a:pt x="8966962" y="12700"/>
                  </a:lnTo>
                  <a:close/>
                  <a:moveTo>
                    <a:pt x="8992362" y="12700"/>
                  </a:moveTo>
                  <a:lnTo>
                    <a:pt x="9005062" y="12700"/>
                  </a:lnTo>
                  <a:lnTo>
                    <a:pt x="8992362" y="12700"/>
                  </a:lnTo>
                  <a:close/>
                  <a:moveTo>
                    <a:pt x="9017762" y="12700"/>
                  </a:moveTo>
                  <a:lnTo>
                    <a:pt x="9030462" y="12700"/>
                  </a:lnTo>
                  <a:lnTo>
                    <a:pt x="9017762" y="12700"/>
                  </a:lnTo>
                  <a:close/>
                  <a:moveTo>
                    <a:pt x="9043162" y="12700"/>
                  </a:moveTo>
                  <a:lnTo>
                    <a:pt x="9055862" y="12700"/>
                  </a:lnTo>
                  <a:lnTo>
                    <a:pt x="9043162" y="12700"/>
                  </a:lnTo>
                  <a:close/>
                  <a:moveTo>
                    <a:pt x="9068562" y="12700"/>
                  </a:moveTo>
                  <a:lnTo>
                    <a:pt x="9081262" y="12700"/>
                  </a:lnTo>
                  <a:lnTo>
                    <a:pt x="9068562" y="12700"/>
                  </a:lnTo>
                  <a:close/>
                  <a:moveTo>
                    <a:pt x="9093962" y="12700"/>
                  </a:moveTo>
                  <a:lnTo>
                    <a:pt x="9106662" y="12700"/>
                  </a:lnTo>
                  <a:lnTo>
                    <a:pt x="9093962" y="12700"/>
                  </a:lnTo>
                  <a:close/>
                  <a:moveTo>
                    <a:pt x="9119362" y="12700"/>
                  </a:moveTo>
                  <a:lnTo>
                    <a:pt x="9125204" y="12700"/>
                  </a:lnTo>
                  <a:cubicBezTo>
                    <a:pt x="9128760" y="12700"/>
                    <a:pt x="9131554" y="15494"/>
                    <a:pt x="9131554" y="19050"/>
                  </a:cubicBezTo>
                  <a:lnTo>
                    <a:pt x="9131554" y="25908"/>
                  </a:lnTo>
                  <a:lnTo>
                    <a:pt x="9118854" y="25908"/>
                  </a:lnTo>
                  <a:lnTo>
                    <a:pt x="9118854" y="6350"/>
                  </a:lnTo>
                  <a:lnTo>
                    <a:pt x="9125204" y="6350"/>
                  </a:lnTo>
                  <a:lnTo>
                    <a:pt x="9125204" y="12700"/>
                  </a:lnTo>
                  <a:lnTo>
                    <a:pt x="9119362" y="12700"/>
                  </a:lnTo>
                  <a:close/>
                  <a:moveTo>
                    <a:pt x="9131554" y="38608"/>
                  </a:moveTo>
                  <a:lnTo>
                    <a:pt x="9131554" y="51308"/>
                  </a:lnTo>
                  <a:lnTo>
                    <a:pt x="9118854" y="51308"/>
                  </a:lnTo>
                  <a:lnTo>
                    <a:pt x="9118854" y="38608"/>
                  </a:lnTo>
                  <a:close/>
                  <a:moveTo>
                    <a:pt x="9118854" y="64008"/>
                  </a:moveTo>
                  <a:lnTo>
                    <a:pt x="9118854" y="76708"/>
                  </a:lnTo>
                  <a:lnTo>
                    <a:pt x="9106154" y="76708"/>
                  </a:lnTo>
                  <a:lnTo>
                    <a:pt x="9106154" y="64008"/>
                  </a:lnTo>
                  <a:close/>
                  <a:moveTo>
                    <a:pt x="9106154" y="89408"/>
                  </a:moveTo>
                  <a:lnTo>
                    <a:pt x="9106154" y="102108"/>
                  </a:lnTo>
                  <a:lnTo>
                    <a:pt x="9093454" y="102108"/>
                  </a:lnTo>
                  <a:lnTo>
                    <a:pt x="9093454" y="89408"/>
                  </a:lnTo>
                  <a:close/>
                  <a:moveTo>
                    <a:pt x="9093454" y="114808"/>
                  </a:moveTo>
                  <a:lnTo>
                    <a:pt x="9093454" y="127508"/>
                  </a:lnTo>
                  <a:lnTo>
                    <a:pt x="9080754" y="127508"/>
                  </a:lnTo>
                  <a:lnTo>
                    <a:pt x="9080754" y="114808"/>
                  </a:lnTo>
                  <a:close/>
                  <a:moveTo>
                    <a:pt x="9080754" y="140208"/>
                  </a:moveTo>
                  <a:lnTo>
                    <a:pt x="9080754" y="152908"/>
                  </a:lnTo>
                  <a:lnTo>
                    <a:pt x="9068054" y="152908"/>
                  </a:lnTo>
                  <a:lnTo>
                    <a:pt x="9068054" y="140208"/>
                  </a:lnTo>
                  <a:close/>
                  <a:moveTo>
                    <a:pt x="9068054" y="165608"/>
                  </a:moveTo>
                  <a:lnTo>
                    <a:pt x="9068054" y="178308"/>
                  </a:lnTo>
                  <a:lnTo>
                    <a:pt x="9055354" y="178308"/>
                  </a:lnTo>
                  <a:lnTo>
                    <a:pt x="9055354" y="165608"/>
                  </a:lnTo>
                  <a:close/>
                  <a:moveTo>
                    <a:pt x="9055354" y="191008"/>
                  </a:moveTo>
                  <a:lnTo>
                    <a:pt x="9055354" y="203708"/>
                  </a:lnTo>
                  <a:lnTo>
                    <a:pt x="9042654" y="203708"/>
                  </a:lnTo>
                  <a:lnTo>
                    <a:pt x="9042654" y="191008"/>
                  </a:lnTo>
                  <a:close/>
                  <a:moveTo>
                    <a:pt x="9042654" y="216408"/>
                  </a:moveTo>
                  <a:lnTo>
                    <a:pt x="9042654" y="229108"/>
                  </a:lnTo>
                  <a:lnTo>
                    <a:pt x="9029954" y="229108"/>
                  </a:lnTo>
                  <a:lnTo>
                    <a:pt x="9029954" y="216408"/>
                  </a:lnTo>
                  <a:close/>
                  <a:moveTo>
                    <a:pt x="9029954" y="241808"/>
                  </a:moveTo>
                  <a:lnTo>
                    <a:pt x="9029954" y="254508"/>
                  </a:lnTo>
                  <a:lnTo>
                    <a:pt x="9017254" y="254508"/>
                  </a:lnTo>
                  <a:lnTo>
                    <a:pt x="9017254" y="241808"/>
                  </a:lnTo>
                  <a:close/>
                  <a:moveTo>
                    <a:pt x="9017254" y="267208"/>
                  </a:moveTo>
                  <a:lnTo>
                    <a:pt x="9017254" y="279908"/>
                  </a:lnTo>
                  <a:lnTo>
                    <a:pt x="9004554" y="279908"/>
                  </a:lnTo>
                  <a:lnTo>
                    <a:pt x="9004554" y="267208"/>
                  </a:lnTo>
                  <a:close/>
                  <a:moveTo>
                    <a:pt x="9004554" y="292608"/>
                  </a:moveTo>
                  <a:lnTo>
                    <a:pt x="9004554" y="305308"/>
                  </a:lnTo>
                  <a:lnTo>
                    <a:pt x="8991854" y="305308"/>
                  </a:lnTo>
                  <a:lnTo>
                    <a:pt x="8991854" y="292608"/>
                  </a:lnTo>
                  <a:close/>
                  <a:moveTo>
                    <a:pt x="8991854" y="318008"/>
                  </a:moveTo>
                  <a:lnTo>
                    <a:pt x="8991854" y="330708"/>
                  </a:lnTo>
                  <a:lnTo>
                    <a:pt x="8979154" y="330708"/>
                  </a:lnTo>
                  <a:lnTo>
                    <a:pt x="8979154" y="318008"/>
                  </a:lnTo>
                  <a:close/>
                  <a:moveTo>
                    <a:pt x="8979154" y="343408"/>
                  </a:moveTo>
                  <a:lnTo>
                    <a:pt x="8979154" y="356108"/>
                  </a:lnTo>
                  <a:lnTo>
                    <a:pt x="8966454" y="356108"/>
                  </a:lnTo>
                  <a:lnTo>
                    <a:pt x="8966454" y="343408"/>
                  </a:lnTo>
                  <a:close/>
                  <a:moveTo>
                    <a:pt x="8966454" y="368808"/>
                  </a:moveTo>
                  <a:lnTo>
                    <a:pt x="8966454" y="381508"/>
                  </a:lnTo>
                  <a:lnTo>
                    <a:pt x="8953754" y="381508"/>
                  </a:lnTo>
                  <a:lnTo>
                    <a:pt x="8953754" y="368808"/>
                  </a:lnTo>
                  <a:close/>
                  <a:moveTo>
                    <a:pt x="8953754" y="394208"/>
                  </a:moveTo>
                  <a:lnTo>
                    <a:pt x="8953754" y="406908"/>
                  </a:lnTo>
                  <a:lnTo>
                    <a:pt x="8941054" y="406908"/>
                  </a:lnTo>
                  <a:lnTo>
                    <a:pt x="8941054" y="394208"/>
                  </a:lnTo>
                  <a:close/>
                  <a:moveTo>
                    <a:pt x="8941054" y="419608"/>
                  </a:moveTo>
                  <a:lnTo>
                    <a:pt x="8941054" y="432308"/>
                  </a:lnTo>
                  <a:lnTo>
                    <a:pt x="8928354" y="432308"/>
                  </a:lnTo>
                  <a:lnTo>
                    <a:pt x="8928354" y="419608"/>
                  </a:lnTo>
                  <a:close/>
                  <a:moveTo>
                    <a:pt x="8928354" y="445008"/>
                  </a:moveTo>
                  <a:lnTo>
                    <a:pt x="8928354" y="457708"/>
                  </a:lnTo>
                  <a:lnTo>
                    <a:pt x="8915654" y="457708"/>
                  </a:lnTo>
                  <a:lnTo>
                    <a:pt x="8915654" y="445008"/>
                  </a:lnTo>
                  <a:close/>
                  <a:moveTo>
                    <a:pt x="8915654" y="470408"/>
                  </a:moveTo>
                  <a:lnTo>
                    <a:pt x="8915654" y="483108"/>
                  </a:lnTo>
                  <a:lnTo>
                    <a:pt x="8902954" y="483108"/>
                  </a:lnTo>
                  <a:lnTo>
                    <a:pt x="8902954" y="470408"/>
                  </a:lnTo>
                  <a:close/>
                  <a:moveTo>
                    <a:pt x="8902954" y="495808"/>
                  </a:moveTo>
                  <a:lnTo>
                    <a:pt x="8902954" y="508508"/>
                  </a:lnTo>
                  <a:lnTo>
                    <a:pt x="8890254" y="508508"/>
                  </a:lnTo>
                  <a:lnTo>
                    <a:pt x="8890254" y="495808"/>
                  </a:lnTo>
                  <a:close/>
                  <a:moveTo>
                    <a:pt x="8890254" y="521208"/>
                  </a:moveTo>
                  <a:lnTo>
                    <a:pt x="8890254" y="533908"/>
                  </a:lnTo>
                  <a:lnTo>
                    <a:pt x="8877554" y="533908"/>
                  </a:lnTo>
                  <a:lnTo>
                    <a:pt x="8877554" y="521208"/>
                  </a:lnTo>
                  <a:close/>
                  <a:moveTo>
                    <a:pt x="8877554" y="546608"/>
                  </a:moveTo>
                  <a:lnTo>
                    <a:pt x="8877554" y="559308"/>
                  </a:lnTo>
                  <a:lnTo>
                    <a:pt x="8864854" y="559308"/>
                  </a:lnTo>
                  <a:lnTo>
                    <a:pt x="8864854" y="546608"/>
                  </a:lnTo>
                  <a:close/>
                  <a:moveTo>
                    <a:pt x="8864854" y="572008"/>
                  </a:moveTo>
                  <a:lnTo>
                    <a:pt x="8864854" y="584708"/>
                  </a:lnTo>
                  <a:lnTo>
                    <a:pt x="8852154" y="584708"/>
                  </a:lnTo>
                  <a:lnTo>
                    <a:pt x="8852154" y="572008"/>
                  </a:lnTo>
                  <a:close/>
                  <a:moveTo>
                    <a:pt x="8852154" y="597408"/>
                  </a:moveTo>
                  <a:lnTo>
                    <a:pt x="8852154" y="610108"/>
                  </a:lnTo>
                  <a:lnTo>
                    <a:pt x="8839454" y="610108"/>
                  </a:lnTo>
                  <a:lnTo>
                    <a:pt x="8839454" y="597408"/>
                  </a:lnTo>
                  <a:close/>
                  <a:moveTo>
                    <a:pt x="8839454" y="622808"/>
                  </a:moveTo>
                  <a:lnTo>
                    <a:pt x="8839454" y="635508"/>
                  </a:lnTo>
                  <a:lnTo>
                    <a:pt x="8826754" y="635508"/>
                  </a:lnTo>
                  <a:lnTo>
                    <a:pt x="8826754" y="622808"/>
                  </a:lnTo>
                  <a:close/>
                  <a:moveTo>
                    <a:pt x="8826754" y="648208"/>
                  </a:moveTo>
                  <a:lnTo>
                    <a:pt x="8826754" y="660908"/>
                  </a:lnTo>
                  <a:lnTo>
                    <a:pt x="8814054" y="660908"/>
                  </a:lnTo>
                  <a:lnTo>
                    <a:pt x="8814054" y="648208"/>
                  </a:lnTo>
                  <a:close/>
                  <a:moveTo>
                    <a:pt x="8814054" y="673608"/>
                  </a:moveTo>
                  <a:lnTo>
                    <a:pt x="8814054" y="686308"/>
                  </a:lnTo>
                  <a:lnTo>
                    <a:pt x="8801354" y="686308"/>
                  </a:lnTo>
                  <a:lnTo>
                    <a:pt x="8801354" y="673608"/>
                  </a:lnTo>
                  <a:close/>
                  <a:moveTo>
                    <a:pt x="8801354" y="699008"/>
                  </a:moveTo>
                  <a:lnTo>
                    <a:pt x="8801354" y="711708"/>
                  </a:lnTo>
                  <a:lnTo>
                    <a:pt x="8788654" y="711708"/>
                  </a:lnTo>
                  <a:lnTo>
                    <a:pt x="8788654" y="699008"/>
                  </a:lnTo>
                  <a:close/>
                  <a:moveTo>
                    <a:pt x="8788654" y="724408"/>
                  </a:moveTo>
                  <a:lnTo>
                    <a:pt x="8788654" y="737108"/>
                  </a:lnTo>
                  <a:lnTo>
                    <a:pt x="8775954" y="737108"/>
                  </a:lnTo>
                  <a:lnTo>
                    <a:pt x="8775954" y="724408"/>
                  </a:lnTo>
                  <a:close/>
                  <a:moveTo>
                    <a:pt x="8775954" y="749808"/>
                  </a:moveTo>
                  <a:lnTo>
                    <a:pt x="8775954" y="762508"/>
                  </a:lnTo>
                  <a:lnTo>
                    <a:pt x="8763254" y="762508"/>
                  </a:lnTo>
                  <a:lnTo>
                    <a:pt x="8763254" y="749808"/>
                  </a:lnTo>
                  <a:close/>
                  <a:moveTo>
                    <a:pt x="8763254" y="775208"/>
                  </a:moveTo>
                  <a:lnTo>
                    <a:pt x="8763254" y="787908"/>
                  </a:lnTo>
                  <a:lnTo>
                    <a:pt x="8750554" y="787908"/>
                  </a:lnTo>
                  <a:lnTo>
                    <a:pt x="8750554" y="775208"/>
                  </a:lnTo>
                  <a:close/>
                  <a:moveTo>
                    <a:pt x="8750554" y="800608"/>
                  </a:moveTo>
                  <a:lnTo>
                    <a:pt x="8750554" y="813308"/>
                  </a:lnTo>
                  <a:lnTo>
                    <a:pt x="8737854" y="813308"/>
                  </a:lnTo>
                  <a:lnTo>
                    <a:pt x="8737854" y="800608"/>
                  </a:lnTo>
                  <a:close/>
                  <a:moveTo>
                    <a:pt x="8737854" y="826008"/>
                  </a:moveTo>
                  <a:lnTo>
                    <a:pt x="8737854" y="838708"/>
                  </a:lnTo>
                  <a:lnTo>
                    <a:pt x="8725154" y="838708"/>
                  </a:lnTo>
                  <a:lnTo>
                    <a:pt x="8725154" y="826008"/>
                  </a:lnTo>
                  <a:close/>
                  <a:moveTo>
                    <a:pt x="8725154" y="851408"/>
                  </a:moveTo>
                  <a:lnTo>
                    <a:pt x="8725154" y="864108"/>
                  </a:lnTo>
                  <a:lnTo>
                    <a:pt x="8712454" y="864108"/>
                  </a:lnTo>
                  <a:lnTo>
                    <a:pt x="8712454" y="851408"/>
                  </a:lnTo>
                  <a:close/>
                  <a:moveTo>
                    <a:pt x="8712454" y="876808"/>
                  </a:moveTo>
                  <a:lnTo>
                    <a:pt x="8712454" y="889508"/>
                  </a:lnTo>
                  <a:lnTo>
                    <a:pt x="8699754" y="889508"/>
                  </a:lnTo>
                  <a:lnTo>
                    <a:pt x="8699754" y="876808"/>
                  </a:lnTo>
                  <a:close/>
                  <a:moveTo>
                    <a:pt x="8699754" y="902208"/>
                  </a:moveTo>
                  <a:lnTo>
                    <a:pt x="8699754" y="914908"/>
                  </a:lnTo>
                  <a:lnTo>
                    <a:pt x="8687054" y="914908"/>
                  </a:lnTo>
                  <a:lnTo>
                    <a:pt x="8687054" y="902208"/>
                  </a:lnTo>
                  <a:close/>
                  <a:moveTo>
                    <a:pt x="8687054" y="927608"/>
                  </a:moveTo>
                  <a:lnTo>
                    <a:pt x="8687054" y="940308"/>
                  </a:lnTo>
                  <a:lnTo>
                    <a:pt x="8674354" y="940308"/>
                  </a:lnTo>
                  <a:lnTo>
                    <a:pt x="8674354" y="927608"/>
                  </a:lnTo>
                  <a:close/>
                  <a:moveTo>
                    <a:pt x="8674354" y="953008"/>
                  </a:moveTo>
                  <a:lnTo>
                    <a:pt x="8674354" y="965708"/>
                  </a:lnTo>
                  <a:lnTo>
                    <a:pt x="8661654" y="965708"/>
                  </a:lnTo>
                  <a:lnTo>
                    <a:pt x="8661654" y="953008"/>
                  </a:lnTo>
                  <a:close/>
                  <a:moveTo>
                    <a:pt x="8661654" y="978408"/>
                  </a:moveTo>
                  <a:lnTo>
                    <a:pt x="8661654" y="991108"/>
                  </a:lnTo>
                  <a:lnTo>
                    <a:pt x="8648954" y="991108"/>
                  </a:lnTo>
                  <a:lnTo>
                    <a:pt x="8648954" y="978408"/>
                  </a:lnTo>
                  <a:close/>
                  <a:moveTo>
                    <a:pt x="8648954" y="1003808"/>
                  </a:moveTo>
                  <a:lnTo>
                    <a:pt x="8648954" y="1016508"/>
                  </a:lnTo>
                  <a:lnTo>
                    <a:pt x="8636254" y="1016508"/>
                  </a:lnTo>
                  <a:lnTo>
                    <a:pt x="8636254" y="1003808"/>
                  </a:lnTo>
                  <a:close/>
                  <a:moveTo>
                    <a:pt x="8636254" y="1029208"/>
                  </a:moveTo>
                  <a:lnTo>
                    <a:pt x="8636254" y="1041908"/>
                  </a:lnTo>
                  <a:lnTo>
                    <a:pt x="8623554" y="1041908"/>
                  </a:lnTo>
                  <a:lnTo>
                    <a:pt x="8623554" y="1029208"/>
                  </a:lnTo>
                  <a:close/>
                  <a:moveTo>
                    <a:pt x="8623554" y="1054608"/>
                  </a:moveTo>
                  <a:lnTo>
                    <a:pt x="8623554" y="1067308"/>
                  </a:lnTo>
                  <a:lnTo>
                    <a:pt x="8610854" y="1067308"/>
                  </a:lnTo>
                  <a:lnTo>
                    <a:pt x="8610854" y="1054608"/>
                  </a:lnTo>
                  <a:close/>
                  <a:moveTo>
                    <a:pt x="8610854" y="1080008"/>
                  </a:moveTo>
                  <a:lnTo>
                    <a:pt x="8610854" y="1092708"/>
                  </a:lnTo>
                  <a:lnTo>
                    <a:pt x="8598154" y="1092708"/>
                  </a:lnTo>
                  <a:lnTo>
                    <a:pt x="8598154" y="1080008"/>
                  </a:lnTo>
                  <a:close/>
                  <a:moveTo>
                    <a:pt x="8598154" y="1105408"/>
                  </a:moveTo>
                  <a:lnTo>
                    <a:pt x="8598154" y="1118108"/>
                  </a:lnTo>
                  <a:lnTo>
                    <a:pt x="8585454" y="1118108"/>
                  </a:lnTo>
                  <a:lnTo>
                    <a:pt x="8585454" y="1105408"/>
                  </a:lnTo>
                  <a:close/>
                  <a:moveTo>
                    <a:pt x="8585454" y="1130808"/>
                  </a:moveTo>
                  <a:lnTo>
                    <a:pt x="8585454" y="1143508"/>
                  </a:lnTo>
                  <a:lnTo>
                    <a:pt x="8572754" y="1143508"/>
                  </a:lnTo>
                  <a:lnTo>
                    <a:pt x="8572754" y="1130808"/>
                  </a:lnTo>
                  <a:close/>
                  <a:moveTo>
                    <a:pt x="8572754" y="1156208"/>
                  </a:moveTo>
                  <a:lnTo>
                    <a:pt x="8572754" y="1168908"/>
                  </a:lnTo>
                  <a:lnTo>
                    <a:pt x="8560054" y="1168908"/>
                  </a:lnTo>
                  <a:lnTo>
                    <a:pt x="8560054" y="1156208"/>
                  </a:lnTo>
                  <a:close/>
                  <a:moveTo>
                    <a:pt x="8560054" y="1181608"/>
                  </a:moveTo>
                  <a:lnTo>
                    <a:pt x="8560054" y="1194308"/>
                  </a:lnTo>
                  <a:lnTo>
                    <a:pt x="8547354" y="1194308"/>
                  </a:lnTo>
                  <a:lnTo>
                    <a:pt x="8547354" y="1181608"/>
                  </a:lnTo>
                  <a:close/>
                  <a:moveTo>
                    <a:pt x="8547354" y="1207008"/>
                  </a:moveTo>
                  <a:lnTo>
                    <a:pt x="8547354" y="1219708"/>
                  </a:lnTo>
                  <a:lnTo>
                    <a:pt x="8534654" y="1219708"/>
                  </a:lnTo>
                  <a:lnTo>
                    <a:pt x="8534654" y="1207008"/>
                  </a:lnTo>
                  <a:close/>
                  <a:moveTo>
                    <a:pt x="8534654" y="1232408"/>
                  </a:moveTo>
                  <a:lnTo>
                    <a:pt x="8534654" y="1245108"/>
                  </a:lnTo>
                  <a:lnTo>
                    <a:pt x="8521954" y="1245108"/>
                  </a:lnTo>
                  <a:lnTo>
                    <a:pt x="8521954" y="1232408"/>
                  </a:lnTo>
                  <a:close/>
                  <a:moveTo>
                    <a:pt x="8521954" y="1257808"/>
                  </a:moveTo>
                  <a:lnTo>
                    <a:pt x="8521954" y="1270508"/>
                  </a:lnTo>
                  <a:lnTo>
                    <a:pt x="8509254" y="1270508"/>
                  </a:lnTo>
                  <a:lnTo>
                    <a:pt x="8509254" y="1257808"/>
                  </a:lnTo>
                  <a:close/>
                  <a:moveTo>
                    <a:pt x="8509254" y="1283208"/>
                  </a:moveTo>
                  <a:lnTo>
                    <a:pt x="8509254" y="1295908"/>
                  </a:lnTo>
                  <a:lnTo>
                    <a:pt x="8496554" y="1295908"/>
                  </a:lnTo>
                  <a:lnTo>
                    <a:pt x="8496554" y="1283208"/>
                  </a:lnTo>
                  <a:close/>
                  <a:moveTo>
                    <a:pt x="8496554" y="1308608"/>
                  </a:moveTo>
                  <a:lnTo>
                    <a:pt x="8496554" y="1321308"/>
                  </a:lnTo>
                  <a:lnTo>
                    <a:pt x="8483854" y="1321308"/>
                  </a:lnTo>
                  <a:lnTo>
                    <a:pt x="8483854" y="1308608"/>
                  </a:lnTo>
                  <a:close/>
                  <a:moveTo>
                    <a:pt x="8483854" y="1334008"/>
                  </a:moveTo>
                  <a:lnTo>
                    <a:pt x="8483854" y="1346708"/>
                  </a:lnTo>
                  <a:lnTo>
                    <a:pt x="8471154" y="1346708"/>
                  </a:lnTo>
                  <a:lnTo>
                    <a:pt x="8471154" y="1334008"/>
                  </a:lnTo>
                  <a:close/>
                  <a:moveTo>
                    <a:pt x="8471154" y="1359408"/>
                  </a:moveTo>
                  <a:lnTo>
                    <a:pt x="8471154" y="1372108"/>
                  </a:lnTo>
                  <a:lnTo>
                    <a:pt x="8458454" y="1372108"/>
                  </a:lnTo>
                  <a:lnTo>
                    <a:pt x="8458454" y="1359408"/>
                  </a:lnTo>
                  <a:close/>
                  <a:moveTo>
                    <a:pt x="8458454" y="1384808"/>
                  </a:moveTo>
                  <a:lnTo>
                    <a:pt x="8458454" y="1397508"/>
                  </a:lnTo>
                  <a:lnTo>
                    <a:pt x="8445754" y="1397508"/>
                  </a:lnTo>
                  <a:lnTo>
                    <a:pt x="8445754" y="1384808"/>
                  </a:lnTo>
                  <a:close/>
                  <a:moveTo>
                    <a:pt x="8445754" y="1410208"/>
                  </a:moveTo>
                  <a:lnTo>
                    <a:pt x="8445754" y="1422908"/>
                  </a:lnTo>
                  <a:lnTo>
                    <a:pt x="8433054" y="1422908"/>
                  </a:lnTo>
                  <a:lnTo>
                    <a:pt x="8433054" y="1410208"/>
                  </a:lnTo>
                  <a:close/>
                  <a:moveTo>
                    <a:pt x="8433054" y="1435608"/>
                  </a:moveTo>
                  <a:lnTo>
                    <a:pt x="8433054" y="1448308"/>
                  </a:lnTo>
                  <a:lnTo>
                    <a:pt x="8420354" y="1448308"/>
                  </a:lnTo>
                  <a:lnTo>
                    <a:pt x="8420354" y="1435608"/>
                  </a:lnTo>
                  <a:close/>
                  <a:moveTo>
                    <a:pt x="8420354" y="1461008"/>
                  </a:moveTo>
                  <a:lnTo>
                    <a:pt x="8420354" y="1473708"/>
                  </a:lnTo>
                  <a:lnTo>
                    <a:pt x="8407654" y="1473708"/>
                  </a:lnTo>
                  <a:lnTo>
                    <a:pt x="8407654" y="1461008"/>
                  </a:lnTo>
                  <a:close/>
                  <a:moveTo>
                    <a:pt x="8407654" y="1486408"/>
                  </a:moveTo>
                  <a:lnTo>
                    <a:pt x="8407654" y="1499108"/>
                  </a:lnTo>
                  <a:lnTo>
                    <a:pt x="8394954" y="1499108"/>
                  </a:lnTo>
                  <a:lnTo>
                    <a:pt x="8394954" y="1486408"/>
                  </a:lnTo>
                  <a:close/>
                  <a:moveTo>
                    <a:pt x="8394954" y="1511808"/>
                  </a:moveTo>
                  <a:lnTo>
                    <a:pt x="8394954" y="1524508"/>
                  </a:lnTo>
                  <a:lnTo>
                    <a:pt x="8382254" y="1524508"/>
                  </a:lnTo>
                  <a:lnTo>
                    <a:pt x="8382254" y="1511808"/>
                  </a:lnTo>
                  <a:close/>
                  <a:moveTo>
                    <a:pt x="8382254" y="1537208"/>
                  </a:moveTo>
                  <a:lnTo>
                    <a:pt x="8382254" y="1549908"/>
                  </a:lnTo>
                  <a:lnTo>
                    <a:pt x="8369554" y="1549908"/>
                  </a:lnTo>
                  <a:lnTo>
                    <a:pt x="8369554" y="1537208"/>
                  </a:lnTo>
                  <a:close/>
                  <a:moveTo>
                    <a:pt x="8369554" y="1562608"/>
                  </a:moveTo>
                  <a:lnTo>
                    <a:pt x="8369554" y="1575308"/>
                  </a:lnTo>
                  <a:lnTo>
                    <a:pt x="8356854" y="1575308"/>
                  </a:lnTo>
                  <a:lnTo>
                    <a:pt x="8356854" y="1562608"/>
                  </a:lnTo>
                  <a:close/>
                  <a:moveTo>
                    <a:pt x="8356854" y="1588008"/>
                  </a:moveTo>
                  <a:lnTo>
                    <a:pt x="8356854" y="1600708"/>
                  </a:lnTo>
                  <a:lnTo>
                    <a:pt x="8344154" y="1600708"/>
                  </a:lnTo>
                  <a:lnTo>
                    <a:pt x="8344154" y="1588008"/>
                  </a:lnTo>
                  <a:close/>
                  <a:moveTo>
                    <a:pt x="8344154" y="1613408"/>
                  </a:moveTo>
                  <a:lnTo>
                    <a:pt x="8344154" y="1626108"/>
                  </a:lnTo>
                  <a:lnTo>
                    <a:pt x="8331454" y="1626108"/>
                  </a:lnTo>
                  <a:lnTo>
                    <a:pt x="8331454" y="1613408"/>
                  </a:lnTo>
                  <a:close/>
                  <a:moveTo>
                    <a:pt x="8331454" y="1638808"/>
                  </a:moveTo>
                  <a:lnTo>
                    <a:pt x="8331454" y="1651508"/>
                  </a:lnTo>
                  <a:lnTo>
                    <a:pt x="8318754" y="1651508"/>
                  </a:lnTo>
                  <a:lnTo>
                    <a:pt x="8318754" y="1638808"/>
                  </a:lnTo>
                  <a:close/>
                  <a:moveTo>
                    <a:pt x="8318754" y="1664208"/>
                  </a:moveTo>
                  <a:lnTo>
                    <a:pt x="8318754" y="1676908"/>
                  </a:lnTo>
                  <a:lnTo>
                    <a:pt x="8306054" y="1676908"/>
                  </a:lnTo>
                  <a:lnTo>
                    <a:pt x="8306054" y="1664208"/>
                  </a:lnTo>
                  <a:close/>
                  <a:moveTo>
                    <a:pt x="8306054" y="1689608"/>
                  </a:moveTo>
                  <a:lnTo>
                    <a:pt x="8306054" y="1702308"/>
                  </a:lnTo>
                  <a:lnTo>
                    <a:pt x="8293354" y="1702308"/>
                  </a:lnTo>
                  <a:lnTo>
                    <a:pt x="8293354" y="1689608"/>
                  </a:lnTo>
                  <a:close/>
                  <a:moveTo>
                    <a:pt x="8293354" y="1715008"/>
                  </a:moveTo>
                  <a:lnTo>
                    <a:pt x="8293354" y="1727708"/>
                  </a:lnTo>
                  <a:lnTo>
                    <a:pt x="8280654" y="1727708"/>
                  </a:lnTo>
                  <a:lnTo>
                    <a:pt x="8280654" y="1715008"/>
                  </a:lnTo>
                  <a:close/>
                  <a:moveTo>
                    <a:pt x="8280654" y="1740408"/>
                  </a:moveTo>
                  <a:lnTo>
                    <a:pt x="8280654" y="1753108"/>
                  </a:lnTo>
                  <a:lnTo>
                    <a:pt x="8267954" y="1753108"/>
                  </a:lnTo>
                  <a:lnTo>
                    <a:pt x="8267954" y="1740408"/>
                  </a:lnTo>
                  <a:close/>
                  <a:moveTo>
                    <a:pt x="8267954" y="1765808"/>
                  </a:moveTo>
                  <a:lnTo>
                    <a:pt x="8267954" y="1778508"/>
                  </a:lnTo>
                  <a:lnTo>
                    <a:pt x="8255254" y="1778508"/>
                  </a:lnTo>
                  <a:lnTo>
                    <a:pt x="8255254" y="1765808"/>
                  </a:lnTo>
                  <a:close/>
                  <a:moveTo>
                    <a:pt x="8255254" y="1791208"/>
                  </a:moveTo>
                  <a:lnTo>
                    <a:pt x="8255254" y="1803908"/>
                  </a:lnTo>
                  <a:lnTo>
                    <a:pt x="8242554" y="1803908"/>
                  </a:lnTo>
                  <a:lnTo>
                    <a:pt x="8242554" y="1791208"/>
                  </a:lnTo>
                  <a:close/>
                  <a:moveTo>
                    <a:pt x="8242554" y="1816608"/>
                  </a:moveTo>
                  <a:lnTo>
                    <a:pt x="8242554" y="1829308"/>
                  </a:lnTo>
                  <a:lnTo>
                    <a:pt x="8229854" y="1829308"/>
                  </a:lnTo>
                  <a:lnTo>
                    <a:pt x="8229854" y="1816608"/>
                  </a:lnTo>
                  <a:close/>
                  <a:moveTo>
                    <a:pt x="8229854" y="1842008"/>
                  </a:moveTo>
                  <a:lnTo>
                    <a:pt x="8229854" y="1854708"/>
                  </a:lnTo>
                  <a:lnTo>
                    <a:pt x="8217154" y="1854708"/>
                  </a:lnTo>
                  <a:lnTo>
                    <a:pt x="8217154" y="1842008"/>
                  </a:lnTo>
                  <a:close/>
                  <a:moveTo>
                    <a:pt x="8217154" y="1867408"/>
                  </a:moveTo>
                  <a:lnTo>
                    <a:pt x="8217154" y="1880108"/>
                  </a:lnTo>
                  <a:lnTo>
                    <a:pt x="8204454" y="1880108"/>
                  </a:lnTo>
                  <a:lnTo>
                    <a:pt x="8204454" y="1867408"/>
                  </a:lnTo>
                  <a:close/>
                  <a:moveTo>
                    <a:pt x="8204454" y="1892808"/>
                  </a:moveTo>
                  <a:lnTo>
                    <a:pt x="8204454" y="1905508"/>
                  </a:lnTo>
                  <a:lnTo>
                    <a:pt x="8191754" y="1905508"/>
                  </a:lnTo>
                  <a:lnTo>
                    <a:pt x="8191754" y="1892808"/>
                  </a:lnTo>
                  <a:close/>
                  <a:moveTo>
                    <a:pt x="8191754" y="1918208"/>
                  </a:moveTo>
                  <a:lnTo>
                    <a:pt x="8191754" y="1930908"/>
                  </a:lnTo>
                  <a:lnTo>
                    <a:pt x="8179054" y="1930908"/>
                  </a:lnTo>
                  <a:lnTo>
                    <a:pt x="8179054" y="1918208"/>
                  </a:lnTo>
                  <a:close/>
                  <a:moveTo>
                    <a:pt x="8179054" y="1943608"/>
                  </a:moveTo>
                  <a:lnTo>
                    <a:pt x="8179054" y="1956308"/>
                  </a:lnTo>
                  <a:lnTo>
                    <a:pt x="8166354" y="1956308"/>
                  </a:lnTo>
                  <a:lnTo>
                    <a:pt x="8166354" y="1943608"/>
                  </a:lnTo>
                  <a:close/>
                  <a:moveTo>
                    <a:pt x="8166354" y="1969008"/>
                  </a:moveTo>
                  <a:lnTo>
                    <a:pt x="8166354" y="1981708"/>
                  </a:lnTo>
                  <a:lnTo>
                    <a:pt x="8153654" y="1981708"/>
                  </a:lnTo>
                  <a:lnTo>
                    <a:pt x="8153654" y="1969008"/>
                  </a:lnTo>
                  <a:close/>
                  <a:moveTo>
                    <a:pt x="8153654" y="1994408"/>
                  </a:moveTo>
                  <a:lnTo>
                    <a:pt x="8153654" y="2007108"/>
                  </a:lnTo>
                  <a:lnTo>
                    <a:pt x="8140954" y="2007108"/>
                  </a:lnTo>
                  <a:lnTo>
                    <a:pt x="8140954" y="1994408"/>
                  </a:lnTo>
                  <a:close/>
                  <a:moveTo>
                    <a:pt x="8140954" y="2019808"/>
                  </a:moveTo>
                  <a:lnTo>
                    <a:pt x="8140954" y="2032508"/>
                  </a:lnTo>
                  <a:lnTo>
                    <a:pt x="8128254" y="2032508"/>
                  </a:lnTo>
                  <a:lnTo>
                    <a:pt x="8128254" y="2019808"/>
                  </a:lnTo>
                  <a:close/>
                  <a:moveTo>
                    <a:pt x="8128254" y="2045208"/>
                  </a:moveTo>
                  <a:lnTo>
                    <a:pt x="8128254" y="2057908"/>
                  </a:lnTo>
                  <a:lnTo>
                    <a:pt x="8115554" y="2057908"/>
                  </a:lnTo>
                  <a:lnTo>
                    <a:pt x="8115554" y="2045208"/>
                  </a:lnTo>
                  <a:close/>
                  <a:moveTo>
                    <a:pt x="8115554" y="2070608"/>
                  </a:moveTo>
                  <a:lnTo>
                    <a:pt x="8115554" y="2083308"/>
                  </a:lnTo>
                  <a:lnTo>
                    <a:pt x="8102854" y="2083308"/>
                  </a:lnTo>
                  <a:lnTo>
                    <a:pt x="8102854" y="2070608"/>
                  </a:lnTo>
                  <a:close/>
                  <a:moveTo>
                    <a:pt x="8102854" y="2096008"/>
                  </a:moveTo>
                  <a:lnTo>
                    <a:pt x="8102854" y="2108708"/>
                  </a:lnTo>
                  <a:lnTo>
                    <a:pt x="8090154" y="2108708"/>
                  </a:lnTo>
                  <a:lnTo>
                    <a:pt x="8090154" y="2096008"/>
                  </a:lnTo>
                  <a:close/>
                  <a:moveTo>
                    <a:pt x="8090154" y="2121408"/>
                  </a:moveTo>
                  <a:lnTo>
                    <a:pt x="8090154" y="2134108"/>
                  </a:lnTo>
                  <a:lnTo>
                    <a:pt x="8077454" y="2134108"/>
                  </a:lnTo>
                  <a:lnTo>
                    <a:pt x="8077454" y="2121408"/>
                  </a:lnTo>
                  <a:close/>
                  <a:moveTo>
                    <a:pt x="8077454" y="2146808"/>
                  </a:moveTo>
                  <a:lnTo>
                    <a:pt x="8077454" y="2159508"/>
                  </a:lnTo>
                  <a:lnTo>
                    <a:pt x="8064754" y="2159508"/>
                  </a:lnTo>
                  <a:lnTo>
                    <a:pt x="8064754" y="2146808"/>
                  </a:lnTo>
                  <a:close/>
                  <a:moveTo>
                    <a:pt x="8064754" y="2172208"/>
                  </a:moveTo>
                  <a:lnTo>
                    <a:pt x="8064754" y="2184908"/>
                  </a:lnTo>
                  <a:lnTo>
                    <a:pt x="8052054" y="2184908"/>
                  </a:lnTo>
                  <a:lnTo>
                    <a:pt x="8052054" y="2172208"/>
                  </a:lnTo>
                  <a:close/>
                  <a:moveTo>
                    <a:pt x="8052054" y="2197608"/>
                  </a:moveTo>
                  <a:lnTo>
                    <a:pt x="8052054" y="2210308"/>
                  </a:lnTo>
                  <a:lnTo>
                    <a:pt x="8039354" y="2210308"/>
                  </a:lnTo>
                  <a:lnTo>
                    <a:pt x="8039354" y="2197608"/>
                  </a:lnTo>
                  <a:close/>
                  <a:moveTo>
                    <a:pt x="8039354" y="2223008"/>
                  </a:moveTo>
                  <a:lnTo>
                    <a:pt x="8039354" y="2235708"/>
                  </a:lnTo>
                  <a:lnTo>
                    <a:pt x="8026654" y="2235708"/>
                  </a:lnTo>
                  <a:lnTo>
                    <a:pt x="8026654" y="2223008"/>
                  </a:lnTo>
                  <a:close/>
                  <a:moveTo>
                    <a:pt x="8026654" y="2248408"/>
                  </a:moveTo>
                  <a:lnTo>
                    <a:pt x="8026654" y="2261108"/>
                  </a:lnTo>
                  <a:lnTo>
                    <a:pt x="8013954" y="2261108"/>
                  </a:lnTo>
                  <a:lnTo>
                    <a:pt x="8013954" y="2248408"/>
                  </a:lnTo>
                  <a:close/>
                  <a:moveTo>
                    <a:pt x="8013954" y="2273808"/>
                  </a:moveTo>
                  <a:lnTo>
                    <a:pt x="8013954" y="2286508"/>
                  </a:lnTo>
                  <a:lnTo>
                    <a:pt x="8001254" y="2286508"/>
                  </a:lnTo>
                  <a:lnTo>
                    <a:pt x="8001254" y="2273808"/>
                  </a:lnTo>
                  <a:close/>
                  <a:moveTo>
                    <a:pt x="8001254" y="2299208"/>
                  </a:moveTo>
                  <a:lnTo>
                    <a:pt x="8001254" y="2311908"/>
                  </a:lnTo>
                  <a:lnTo>
                    <a:pt x="7988554" y="2311908"/>
                  </a:lnTo>
                  <a:lnTo>
                    <a:pt x="7988554" y="2299208"/>
                  </a:lnTo>
                  <a:close/>
                  <a:moveTo>
                    <a:pt x="7988554" y="2324608"/>
                  </a:moveTo>
                  <a:lnTo>
                    <a:pt x="7988554" y="2337308"/>
                  </a:lnTo>
                  <a:lnTo>
                    <a:pt x="7975854" y="2337308"/>
                  </a:lnTo>
                  <a:lnTo>
                    <a:pt x="7975854" y="2324608"/>
                  </a:lnTo>
                  <a:close/>
                  <a:moveTo>
                    <a:pt x="7975854" y="2350008"/>
                  </a:moveTo>
                  <a:lnTo>
                    <a:pt x="7975854" y="2362708"/>
                  </a:lnTo>
                  <a:lnTo>
                    <a:pt x="7963154" y="2362708"/>
                  </a:lnTo>
                  <a:lnTo>
                    <a:pt x="7963154" y="2350008"/>
                  </a:lnTo>
                  <a:close/>
                  <a:moveTo>
                    <a:pt x="7963154" y="2375408"/>
                  </a:moveTo>
                  <a:lnTo>
                    <a:pt x="7963154" y="2388108"/>
                  </a:lnTo>
                  <a:lnTo>
                    <a:pt x="7950454" y="2388108"/>
                  </a:lnTo>
                  <a:lnTo>
                    <a:pt x="7950454" y="2375408"/>
                  </a:lnTo>
                  <a:close/>
                  <a:moveTo>
                    <a:pt x="7950454" y="2400808"/>
                  </a:moveTo>
                  <a:lnTo>
                    <a:pt x="7950454" y="2413508"/>
                  </a:lnTo>
                  <a:lnTo>
                    <a:pt x="7937754" y="2413508"/>
                  </a:lnTo>
                  <a:lnTo>
                    <a:pt x="7937754" y="2400808"/>
                  </a:lnTo>
                  <a:close/>
                  <a:moveTo>
                    <a:pt x="7937754" y="2426208"/>
                  </a:moveTo>
                  <a:lnTo>
                    <a:pt x="7937754" y="2438908"/>
                  </a:lnTo>
                  <a:lnTo>
                    <a:pt x="7925054" y="2438908"/>
                  </a:lnTo>
                  <a:lnTo>
                    <a:pt x="7925054" y="2426208"/>
                  </a:lnTo>
                  <a:close/>
                  <a:moveTo>
                    <a:pt x="7925054" y="2451608"/>
                  </a:moveTo>
                  <a:lnTo>
                    <a:pt x="7925054" y="2464308"/>
                  </a:lnTo>
                  <a:lnTo>
                    <a:pt x="7912354" y="2464308"/>
                  </a:lnTo>
                  <a:lnTo>
                    <a:pt x="7912354" y="2451608"/>
                  </a:lnTo>
                  <a:close/>
                  <a:moveTo>
                    <a:pt x="7912354" y="2477008"/>
                  </a:moveTo>
                  <a:lnTo>
                    <a:pt x="7912354" y="2489708"/>
                  </a:lnTo>
                  <a:lnTo>
                    <a:pt x="7899654" y="2489708"/>
                  </a:lnTo>
                  <a:lnTo>
                    <a:pt x="7899654" y="2477008"/>
                  </a:lnTo>
                  <a:close/>
                  <a:moveTo>
                    <a:pt x="7899654" y="2502408"/>
                  </a:moveTo>
                  <a:lnTo>
                    <a:pt x="7899654" y="2515108"/>
                  </a:lnTo>
                  <a:lnTo>
                    <a:pt x="7886954" y="2515108"/>
                  </a:lnTo>
                  <a:lnTo>
                    <a:pt x="7886954" y="2502408"/>
                  </a:lnTo>
                  <a:close/>
                  <a:moveTo>
                    <a:pt x="7886954" y="2527808"/>
                  </a:moveTo>
                  <a:lnTo>
                    <a:pt x="7886954" y="2540508"/>
                  </a:lnTo>
                  <a:lnTo>
                    <a:pt x="7874254" y="2540508"/>
                  </a:lnTo>
                  <a:lnTo>
                    <a:pt x="7874254" y="2527808"/>
                  </a:lnTo>
                  <a:close/>
                  <a:moveTo>
                    <a:pt x="7874254" y="2553208"/>
                  </a:moveTo>
                  <a:lnTo>
                    <a:pt x="7874254" y="2565908"/>
                  </a:lnTo>
                  <a:lnTo>
                    <a:pt x="7861554" y="2565908"/>
                  </a:lnTo>
                  <a:lnTo>
                    <a:pt x="7861554" y="2553208"/>
                  </a:lnTo>
                  <a:close/>
                  <a:moveTo>
                    <a:pt x="7861554" y="2578608"/>
                  </a:moveTo>
                  <a:lnTo>
                    <a:pt x="7861554" y="2591308"/>
                  </a:lnTo>
                  <a:lnTo>
                    <a:pt x="7848854" y="2591308"/>
                  </a:lnTo>
                  <a:lnTo>
                    <a:pt x="7848854" y="2578608"/>
                  </a:lnTo>
                  <a:close/>
                  <a:moveTo>
                    <a:pt x="7848854" y="2604008"/>
                  </a:moveTo>
                  <a:lnTo>
                    <a:pt x="7848854" y="2616708"/>
                  </a:lnTo>
                  <a:lnTo>
                    <a:pt x="7836154" y="2616708"/>
                  </a:lnTo>
                  <a:lnTo>
                    <a:pt x="7836154" y="2604008"/>
                  </a:lnTo>
                  <a:close/>
                  <a:moveTo>
                    <a:pt x="7836154" y="2629408"/>
                  </a:moveTo>
                  <a:lnTo>
                    <a:pt x="7836154" y="2642108"/>
                  </a:lnTo>
                  <a:lnTo>
                    <a:pt x="7823454" y="2642108"/>
                  </a:lnTo>
                  <a:lnTo>
                    <a:pt x="7823454" y="2629408"/>
                  </a:lnTo>
                  <a:close/>
                  <a:moveTo>
                    <a:pt x="7823454" y="2654808"/>
                  </a:moveTo>
                  <a:lnTo>
                    <a:pt x="7823454" y="2667508"/>
                  </a:lnTo>
                  <a:lnTo>
                    <a:pt x="7810754" y="2667508"/>
                  </a:lnTo>
                  <a:lnTo>
                    <a:pt x="7810754" y="2654808"/>
                  </a:lnTo>
                  <a:close/>
                  <a:moveTo>
                    <a:pt x="7810754" y="2680208"/>
                  </a:moveTo>
                  <a:lnTo>
                    <a:pt x="7810754" y="2692908"/>
                  </a:lnTo>
                  <a:lnTo>
                    <a:pt x="7798054" y="2692908"/>
                  </a:lnTo>
                  <a:lnTo>
                    <a:pt x="7798054" y="2680208"/>
                  </a:lnTo>
                  <a:close/>
                  <a:moveTo>
                    <a:pt x="7798054" y="2705608"/>
                  </a:moveTo>
                  <a:lnTo>
                    <a:pt x="7798054" y="2718308"/>
                  </a:lnTo>
                  <a:lnTo>
                    <a:pt x="7785354" y="2718308"/>
                  </a:lnTo>
                  <a:lnTo>
                    <a:pt x="7785354" y="2705608"/>
                  </a:lnTo>
                  <a:close/>
                  <a:moveTo>
                    <a:pt x="7785354" y="2731008"/>
                  </a:moveTo>
                  <a:lnTo>
                    <a:pt x="7785354" y="2743708"/>
                  </a:lnTo>
                  <a:lnTo>
                    <a:pt x="7772654" y="2743708"/>
                  </a:lnTo>
                  <a:lnTo>
                    <a:pt x="7772654" y="2731008"/>
                  </a:lnTo>
                  <a:close/>
                  <a:moveTo>
                    <a:pt x="7772654" y="2756408"/>
                  </a:moveTo>
                  <a:lnTo>
                    <a:pt x="7772654" y="2769108"/>
                  </a:lnTo>
                  <a:lnTo>
                    <a:pt x="7759954" y="2769108"/>
                  </a:lnTo>
                  <a:lnTo>
                    <a:pt x="7759954" y="2756408"/>
                  </a:lnTo>
                  <a:close/>
                  <a:moveTo>
                    <a:pt x="7759954" y="2781808"/>
                  </a:moveTo>
                  <a:lnTo>
                    <a:pt x="7759954" y="2794508"/>
                  </a:lnTo>
                  <a:lnTo>
                    <a:pt x="7747254" y="2794508"/>
                  </a:lnTo>
                  <a:lnTo>
                    <a:pt x="7747254" y="2781808"/>
                  </a:lnTo>
                  <a:close/>
                  <a:moveTo>
                    <a:pt x="7747254" y="2807208"/>
                  </a:moveTo>
                  <a:lnTo>
                    <a:pt x="7747254" y="2819908"/>
                  </a:lnTo>
                  <a:lnTo>
                    <a:pt x="7734554" y="2819908"/>
                  </a:lnTo>
                  <a:lnTo>
                    <a:pt x="7734554" y="2807208"/>
                  </a:lnTo>
                  <a:close/>
                  <a:moveTo>
                    <a:pt x="7734554" y="2832608"/>
                  </a:moveTo>
                  <a:lnTo>
                    <a:pt x="7734554" y="2845308"/>
                  </a:lnTo>
                  <a:lnTo>
                    <a:pt x="7721854" y="2845308"/>
                  </a:lnTo>
                  <a:lnTo>
                    <a:pt x="7721854" y="2832608"/>
                  </a:lnTo>
                  <a:close/>
                  <a:moveTo>
                    <a:pt x="7721854" y="2858008"/>
                  </a:moveTo>
                  <a:lnTo>
                    <a:pt x="7721854" y="2870708"/>
                  </a:lnTo>
                  <a:lnTo>
                    <a:pt x="7709154" y="2870708"/>
                  </a:lnTo>
                  <a:lnTo>
                    <a:pt x="7709154" y="2858008"/>
                  </a:lnTo>
                  <a:close/>
                  <a:moveTo>
                    <a:pt x="7709154" y="2883408"/>
                  </a:moveTo>
                  <a:lnTo>
                    <a:pt x="7709154" y="2896108"/>
                  </a:lnTo>
                  <a:lnTo>
                    <a:pt x="7696454" y="2896108"/>
                  </a:lnTo>
                  <a:lnTo>
                    <a:pt x="7696454" y="2883408"/>
                  </a:lnTo>
                  <a:close/>
                  <a:moveTo>
                    <a:pt x="7696454" y="2908808"/>
                  </a:moveTo>
                  <a:lnTo>
                    <a:pt x="7696454" y="2921508"/>
                  </a:lnTo>
                  <a:lnTo>
                    <a:pt x="7683754" y="2921508"/>
                  </a:lnTo>
                  <a:lnTo>
                    <a:pt x="7683754" y="2908808"/>
                  </a:lnTo>
                  <a:close/>
                  <a:moveTo>
                    <a:pt x="7683754" y="2934208"/>
                  </a:moveTo>
                  <a:lnTo>
                    <a:pt x="7683754" y="2946908"/>
                  </a:lnTo>
                  <a:lnTo>
                    <a:pt x="7671054" y="2946908"/>
                  </a:lnTo>
                  <a:lnTo>
                    <a:pt x="7671054" y="2934208"/>
                  </a:lnTo>
                  <a:close/>
                  <a:moveTo>
                    <a:pt x="7671054" y="2959608"/>
                  </a:moveTo>
                  <a:lnTo>
                    <a:pt x="7671054" y="2972308"/>
                  </a:lnTo>
                  <a:lnTo>
                    <a:pt x="7658354" y="2972308"/>
                  </a:lnTo>
                  <a:lnTo>
                    <a:pt x="7658354" y="2959608"/>
                  </a:lnTo>
                  <a:close/>
                  <a:moveTo>
                    <a:pt x="7658354" y="2985008"/>
                  </a:moveTo>
                  <a:lnTo>
                    <a:pt x="7658354" y="2997708"/>
                  </a:lnTo>
                  <a:lnTo>
                    <a:pt x="7645654" y="2997708"/>
                  </a:lnTo>
                  <a:lnTo>
                    <a:pt x="7645654" y="2985008"/>
                  </a:lnTo>
                  <a:close/>
                  <a:moveTo>
                    <a:pt x="7645654" y="3010408"/>
                  </a:moveTo>
                  <a:lnTo>
                    <a:pt x="7645654" y="3023108"/>
                  </a:lnTo>
                  <a:lnTo>
                    <a:pt x="7632954" y="3023108"/>
                  </a:lnTo>
                  <a:lnTo>
                    <a:pt x="7632954" y="3010408"/>
                  </a:lnTo>
                  <a:close/>
                  <a:moveTo>
                    <a:pt x="7632954" y="3035808"/>
                  </a:moveTo>
                  <a:lnTo>
                    <a:pt x="7632954" y="3048508"/>
                  </a:lnTo>
                  <a:lnTo>
                    <a:pt x="7620254" y="3048508"/>
                  </a:lnTo>
                  <a:lnTo>
                    <a:pt x="7620254" y="3035808"/>
                  </a:lnTo>
                  <a:close/>
                  <a:moveTo>
                    <a:pt x="7620254" y="3061208"/>
                  </a:moveTo>
                  <a:lnTo>
                    <a:pt x="7620254" y="3073908"/>
                  </a:lnTo>
                  <a:lnTo>
                    <a:pt x="7607554" y="3073908"/>
                  </a:lnTo>
                  <a:lnTo>
                    <a:pt x="7607554" y="3061208"/>
                  </a:lnTo>
                  <a:close/>
                  <a:moveTo>
                    <a:pt x="7607554" y="3086608"/>
                  </a:moveTo>
                  <a:lnTo>
                    <a:pt x="7607554" y="3099308"/>
                  </a:lnTo>
                  <a:lnTo>
                    <a:pt x="7594854" y="3099308"/>
                  </a:lnTo>
                  <a:lnTo>
                    <a:pt x="7594854" y="3086608"/>
                  </a:lnTo>
                  <a:close/>
                  <a:moveTo>
                    <a:pt x="7594854" y="3112008"/>
                  </a:moveTo>
                  <a:lnTo>
                    <a:pt x="7594854" y="3124708"/>
                  </a:lnTo>
                  <a:lnTo>
                    <a:pt x="7582154" y="3124708"/>
                  </a:lnTo>
                  <a:lnTo>
                    <a:pt x="7582154" y="3112008"/>
                  </a:lnTo>
                  <a:close/>
                  <a:moveTo>
                    <a:pt x="7582154" y="3137408"/>
                  </a:moveTo>
                  <a:lnTo>
                    <a:pt x="7582154" y="3150108"/>
                  </a:lnTo>
                  <a:lnTo>
                    <a:pt x="7569454" y="3150108"/>
                  </a:lnTo>
                  <a:lnTo>
                    <a:pt x="7569454" y="3137408"/>
                  </a:lnTo>
                  <a:close/>
                  <a:moveTo>
                    <a:pt x="7569454" y="3162808"/>
                  </a:moveTo>
                  <a:lnTo>
                    <a:pt x="7569454" y="3175508"/>
                  </a:lnTo>
                  <a:lnTo>
                    <a:pt x="7556754" y="3175508"/>
                  </a:lnTo>
                  <a:lnTo>
                    <a:pt x="7556754" y="3162808"/>
                  </a:lnTo>
                  <a:close/>
                  <a:moveTo>
                    <a:pt x="7556754" y="3188208"/>
                  </a:moveTo>
                  <a:lnTo>
                    <a:pt x="7556754" y="3200908"/>
                  </a:lnTo>
                  <a:lnTo>
                    <a:pt x="7544054" y="3200908"/>
                  </a:lnTo>
                  <a:lnTo>
                    <a:pt x="7544054" y="3188208"/>
                  </a:lnTo>
                  <a:close/>
                  <a:moveTo>
                    <a:pt x="7544054" y="3213608"/>
                  </a:moveTo>
                  <a:lnTo>
                    <a:pt x="7544054" y="3226308"/>
                  </a:lnTo>
                  <a:lnTo>
                    <a:pt x="7531354" y="3226308"/>
                  </a:lnTo>
                  <a:lnTo>
                    <a:pt x="7531354" y="3213608"/>
                  </a:lnTo>
                  <a:close/>
                  <a:moveTo>
                    <a:pt x="7531354" y="3239008"/>
                  </a:moveTo>
                  <a:lnTo>
                    <a:pt x="7531354" y="3251708"/>
                  </a:lnTo>
                  <a:lnTo>
                    <a:pt x="7518654" y="3251708"/>
                  </a:lnTo>
                  <a:lnTo>
                    <a:pt x="7518654" y="3239008"/>
                  </a:lnTo>
                  <a:close/>
                  <a:moveTo>
                    <a:pt x="7518654" y="3264408"/>
                  </a:moveTo>
                  <a:lnTo>
                    <a:pt x="7518654" y="3277108"/>
                  </a:lnTo>
                  <a:lnTo>
                    <a:pt x="7505954" y="3277108"/>
                  </a:lnTo>
                  <a:lnTo>
                    <a:pt x="7505954" y="3264408"/>
                  </a:lnTo>
                  <a:close/>
                  <a:moveTo>
                    <a:pt x="7505954" y="3289808"/>
                  </a:moveTo>
                  <a:lnTo>
                    <a:pt x="7505954" y="3302508"/>
                  </a:lnTo>
                  <a:lnTo>
                    <a:pt x="7493254" y="3302508"/>
                  </a:lnTo>
                  <a:lnTo>
                    <a:pt x="7493254" y="3289808"/>
                  </a:lnTo>
                  <a:close/>
                  <a:moveTo>
                    <a:pt x="7493254" y="3315208"/>
                  </a:moveTo>
                  <a:lnTo>
                    <a:pt x="7493254" y="3327908"/>
                  </a:lnTo>
                  <a:lnTo>
                    <a:pt x="7480554" y="3327908"/>
                  </a:lnTo>
                  <a:lnTo>
                    <a:pt x="7480554" y="3315208"/>
                  </a:lnTo>
                  <a:close/>
                  <a:moveTo>
                    <a:pt x="7480554" y="3340608"/>
                  </a:moveTo>
                  <a:lnTo>
                    <a:pt x="7480554" y="3353308"/>
                  </a:lnTo>
                  <a:lnTo>
                    <a:pt x="7467854" y="3353308"/>
                  </a:lnTo>
                  <a:lnTo>
                    <a:pt x="7467854" y="3340608"/>
                  </a:lnTo>
                  <a:close/>
                  <a:moveTo>
                    <a:pt x="7467854" y="3366008"/>
                  </a:moveTo>
                  <a:lnTo>
                    <a:pt x="7467854" y="3378708"/>
                  </a:lnTo>
                  <a:lnTo>
                    <a:pt x="7455154" y="3378708"/>
                  </a:lnTo>
                  <a:lnTo>
                    <a:pt x="7455154" y="3366008"/>
                  </a:lnTo>
                  <a:close/>
                  <a:moveTo>
                    <a:pt x="7455154" y="3391408"/>
                  </a:moveTo>
                  <a:lnTo>
                    <a:pt x="7455154" y="3404108"/>
                  </a:lnTo>
                  <a:lnTo>
                    <a:pt x="7442454" y="3404108"/>
                  </a:lnTo>
                  <a:lnTo>
                    <a:pt x="7442454" y="3391408"/>
                  </a:lnTo>
                  <a:close/>
                  <a:moveTo>
                    <a:pt x="7442454" y="3416808"/>
                  </a:moveTo>
                  <a:lnTo>
                    <a:pt x="7442454" y="3429508"/>
                  </a:lnTo>
                  <a:lnTo>
                    <a:pt x="7429754" y="3429508"/>
                  </a:lnTo>
                  <a:lnTo>
                    <a:pt x="7429754" y="3416808"/>
                  </a:lnTo>
                  <a:close/>
                  <a:moveTo>
                    <a:pt x="7429754" y="3442208"/>
                  </a:moveTo>
                  <a:lnTo>
                    <a:pt x="7429754" y="3454908"/>
                  </a:lnTo>
                  <a:lnTo>
                    <a:pt x="7417054" y="3454908"/>
                  </a:lnTo>
                  <a:lnTo>
                    <a:pt x="7417054" y="3442208"/>
                  </a:lnTo>
                  <a:close/>
                  <a:moveTo>
                    <a:pt x="7417054" y="3467608"/>
                  </a:moveTo>
                  <a:lnTo>
                    <a:pt x="7417054" y="3480308"/>
                  </a:lnTo>
                  <a:lnTo>
                    <a:pt x="7404354" y="3480308"/>
                  </a:lnTo>
                  <a:lnTo>
                    <a:pt x="7404354" y="3467608"/>
                  </a:lnTo>
                  <a:close/>
                  <a:moveTo>
                    <a:pt x="7404354" y="3493008"/>
                  </a:moveTo>
                  <a:lnTo>
                    <a:pt x="7404354" y="3505708"/>
                  </a:lnTo>
                  <a:lnTo>
                    <a:pt x="7391654" y="3505708"/>
                  </a:lnTo>
                  <a:lnTo>
                    <a:pt x="7391654" y="3493008"/>
                  </a:lnTo>
                  <a:close/>
                  <a:moveTo>
                    <a:pt x="7391654" y="3518408"/>
                  </a:moveTo>
                  <a:lnTo>
                    <a:pt x="7391654" y="3531108"/>
                  </a:lnTo>
                  <a:lnTo>
                    <a:pt x="7378954" y="3531108"/>
                  </a:lnTo>
                  <a:lnTo>
                    <a:pt x="7378954" y="3518408"/>
                  </a:lnTo>
                  <a:close/>
                  <a:moveTo>
                    <a:pt x="7378954" y="3543808"/>
                  </a:moveTo>
                  <a:lnTo>
                    <a:pt x="7378954" y="3556508"/>
                  </a:lnTo>
                  <a:lnTo>
                    <a:pt x="7366254" y="3556508"/>
                  </a:lnTo>
                  <a:lnTo>
                    <a:pt x="7366254" y="3543808"/>
                  </a:lnTo>
                  <a:close/>
                  <a:moveTo>
                    <a:pt x="7366254" y="3569208"/>
                  </a:moveTo>
                  <a:lnTo>
                    <a:pt x="7366254" y="3581908"/>
                  </a:lnTo>
                  <a:lnTo>
                    <a:pt x="7353554" y="3581908"/>
                  </a:lnTo>
                  <a:lnTo>
                    <a:pt x="7353554" y="3569208"/>
                  </a:lnTo>
                  <a:close/>
                  <a:moveTo>
                    <a:pt x="7353554" y="3594608"/>
                  </a:moveTo>
                  <a:lnTo>
                    <a:pt x="7353554" y="3607308"/>
                  </a:lnTo>
                  <a:lnTo>
                    <a:pt x="7340854" y="3607308"/>
                  </a:lnTo>
                  <a:lnTo>
                    <a:pt x="7340854" y="3594608"/>
                  </a:lnTo>
                  <a:close/>
                  <a:moveTo>
                    <a:pt x="7340854" y="3620008"/>
                  </a:moveTo>
                  <a:lnTo>
                    <a:pt x="7340854" y="3632708"/>
                  </a:lnTo>
                  <a:lnTo>
                    <a:pt x="7328154" y="3632708"/>
                  </a:lnTo>
                  <a:lnTo>
                    <a:pt x="7328154" y="3620008"/>
                  </a:lnTo>
                  <a:close/>
                  <a:moveTo>
                    <a:pt x="7328154" y="3645408"/>
                  </a:moveTo>
                  <a:lnTo>
                    <a:pt x="7328154" y="3658108"/>
                  </a:lnTo>
                  <a:lnTo>
                    <a:pt x="7315454" y="3658108"/>
                  </a:lnTo>
                  <a:lnTo>
                    <a:pt x="7315454" y="3645408"/>
                  </a:lnTo>
                  <a:close/>
                  <a:moveTo>
                    <a:pt x="7315454" y="3670808"/>
                  </a:moveTo>
                  <a:lnTo>
                    <a:pt x="7315454" y="3683508"/>
                  </a:lnTo>
                  <a:lnTo>
                    <a:pt x="7302754" y="3683508"/>
                  </a:lnTo>
                  <a:lnTo>
                    <a:pt x="7302754" y="3670808"/>
                  </a:lnTo>
                  <a:close/>
                  <a:moveTo>
                    <a:pt x="7302754" y="3696208"/>
                  </a:moveTo>
                  <a:lnTo>
                    <a:pt x="7302754" y="3708908"/>
                  </a:lnTo>
                  <a:lnTo>
                    <a:pt x="7290054" y="3708908"/>
                  </a:lnTo>
                  <a:lnTo>
                    <a:pt x="7290054" y="3696208"/>
                  </a:lnTo>
                  <a:close/>
                  <a:moveTo>
                    <a:pt x="7290054" y="3721608"/>
                  </a:moveTo>
                  <a:lnTo>
                    <a:pt x="7290054" y="3734308"/>
                  </a:lnTo>
                  <a:lnTo>
                    <a:pt x="7277354" y="3734308"/>
                  </a:lnTo>
                  <a:lnTo>
                    <a:pt x="7277354" y="3721608"/>
                  </a:lnTo>
                  <a:close/>
                  <a:moveTo>
                    <a:pt x="7277354" y="3747008"/>
                  </a:moveTo>
                  <a:lnTo>
                    <a:pt x="7277354" y="3759708"/>
                  </a:lnTo>
                  <a:lnTo>
                    <a:pt x="7264654" y="3759708"/>
                  </a:lnTo>
                  <a:lnTo>
                    <a:pt x="7264654" y="3747008"/>
                  </a:lnTo>
                  <a:close/>
                  <a:moveTo>
                    <a:pt x="7264654" y="3772408"/>
                  </a:moveTo>
                  <a:lnTo>
                    <a:pt x="7264654" y="3785108"/>
                  </a:lnTo>
                  <a:lnTo>
                    <a:pt x="7251954" y="3785108"/>
                  </a:lnTo>
                  <a:lnTo>
                    <a:pt x="7251954" y="3772408"/>
                  </a:lnTo>
                  <a:close/>
                  <a:moveTo>
                    <a:pt x="7251954" y="3797808"/>
                  </a:moveTo>
                  <a:lnTo>
                    <a:pt x="7251954" y="3810508"/>
                  </a:lnTo>
                  <a:lnTo>
                    <a:pt x="7239254" y="3810508"/>
                  </a:lnTo>
                  <a:lnTo>
                    <a:pt x="7239254" y="3797808"/>
                  </a:lnTo>
                  <a:close/>
                  <a:moveTo>
                    <a:pt x="7239254" y="3823208"/>
                  </a:moveTo>
                  <a:lnTo>
                    <a:pt x="7239254" y="3835908"/>
                  </a:lnTo>
                  <a:lnTo>
                    <a:pt x="7226554" y="3835908"/>
                  </a:lnTo>
                  <a:lnTo>
                    <a:pt x="7226554" y="3823208"/>
                  </a:lnTo>
                  <a:close/>
                  <a:moveTo>
                    <a:pt x="7226554" y="3848608"/>
                  </a:moveTo>
                  <a:lnTo>
                    <a:pt x="7226554" y="3861308"/>
                  </a:lnTo>
                  <a:lnTo>
                    <a:pt x="7213854" y="3861308"/>
                  </a:lnTo>
                  <a:lnTo>
                    <a:pt x="7213854" y="3848608"/>
                  </a:lnTo>
                  <a:close/>
                  <a:moveTo>
                    <a:pt x="7213854" y="3874008"/>
                  </a:moveTo>
                  <a:lnTo>
                    <a:pt x="7213854" y="3886708"/>
                  </a:lnTo>
                  <a:lnTo>
                    <a:pt x="7201154" y="3886708"/>
                  </a:lnTo>
                  <a:lnTo>
                    <a:pt x="7201154" y="3874008"/>
                  </a:lnTo>
                  <a:close/>
                  <a:moveTo>
                    <a:pt x="7201154" y="3899408"/>
                  </a:moveTo>
                  <a:lnTo>
                    <a:pt x="7201154" y="3912108"/>
                  </a:lnTo>
                  <a:lnTo>
                    <a:pt x="7188454" y="3912108"/>
                  </a:lnTo>
                  <a:lnTo>
                    <a:pt x="7188454" y="3899408"/>
                  </a:lnTo>
                  <a:close/>
                  <a:moveTo>
                    <a:pt x="7188454" y="3924808"/>
                  </a:moveTo>
                  <a:lnTo>
                    <a:pt x="7188454" y="3937508"/>
                  </a:lnTo>
                  <a:lnTo>
                    <a:pt x="7175754" y="3937508"/>
                  </a:lnTo>
                  <a:lnTo>
                    <a:pt x="7175754" y="3924808"/>
                  </a:lnTo>
                  <a:close/>
                  <a:moveTo>
                    <a:pt x="7175754" y="3950208"/>
                  </a:moveTo>
                  <a:lnTo>
                    <a:pt x="7175754" y="3962908"/>
                  </a:lnTo>
                  <a:lnTo>
                    <a:pt x="7163054" y="3962908"/>
                  </a:lnTo>
                  <a:lnTo>
                    <a:pt x="7163054" y="3950208"/>
                  </a:lnTo>
                  <a:close/>
                  <a:moveTo>
                    <a:pt x="7163054" y="3975608"/>
                  </a:moveTo>
                  <a:lnTo>
                    <a:pt x="7163054" y="3988308"/>
                  </a:lnTo>
                  <a:lnTo>
                    <a:pt x="7150354" y="3988308"/>
                  </a:lnTo>
                  <a:lnTo>
                    <a:pt x="7150354" y="3975608"/>
                  </a:lnTo>
                  <a:close/>
                  <a:moveTo>
                    <a:pt x="7150354" y="4001008"/>
                  </a:moveTo>
                  <a:lnTo>
                    <a:pt x="7150354" y="4013708"/>
                  </a:lnTo>
                  <a:lnTo>
                    <a:pt x="7137654" y="4013708"/>
                  </a:lnTo>
                  <a:lnTo>
                    <a:pt x="7137654" y="4001008"/>
                  </a:lnTo>
                  <a:close/>
                  <a:moveTo>
                    <a:pt x="7137654" y="4026408"/>
                  </a:moveTo>
                  <a:lnTo>
                    <a:pt x="7137654" y="4039108"/>
                  </a:lnTo>
                  <a:lnTo>
                    <a:pt x="7124954" y="4039108"/>
                  </a:lnTo>
                  <a:lnTo>
                    <a:pt x="7124954" y="4026408"/>
                  </a:lnTo>
                  <a:close/>
                  <a:moveTo>
                    <a:pt x="7124954" y="4051808"/>
                  </a:moveTo>
                  <a:lnTo>
                    <a:pt x="7124954" y="4064508"/>
                  </a:lnTo>
                  <a:lnTo>
                    <a:pt x="7112254" y="4064508"/>
                  </a:lnTo>
                  <a:lnTo>
                    <a:pt x="7112254" y="4051808"/>
                  </a:lnTo>
                  <a:close/>
                  <a:moveTo>
                    <a:pt x="7112254" y="4077208"/>
                  </a:moveTo>
                  <a:lnTo>
                    <a:pt x="7112254" y="4089908"/>
                  </a:lnTo>
                  <a:lnTo>
                    <a:pt x="7099554" y="4089908"/>
                  </a:lnTo>
                  <a:lnTo>
                    <a:pt x="7099554" y="4077208"/>
                  </a:lnTo>
                  <a:close/>
                  <a:moveTo>
                    <a:pt x="7099554" y="4102608"/>
                  </a:moveTo>
                  <a:lnTo>
                    <a:pt x="7099554" y="4115308"/>
                  </a:lnTo>
                  <a:lnTo>
                    <a:pt x="7086854" y="4115308"/>
                  </a:lnTo>
                  <a:lnTo>
                    <a:pt x="7086854" y="4102608"/>
                  </a:lnTo>
                  <a:close/>
                  <a:moveTo>
                    <a:pt x="7086854" y="4128008"/>
                  </a:moveTo>
                  <a:lnTo>
                    <a:pt x="7086854" y="4140708"/>
                  </a:lnTo>
                  <a:lnTo>
                    <a:pt x="7074154" y="4140708"/>
                  </a:lnTo>
                  <a:lnTo>
                    <a:pt x="7074154" y="4128008"/>
                  </a:lnTo>
                  <a:close/>
                  <a:moveTo>
                    <a:pt x="7074154" y="4153408"/>
                  </a:moveTo>
                  <a:lnTo>
                    <a:pt x="7074154" y="4166108"/>
                  </a:lnTo>
                  <a:lnTo>
                    <a:pt x="7061454" y="4166108"/>
                  </a:lnTo>
                  <a:lnTo>
                    <a:pt x="7061454" y="4153408"/>
                  </a:lnTo>
                  <a:close/>
                  <a:moveTo>
                    <a:pt x="7061454" y="4178808"/>
                  </a:moveTo>
                  <a:lnTo>
                    <a:pt x="7061454" y="4191508"/>
                  </a:lnTo>
                  <a:lnTo>
                    <a:pt x="7048754" y="4191508"/>
                  </a:lnTo>
                  <a:lnTo>
                    <a:pt x="7048754" y="4178808"/>
                  </a:lnTo>
                  <a:close/>
                  <a:moveTo>
                    <a:pt x="7048754" y="4204208"/>
                  </a:moveTo>
                  <a:lnTo>
                    <a:pt x="7048754" y="4216908"/>
                  </a:lnTo>
                  <a:lnTo>
                    <a:pt x="7036054" y="4216908"/>
                  </a:lnTo>
                  <a:lnTo>
                    <a:pt x="7036054" y="4204208"/>
                  </a:lnTo>
                  <a:close/>
                  <a:moveTo>
                    <a:pt x="7036054" y="4229608"/>
                  </a:moveTo>
                  <a:lnTo>
                    <a:pt x="7036054" y="4242308"/>
                  </a:lnTo>
                  <a:lnTo>
                    <a:pt x="7023354" y="4242308"/>
                  </a:lnTo>
                  <a:lnTo>
                    <a:pt x="7023354" y="4229608"/>
                  </a:lnTo>
                  <a:close/>
                  <a:moveTo>
                    <a:pt x="7023354" y="4255008"/>
                  </a:moveTo>
                  <a:lnTo>
                    <a:pt x="7023354" y="4267708"/>
                  </a:lnTo>
                  <a:lnTo>
                    <a:pt x="7010654" y="4267708"/>
                  </a:lnTo>
                  <a:lnTo>
                    <a:pt x="7010654" y="4255008"/>
                  </a:lnTo>
                  <a:close/>
                  <a:moveTo>
                    <a:pt x="7010654" y="4280408"/>
                  </a:moveTo>
                  <a:lnTo>
                    <a:pt x="7010654" y="4293108"/>
                  </a:lnTo>
                  <a:lnTo>
                    <a:pt x="6997954" y="4293108"/>
                  </a:lnTo>
                  <a:lnTo>
                    <a:pt x="6997954" y="4280408"/>
                  </a:lnTo>
                  <a:close/>
                  <a:moveTo>
                    <a:pt x="6997954" y="4305808"/>
                  </a:moveTo>
                  <a:lnTo>
                    <a:pt x="6997954" y="4318508"/>
                  </a:lnTo>
                  <a:lnTo>
                    <a:pt x="6985254" y="4318508"/>
                  </a:lnTo>
                  <a:lnTo>
                    <a:pt x="6985254" y="4305808"/>
                  </a:lnTo>
                  <a:close/>
                  <a:moveTo>
                    <a:pt x="6985254" y="4331208"/>
                  </a:moveTo>
                  <a:lnTo>
                    <a:pt x="6985254" y="4343908"/>
                  </a:lnTo>
                  <a:lnTo>
                    <a:pt x="6972554" y="4343908"/>
                  </a:lnTo>
                  <a:lnTo>
                    <a:pt x="6972554" y="4331208"/>
                  </a:lnTo>
                  <a:close/>
                  <a:moveTo>
                    <a:pt x="6972554" y="4356608"/>
                  </a:moveTo>
                  <a:lnTo>
                    <a:pt x="6972554" y="4369308"/>
                  </a:lnTo>
                  <a:lnTo>
                    <a:pt x="6959854" y="4369308"/>
                  </a:lnTo>
                  <a:lnTo>
                    <a:pt x="6959854" y="4356608"/>
                  </a:lnTo>
                  <a:close/>
                  <a:moveTo>
                    <a:pt x="6959854" y="4382008"/>
                  </a:moveTo>
                  <a:lnTo>
                    <a:pt x="6959854" y="4394708"/>
                  </a:lnTo>
                  <a:lnTo>
                    <a:pt x="6947154" y="4394708"/>
                  </a:lnTo>
                  <a:lnTo>
                    <a:pt x="6947154" y="4382008"/>
                  </a:lnTo>
                  <a:close/>
                  <a:moveTo>
                    <a:pt x="6947154" y="4407408"/>
                  </a:moveTo>
                  <a:lnTo>
                    <a:pt x="6947154" y="4420108"/>
                  </a:lnTo>
                  <a:lnTo>
                    <a:pt x="6934454" y="4420108"/>
                  </a:lnTo>
                  <a:lnTo>
                    <a:pt x="6934454" y="4407408"/>
                  </a:lnTo>
                  <a:close/>
                  <a:moveTo>
                    <a:pt x="6934454" y="4432808"/>
                  </a:moveTo>
                  <a:lnTo>
                    <a:pt x="6934454" y="4445508"/>
                  </a:lnTo>
                  <a:lnTo>
                    <a:pt x="6921754" y="4445508"/>
                  </a:lnTo>
                  <a:lnTo>
                    <a:pt x="6921754" y="4432808"/>
                  </a:lnTo>
                  <a:close/>
                  <a:moveTo>
                    <a:pt x="6921754" y="4458208"/>
                  </a:moveTo>
                  <a:lnTo>
                    <a:pt x="6921754" y="4470908"/>
                  </a:lnTo>
                  <a:lnTo>
                    <a:pt x="6909054" y="4470908"/>
                  </a:lnTo>
                  <a:lnTo>
                    <a:pt x="6909054" y="4458208"/>
                  </a:lnTo>
                  <a:close/>
                  <a:moveTo>
                    <a:pt x="6909054" y="4483608"/>
                  </a:moveTo>
                  <a:lnTo>
                    <a:pt x="6909054" y="4496308"/>
                  </a:lnTo>
                  <a:lnTo>
                    <a:pt x="6896354" y="4496308"/>
                  </a:lnTo>
                  <a:lnTo>
                    <a:pt x="6896354" y="4483608"/>
                  </a:lnTo>
                  <a:close/>
                  <a:moveTo>
                    <a:pt x="6896354" y="4509008"/>
                  </a:moveTo>
                  <a:lnTo>
                    <a:pt x="6896354" y="4521708"/>
                  </a:lnTo>
                  <a:lnTo>
                    <a:pt x="6883654" y="4521708"/>
                  </a:lnTo>
                  <a:lnTo>
                    <a:pt x="6883654" y="4509008"/>
                  </a:lnTo>
                  <a:close/>
                  <a:moveTo>
                    <a:pt x="6883654" y="4534408"/>
                  </a:moveTo>
                  <a:lnTo>
                    <a:pt x="6883654" y="4547108"/>
                  </a:lnTo>
                  <a:lnTo>
                    <a:pt x="6870954" y="4547108"/>
                  </a:lnTo>
                  <a:lnTo>
                    <a:pt x="6870954" y="4534408"/>
                  </a:lnTo>
                  <a:close/>
                  <a:moveTo>
                    <a:pt x="6870954" y="4559808"/>
                  </a:moveTo>
                  <a:lnTo>
                    <a:pt x="6870954" y="4572508"/>
                  </a:lnTo>
                  <a:lnTo>
                    <a:pt x="6858254" y="4572508"/>
                  </a:lnTo>
                  <a:lnTo>
                    <a:pt x="6858254" y="4559808"/>
                  </a:lnTo>
                  <a:close/>
                  <a:moveTo>
                    <a:pt x="6858254" y="4585208"/>
                  </a:moveTo>
                  <a:lnTo>
                    <a:pt x="6858254" y="4597908"/>
                  </a:lnTo>
                  <a:lnTo>
                    <a:pt x="6845554" y="4597908"/>
                  </a:lnTo>
                  <a:lnTo>
                    <a:pt x="6845554" y="4585208"/>
                  </a:lnTo>
                  <a:close/>
                  <a:moveTo>
                    <a:pt x="6845554" y="4610608"/>
                  </a:moveTo>
                  <a:lnTo>
                    <a:pt x="6845554" y="4623308"/>
                  </a:lnTo>
                  <a:lnTo>
                    <a:pt x="6832854" y="4623308"/>
                  </a:lnTo>
                  <a:lnTo>
                    <a:pt x="6832854" y="4610608"/>
                  </a:lnTo>
                  <a:close/>
                  <a:moveTo>
                    <a:pt x="6832854" y="4636008"/>
                  </a:moveTo>
                  <a:lnTo>
                    <a:pt x="6832854" y="4648708"/>
                  </a:lnTo>
                  <a:lnTo>
                    <a:pt x="6820154" y="4648708"/>
                  </a:lnTo>
                  <a:lnTo>
                    <a:pt x="6820154" y="4636008"/>
                  </a:lnTo>
                  <a:close/>
                  <a:moveTo>
                    <a:pt x="6820154" y="4661408"/>
                  </a:moveTo>
                  <a:lnTo>
                    <a:pt x="6820154" y="4674108"/>
                  </a:lnTo>
                  <a:lnTo>
                    <a:pt x="6807454" y="4674108"/>
                  </a:lnTo>
                  <a:lnTo>
                    <a:pt x="6807454" y="4661408"/>
                  </a:lnTo>
                  <a:close/>
                  <a:moveTo>
                    <a:pt x="6807454" y="4686808"/>
                  </a:moveTo>
                  <a:lnTo>
                    <a:pt x="6807454" y="4699508"/>
                  </a:lnTo>
                  <a:lnTo>
                    <a:pt x="6794754" y="4699508"/>
                  </a:lnTo>
                  <a:lnTo>
                    <a:pt x="6794754" y="4686808"/>
                  </a:lnTo>
                  <a:close/>
                  <a:moveTo>
                    <a:pt x="6794754" y="4712208"/>
                  </a:moveTo>
                  <a:lnTo>
                    <a:pt x="6794754" y="4724908"/>
                  </a:lnTo>
                  <a:lnTo>
                    <a:pt x="6782054" y="4724908"/>
                  </a:lnTo>
                  <a:lnTo>
                    <a:pt x="6782054" y="4712208"/>
                  </a:lnTo>
                  <a:close/>
                  <a:moveTo>
                    <a:pt x="6782054" y="4737608"/>
                  </a:moveTo>
                  <a:lnTo>
                    <a:pt x="6782054" y="4750308"/>
                  </a:lnTo>
                  <a:lnTo>
                    <a:pt x="6769354" y="4750308"/>
                  </a:lnTo>
                  <a:lnTo>
                    <a:pt x="6769354" y="4737608"/>
                  </a:lnTo>
                  <a:close/>
                  <a:moveTo>
                    <a:pt x="6769354" y="4763008"/>
                  </a:moveTo>
                  <a:lnTo>
                    <a:pt x="6769354" y="4775708"/>
                  </a:lnTo>
                  <a:lnTo>
                    <a:pt x="6756654" y="4775708"/>
                  </a:lnTo>
                  <a:lnTo>
                    <a:pt x="6756654" y="4763008"/>
                  </a:lnTo>
                  <a:close/>
                  <a:moveTo>
                    <a:pt x="6756654" y="4788408"/>
                  </a:moveTo>
                  <a:lnTo>
                    <a:pt x="6756654" y="4801108"/>
                  </a:lnTo>
                  <a:lnTo>
                    <a:pt x="6743954" y="4801108"/>
                  </a:lnTo>
                  <a:lnTo>
                    <a:pt x="6743954" y="4788408"/>
                  </a:lnTo>
                  <a:close/>
                  <a:moveTo>
                    <a:pt x="6743954" y="4813808"/>
                  </a:moveTo>
                  <a:lnTo>
                    <a:pt x="6743954" y="4826508"/>
                  </a:lnTo>
                  <a:lnTo>
                    <a:pt x="6731254" y="4826508"/>
                  </a:lnTo>
                  <a:lnTo>
                    <a:pt x="6731254" y="4813808"/>
                  </a:lnTo>
                  <a:close/>
                  <a:moveTo>
                    <a:pt x="6731254" y="4839208"/>
                  </a:moveTo>
                  <a:lnTo>
                    <a:pt x="6731254" y="4851908"/>
                  </a:lnTo>
                  <a:lnTo>
                    <a:pt x="6718554" y="4851908"/>
                  </a:lnTo>
                  <a:lnTo>
                    <a:pt x="6718554" y="4839208"/>
                  </a:lnTo>
                  <a:close/>
                  <a:moveTo>
                    <a:pt x="6718554" y="4864608"/>
                  </a:moveTo>
                  <a:lnTo>
                    <a:pt x="6718554" y="4877308"/>
                  </a:lnTo>
                  <a:lnTo>
                    <a:pt x="6705854" y="4877308"/>
                  </a:lnTo>
                  <a:lnTo>
                    <a:pt x="6705854" y="4864608"/>
                  </a:lnTo>
                  <a:close/>
                  <a:moveTo>
                    <a:pt x="6705854" y="4890008"/>
                  </a:moveTo>
                  <a:lnTo>
                    <a:pt x="6705854" y="4902708"/>
                  </a:lnTo>
                  <a:lnTo>
                    <a:pt x="6693154" y="4902708"/>
                  </a:lnTo>
                  <a:lnTo>
                    <a:pt x="6693154" y="4890008"/>
                  </a:lnTo>
                  <a:close/>
                  <a:moveTo>
                    <a:pt x="6693154" y="4915408"/>
                  </a:moveTo>
                  <a:lnTo>
                    <a:pt x="6693154" y="4928108"/>
                  </a:lnTo>
                  <a:lnTo>
                    <a:pt x="6680454" y="4928108"/>
                  </a:lnTo>
                  <a:lnTo>
                    <a:pt x="6680454" y="4915408"/>
                  </a:lnTo>
                  <a:close/>
                  <a:moveTo>
                    <a:pt x="6680454" y="4940808"/>
                  </a:moveTo>
                  <a:lnTo>
                    <a:pt x="6680454" y="4953508"/>
                  </a:lnTo>
                  <a:lnTo>
                    <a:pt x="6667754" y="4953508"/>
                  </a:lnTo>
                  <a:lnTo>
                    <a:pt x="6667754" y="4940808"/>
                  </a:lnTo>
                  <a:close/>
                  <a:moveTo>
                    <a:pt x="6667754" y="4966208"/>
                  </a:moveTo>
                  <a:lnTo>
                    <a:pt x="6667754" y="4978908"/>
                  </a:lnTo>
                  <a:lnTo>
                    <a:pt x="6655054" y="4978908"/>
                  </a:lnTo>
                  <a:lnTo>
                    <a:pt x="6655054" y="4966208"/>
                  </a:lnTo>
                  <a:close/>
                  <a:moveTo>
                    <a:pt x="6655054" y="4991608"/>
                  </a:moveTo>
                  <a:lnTo>
                    <a:pt x="6655054" y="5004308"/>
                  </a:lnTo>
                  <a:lnTo>
                    <a:pt x="6642354" y="5004308"/>
                  </a:lnTo>
                  <a:lnTo>
                    <a:pt x="6642354" y="4991608"/>
                  </a:lnTo>
                  <a:close/>
                  <a:moveTo>
                    <a:pt x="6642354" y="5017008"/>
                  </a:moveTo>
                  <a:lnTo>
                    <a:pt x="6642354" y="5029708"/>
                  </a:lnTo>
                  <a:lnTo>
                    <a:pt x="6629654" y="5029708"/>
                  </a:lnTo>
                  <a:lnTo>
                    <a:pt x="6629654" y="5017008"/>
                  </a:lnTo>
                  <a:close/>
                  <a:moveTo>
                    <a:pt x="6629654" y="5042408"/>
                  </a:moveTo>
                  <a:lnTo>
                    <a:pt x="6629654" y="5055108"/>
                  </a:lnTo>
                  <a:lnTo>
                    <a:pt x="6616954" y="5055108"/>
                  </a:lnTo>
                  <a:lnTo>
                    <a:pt x="6616954" y="5042408"/>
                  </a:lnTo>
                  <a:close/>
                  <a:moveTo>
                    <a:pt x="6616954" y="5067808"/>
                  </a:moveTo>
                  <a:lnTo>
                    <a:pt x="6616954" y="5080508"/>
                  </a:lnTo>
                  <a:lnTo>
                    <a:pt x="6604254" y="5080508"/>
                  </a:lnTo>
                  <a:lnTo>
                    <a:pt x="6604254" y="5067808"/>
                  </a:lnTo>
                  <a:close/>
                  <a:moveTo>
                    <a:pt x="6604254" y="5093208"/>
                  </a:moveTo>
                  <a:lnTo>
                    <a:pt x="6604254" y="5105908"/>
                  </a:lnTo>
                  <a:lnTo>
                    <a:pt x="6591554" y="5105908"/>
                  </a:lnTo>
                  <a:lnTo>
                    <a:pt x="6591554" y="5093208"/>
                  </a:lnTo>
                  <a:close/>
                  <a:moveTo>
                    <a:pt x="6591554" y="5118608"/>
                  </a:moveTo>
                  <a:lnTo>
                    <a:pt x="6591554" y="5131308"/>
                  </a:lnTo>
                  <a:lnTo>
                    <a:pt x="6578854" y="5131308"/>
                  </a:lnTo>
                  <a:lnTo>
                    <a:pt x="6578854" y="5118608"/>
                  </a:lnTo>
                  <a:close/>
                  <a:moveTo>
                    <a:pt x="6578854" y="5144008"/>
                  </a:moveTo>
                  <a:lnTo>
                    <a:pt x="6578854" y="5156708"/>
                  </a:lnTo>
                  <a:lnTo>
                    <a:pt x="6566154" y="5156708"/>
                  </a:lnTo>
                  <a:lnTo>
                    <a:pt x="6566154" y="5144008"/>
                  </a:lnTo>
                  <a:close/>
                  <a:moveTo>
                    <a:pt x="6566154" y="5169408"/>
                  </a:moveTo>
                  <a:lnTo>
                    <a:pt x="6566154" y="5182108"/>
                  </a:lnTo>
                  <a:lnTo>
                    <a:pt x="6553454" y="5182108"/>
                  </a:lnTo>
                  <a:lnTo>
                    <a:pt x="6553454" y="5169408"/>
                  </a:lnTo>
                  <a:close/>
                  <a:moveTo>
                    <a:pt x="6553454" y="5194808"/>
                  </a:moveTo>
                  <a:lnTo>
                    <a:pt x="6553454" y="5207508"/>
                  </a:lnTo>
                  <a:lnTo>
                    <a:pt x="6540754" y="5207508"/>
                  </a:lnTo>
                  <a:lnTo>
                    <a:pt x="6540754" y="5194808"/>
                  </a:lnTo>
                  <a:close/>
                  <a:moveTo>
                    <a:pt x="6540754" y="5220208"/>
                  </a:moveTo>
                  <a:lnTo>
                    <a:pt x="6540754" y="5232908"/>
                  </a:lnTo>
                  <a:lnTo>
                    <a:pt x="6528054" y="5232908"/>
                  </a:lnTo>
                  <a:lnTo>
                    <a:pt x="6528054" y="5220208"/>
                  </a:lnTo>
                  <a:close/>
                  <a:moveTo>
                    <a:pt x="6528054" y="5245608"/>
                  </a:moveTo>
                  <a:lnTo>
                    <a:pt x="6528054" y="5258308"/>
                  </a:lnTo>
                  <a:lnTo>
                    <a:pt x="6515354" y="5258308"/>
                  </a:lnTo>
                  <a:lnTo>
                    <a:pt x="6515354" y="5245608"/>
                  </a:lnTo>
                  <a:close/>
                  <a:moveTo>
                    <a:pt x="6515354" y="5271008"/>
                  </a:moveTo>
                  <a:lnTo>
                    <a:pt x="6515354" y="5283708"/>
                  </a:lnTo>
                  <a:lnTo>
                    <a:pt x="6502654" y="5283708"/>
                  </a:lnTo>
                  <a:lnTo>
                    <a:pt x="6502654" y="5271008"/>
                  </a:lnTo>
                  <a:close/>
                  <a:moveTo>
                    <a:pt x="6502654" y="5296408"/>
                  </a:moveTo>
                  <a:lnTo>
                    <a:pt x="6502654" y="5309108"/>
                  </a:lnTo>
                  <a:lnTo>
                    <a:pt x="6489954" y="5309108"/>
                  </a:lnTo>
                  <a:lnTo>
                    <a:pt x="6489954" y="5296408"/>
                  </a:lnTo>
                  <a:close/>
                  <a:moveTo>
                    <a:pt x="6489954" y="5321808"/>
                  </a:moveTo>
                  <a:lnTo>
                    <a:pt x="6489954" y="5334508"/>
                  </a:lnTo>
                  <a:lnTo>
                    <a:pt x="6477254" y="5334508"/>
                  </a:lnTo>
                  <a:lnTo>
                    <a:pt x="6477254" y="5321808"/>
                  </a:lnTo>
                  <a:close/>
                  <a:moveTo>
                    <a:pt x="6477254" y="5347208"/>
                  </a:moveTo>
                  <a:lnTo>
                    <a:pt x="6477254" y="5359908"/>
                  </a:lnTo>
                  <a:lnTo>
                    <a:pt x="6464554" y="5359908"/>
                  </a:lnTo>
                  <a:lnTo>
                    <a:pt x="6464554" y="5347208"/>
                  </a:lnTo>
                  <a:close/>
                  <a:moveTo>
                    <a:pt x="6464554" y="5372608"/>
                  </a:moveTo>
                  <a:lnTo>
                    <a:pt x="6464554" y="5385308"/>
                  </a:lnTo>
                  <a:lnTo>
                    <a:pt x="6451854" y="5385308"/>
                  </a:lnTo>
                  <a:lnTo>
                    <a:pt x="6451854" y="5372608"/>
                  </a:lnTo>
                  <a:close/>
                  <a:moveTo>
                    <a:pt x="6451854" y="5398008"/>
                  </a:moveTo>
                  <a:lnTo>
                    <a:pt x="6451854" y="5410708"/>
                  </a:lnTo>
                  <a:lnTo>
                    <a:pt x="6439154" y="5410708"/>
                  </a:lnTo>
                  <a:lnTo>
                    <a:pt x="6439154" y="5398008"/>
                  </a:lnTo>
                  <a:close/>
                  <a:moveTo>
                    <a:pt x="6439154" y="5423408"/>
                  </a:moveTo>
                  <a:lnTo>
                    <a:pt x="6439154" y="5436108"/>
                  </a:lnTo>
                  <a:lnTo>
                    <a:pt x="6426454" y="5436108"/>
                  </a:lnTo>
                  <a:lnTo>
                    <a:pt x="6426454" y="5423408"/>
                  </a:lnTo>
                  <a:close/>
                  <a:moveTo>
                    <a:pt x="6426454" y="5448808"/>
                  </a:moveTo>
                  <a:lnTo>
                    <a:pt x="6426454" y="5461508"/>
                  </a:lnTo>
                  <a:lnTo>
                    <a:pt x="6413754" y="5461508"/>
                  </a:lnTo>
                  <a:lnTo>
                    <a:pt x="6413754" y="5448808"/>
                  </a:lnTo>
                  <a:close/>
                  <a:moveTo>
                    <a:pt x="6413754" y="5474208"/>
                  </a:moveTo>
                  <a:lnTo>
                    <a:pt x="6413754" y="5486908"/>
                  </a:lnTo>
                  <a:lnTo>
                    <a:pt x="6401054" y="5486908"/>
                  </a:lnTo>
                  <a:lnTo>
                    <a:pt x="6401054" y="5474208"/>
                  </a:lnTo>
                  <a:close/>
                  <a:moveTo>
                    <a:pt x="6401054" y="5499608"/>
                  </a:moveTo>
                  <a:lnTo>
                    <a:pt x="6401054" y="5512308"/>
                  </a:lnTo>
                  <a:lnTo>
                    <a:pt x="6388354" y="5512308"/>
                  </a:lnTo>
                  <a:lnTo>
                    <a:pt x="6388354" y="5499608"/>
                  </a:lnTo>
                  <a:close/>
                  <a:moveTo>
                    <a:pt x="6388354" y="5525008"/>
                  </a:moveTo>
                  <a:lnTo>
                    <a:pt x="6388354" y="5537708"/>
                  </a:lnTo>
                  <a:lnTo>
                    <a:pt x="6375654" y="5537708"/>
                  </a:lnTo>
                  <a:lnTo>
                    <a:pt x="6375654" y="5525008"/>
                  </a:lnTo>
                  <a:close/>
                  <a:moveTo>
                    <a:pt x="6375654" y="5550408"/>
                  </a:moveTo>
                  <a:lnTo>
                    <a:pt x="6375654" y="5563108"/>
                  </a:lnTo>
                  <a:lnTo>
                    <a:pt x="6362954" y="5563108"/>
                  </a:lnTo>
                  <a:lnTo>
                    <a:pt x="6362954" y="5550408"/>
                  </a:lnTo>
                  <a:close/>
                  <a:moveTo>
                    <a:pt x="6362954" y="5575808"/>
                  </a:moveTo>
                  <a:lnTo>
                    <a:pt x="6362954" y="5588508"/>
                  </a:lnTo>
                  <a:lnTo>
                    <a:pt x="6350254" y="5588508"/>
                  </a:lnTo>
                  <a:lnTo>
                    <a:pt x="6350254" y="5575808"/>
                  </a:lnTo>
                  <a:close/>
                  <a:moveTo>
                    <a:pt x="6350254" y="5601208"/>
                  </a:moveTo>
                  <a:lnTo>
                    <a:pt x="6350254" y="5613908"/>
                  </a:lnTo>
                  <a:lnTo>
                    <a:pt x="6337554" y="5613908"/>
                  </a:lnTo>
                  <a:lnTo>
                    <a:pt x="6337554" y="5601208"/>
                  </a:lnTo>
                  <a:close/>
                  <a:moveTo>
                    <a:pt x="6337554" y="5626608"/>
                  </a:moveTo>
                  <a:lnTo>
                    <a:pt x="6337554" y="5639308"/>
                  </a:lnTo>
                  <a:lnTo>
                    <a:pt x="6324854" y="5639308"/>
                  </a:lnTo>
                  <a:lnTo>
                    <a:pt x="6324854" y="5626608"/>
                  </a:lnTo>
                  <a:close/>
                  <a:moveTo>
                    <a:pt x="6324854" y="5652008"/>
                  </a:moveTo>
                  <a:lnTo>
                    <a:pt x="6324854" y="5664708"/>
                  </a:lnTo>
                  <a:lnTo>
                    <a:pt x="6312154" y="5664708"/>
                  </a:lnTo>
                  <a:lnTo>
                    <a:pt x="6312154" y="5652008"/>
                  </a:lnTo>
                  <a:close/>
                  <a:moveTo>
                    <a:pt x="6312154" y="5677408"/>
                  </a:moveTo>
                  <a:lnTo>
                    <a:pt x="6312154" y="5690108"/>
                  </a:lnTo>
                  <a:lnTo>
                    <a:pt x="6299454" y="5690108"/>
                  </a:lnTo>
                  <a:lnTo>
                    <a:pt x="6299454" y="5677408"/>
                  </a:lnTo>
                  <a:close/>
                  <a:moveTo>
                    <a:pt x="6299454" y="5702808"/>
                  </a:moveTo>
                  <a:lnTo>
                    <a:pt x="6299454" y="5715508"/>
                  </a:lnTo>
                  <a:lnTo>
                    <a:pt x="6286754" y="5715508"/>
                  </a:lnTo>
                  <a:lnTo>
                    <a:pt x="6286754" y="5702808"/>
                  </a:lnTo>
                  <a:close/>
                  <a:moveTo>
                    <a:pt x="6286754" y="5728208"/>
                  </a:moveTo>
                  <a:lnTo>
                    <a:pt x="6286754" y="5740908"/>
                  </a:lnTo>
                  <a:lnTo>
                    <a:pt x="6274054" y="5740908"/>
                  </a:lnTo>
                  <a:lnTo>
                    <a:pt x="6274054" y="5728208"/>
                  </a:lnTo>
                  <a:close/>
                  <a:moveTo>
                    <a:pt x="6274054" y="5753608"/>
                  </a:moveTo>
                  <a:lnTo>
                    <a:pt x="6274054" y="5766308"/>
                  </a:lnTo>
                  <a:lnTo>
                    <a:pt x="6261354" y="5766308"/>
                  </a:lnTo>
                  <a:lnTo>
                    <a:pt x="6261354" y="5753608"/>
                  </a:lnTo>
                  <a:close/>
                  <a:moveTo>
                    <a:pt x="6261354" y="5779008"/>
                  </a:moveTo>
                  <a:lnTo>
                    <a:pt x="6261354" y="5791708"/>
                  </a:lnTo>
                  <a:lnTo>
                    <a:pt x="6248654" y="5791708"/>
                  </a:lnTo>
                  <a:lnTo>
                    <a:pt x="6248654" y="5779008"/>
                  </a:lnTo>
                  <a:close/>
                  <a:moveTo>
                    <a:pt x="6248654" y="5804408"/>
                  </a:moveTo>
                  <a:lnTo>
                    <a:pt x="6248654" y="5817108"/>
                  </a:lnTo>
                  <a:lnTo>
                    <a:pt x="6235954" y="5817108"/>
                  </a:lnTo>
                  <a:lnTo>
                    <a:pt x="6235954" y="5804408"/>
                  </a:lnTo>
                  <a:close/>
                  <a:moveTo>
                    <a:pt x="6235954" y="5829808"/>
                  </a:moveTo>
                  <a:lnTo>
                    <a:pt x="6235954" y="5842508"/>
                  </a:lnTo>
                  <a:lnTo>
                    <a:pt x="6223254" y="5842508"/>
                  </a:lnTo>
                  <a:lnTo>
                    <a:pt x="6223254" y="5829808"/>
                  </a:lnTo>
                  <a:close/>
                  <a:moveTo>
                    <a:pt x="6223254" y="5855208"/>
                  </a:moveTo>
                  <a:lnTo>
                    <a:pt x="6223254" y="5867908"/>
                  </a:lnTo>
                  <a:lnTo>
                    <a:pt x="6210554" y="5867908"/>
                  </a:lnTo>
                  <a:lnTo>
                    <a:pt x="6210554" y="5855208"/>
                  </a:lnTo>
                  <a:close/>
                  <a:moveTo>
                    <a:pt x="6210554" y="5880608"/>
                  </a:moveTo>
                  <a:lnTo>
                    <a:pt x="6210554" y="5893308"/>
                  </a:lnTo>
                  <a:lnTo>
                    <a:pt x="6197854" y="5893308"/>
                  </a:lnTo>
                  <a:lnTo>
                    <a:pt x="6197854" y="5880608"/>
                  </a:lnTo>
                  <a:close/>
                  <a:moveTo>
                    <a:pt x="6197854" y="5906008"/>
                  </a:moveTo>
                  <a:lnTo>
                    <a:pt x="6197854" y="5918708"/>
                  </a:lnTo>
                  <a:lnTo>
                    <a:pt x="6185154" y="5918708"/>
                  </a:lnTo>
                  <a:lnTo>
                    <a:pt x="6185154" y="5906008"/>
                  </a:lnTo>
                  <a:close/>
                  <a:moveTo>
                    <a:pt x="6185154" y="5931408"/>
                  </a:moveTo>
                  <a:lnTo>
                    <a:pt x="6185154" y="5944108"/>
                  </a:lnTo>
                  <a:lnTo>
                    <a:pt x="6172454" y="5944108"/>
                  </a:lnTo>
                  <a:lnTo>
                    <a:pt x="6172454" y="5931408"/>
                  </a:lnTo>
                  <a:close/>
                  <a:moveTo>
                    <a:pt x="6172454" y="5956808"/>
                  </a:moveTo>
                  <a:lnTo>
                    <a:pt x="6172454" y="5969508"/>
                  </a:lnTo>
                  <a:lnTo>
                    <a:pt x="6159754" y="5969508"/>
                  </a:lnTo>
                  <a:lnTo>
                    <a:pt x="6159754" y="5956808"/>
                  </a:lnTo>
                  <a:close/>
                  <a:moveTo>
                    <a:pt x="6159754" y="5982208"/>
                  </a:moveTo>
                  <a:lnTo>
                    <a:pt x="6159754" y="5994908"/>
                  </a:lnTo>
                  <a:lnTo>
                    <a:pt x="6147054" y="5994908"/>
                  </a:lnTo>
                  <a:lnTo>
                    <a:pt x="6147054" y="5982208"/>
                  </a:lnTo>
                  <a:close/>
                  <a:moveTo>
                    <a:pt x="6147054" y="6007608"/>
                  </a:moveTo>
                  <a:lnTo>
                    <a:pt x="6147054" y="6020308"/>
                  </a:lnTo>
                  <a:lnTo>
                    <a:pt x="6134354" y="6020308"/>
                  </a:lnTo>
                  <a:lnTo>
                    <a:pt x="6134354" y="6007608"/>
                  </a:lnTo>
                  <a:close/>
                  <a:moveTo>
                    <a:pt x="6134354" y="6033008"/>
                  </a:moveTo>
                  <a:lnTo>
                    <a:pt x="6134354" y="6045708"/>
                  </a:lnTo>
                  <a:lnTo>
                    <a:pt x="6121654" y="6045708"/>
                  </a:lnTo>
                  <a:lnTo>
                    <a:pt x="6121654" y="6033008"/>
                  </a:lnTo>
                  <a:close/>
                  <a:moveTo>
                    <a:pt x="6121654" y="6058408"/>
                  </a:moveTo>
                  <a:lnTo>
                    <a:pt x="6121654" y="6071108"/>
                  </a:lnTo>
                  <a:lnTo>
                    <a:pt x="6108954" y="6071108"/>
                  </a:lnTo>
                  <a:lnTo>
                    <a:pt x="6108954" y="6058408"/>
                  </a:lnTo>
                  <a:close/>
                  <a:moveTo>
                    <a:pt x="6108954" y="6083808"/>
                  </a:moveTo>
                  <a:lnTo>
                    <a:pt x="6108954" y="6096508"/>
                  </a:lnTo>
                  <a:lnTo>
                    <a:pt x="6096254" y="6096508"/>
                  </a:lnTo>
                  <a:lnTo>
                    <a:pt x="6096254" y="6083808"/>
                  </a:lnTo>
                  <a:close/>
                  <a:moveTo>
                    <a:pt x="6096254" y="6109208"/>
                  </a:moveTo>
                  <a:lnTo>
                    <a:pt x="6096254" y="6121908"/>
                  </a:lnTo>
                  <a:lnTo>
                    <a:pt x="6083554" y="6121908"/>
                  </a:lnTo>
                  <a:lnTo>
                    <a:pt x="6083554" y="6109208"/>
                  </a:lnTo>
                  <a:close/>
                  <a:moveTo>
                    <a:pt x="6083554" y="6134608"/>
                  </a:moveTo>
                  <a:lnTo>
                    <a:pt x="6083554" y="6147308"/>
                  </a:lnTo>
                  <a:lnTo>
                    <a:pt x="6070854" y="6147308"/>
                  </a:lnTo>
                  <a:lnTo>
                    <a:pt x="6070854" y="6134608"/>
                  </a:lnTo>
                  <a:close/>
                  <a:moveTo>
                    <a:pt x="6070854" y="6160008"/>
                  </a:moveTo>
                  <a:lnTo>
                    <a:pt x="6070854" y="6172708"/>
                  </a:lnTo>
                  <a:lnTo>
                    <a:pt x="6058154" y="6172708"/>
                  </a:lnTo>
                  <a:lnTo>
                    <a:pt x="6058154" y="6160008"/>
                  </a:lnTo>
                  <a:close/>
                  <a:moveTo>
                    <a:pt x="6058154" y="6185408"/>
                  </a:moveTo>
                  <a:lnTo>
                    <a:pt x="6058154" y="6198108"/>
                  </a:lnTo>
                  <a:lnTo>
                    <a:pt x="6045454" y="6198108"/>
                  </a:lnTo>
                  <a:lnTo>
                    <a:pt x="6045454" y="6185408"/>
                  </a:lnTo>
                  <a:close/>
                  <a:moveTo>
                    <a:pt x="6045454" y="6210808"/>
                  </a:moveTo>
                  <a:lnTo>
                    <a:pt x="6045454" y="6223508"/>
                  </a:lnTo>
                  <a:lnTo>
                    <a:pt x="6032754" y="6223508"/>
                  </a:lnTo>
                  <a:lnTo>
                    <a:pt x="6032754" y="6210808"/>
                  </a:lnTo>
                  <a:close/>
                  <a:moveTo>
                    <a:pt x="6032754" y="6236208"/>
                  </a:moveTo>
                  <a:lnTo>
                    <a:pt x="6032754" y="6248908"/>
                  </a:lnTo>
                  <a:lnTo>
                    <a:pt x="6020054" y="6248908"/>
                  </a:lnTo>
                  <a:lnTo>
                    <a:pt x="6020054" y="6236208"/>
                  </a:lnTo>
                  <a:close/>
                  <a:moveTo>
                    <a:pt x="6020054" y="6261608"/>
                  </a:moveTo>
                  <a:lnTo>
                    <a:pt x="6020054" y="6274308"/>
                  </a:lnTo>
                  <a:lnTo>
                    <a:pt x="6007354" y="6274308"/>
                  </a:lnTo>
                  <a:lnTo>
                    <a:pt x="6007354" y="6261608"/>
                  </a:lnTo>
                  <a:close/>
                  <a:moveTo>
                    <a:pt x="6007354" y="6287008"/>
                  </a:moveTo>
                  <a:lnTo>
                    <a:pt x="6007354" y="6299708"/>
                  </a:lnTo>
                  <a:lnTo>
                    <a:pt x="5994654" y="6299708"/>
                  </a:lnTo>
                  <a:lnTo>
                    <a:pt x="5994654" y="6287008"/>
                  </a:lnTo>
                  <a:close/>
                  <a:moveTo>
                    <a:pt x="5994654" y="6312408"/>
                  </a:moveTo>
                  <a:lnTo>
                    <a:pt x="5994654" y="6325108"/>
                  </a:lnTo>
                  <a:lnTo>
                    <a:pt x="5981954" y="6325108"/>
                  </a:lnTo>
                  <a:lnTo>
                    <a:pt x="5981954" y="6312408"/>
                  </a:lnTo>
                  <a:close/>
                  <a:moveTo>
                    <a:pt x="5981954" y="6337808"/>
                  </a:moveTo>
                  <a:lnTo>
                    <a:pt x="5981954" y="6350508"/>
                  </a:lnTo>
                  <a:lnTo>
                    <a:pt x="5969254" y="6350508"/>
                  </a:lnTo>
                  <a:lnTo>
                    <a:pt x="5969254" y="6337808"/>
                  </a:lnTo>
                  <a:close/>
                  <a:moveTo>
                    <a:pt x="5969254" y="6363208"/>
                  </a:moveTo>
                  <a:lnTo>
                    <a:pt x="5969254" y="6375908"/>
                  </a:lnTo>
                  <a:lnTo>
                    <a:pt x="5956554" y="6375908"/>
                  </a:lnTo>
                  <a:lnTo>
                    <a:pt x="5956554" y="6363208"/>
                  </a:lnTo>
                  <a:close/>
                  <a:moveTo>
                    <a:pt x="5956554" y="6388608"/>
                  </a:moveTo>
                  <a:lnTo>
                    <a:pt x="5956554" y="6401308"/>
                  </a:lnTo>
                  <a:lnTo>
                    <a:pt x="5943854" y="6401308"/>
                  </a:lnTo>
                  <a:lnTo>
                    <a:pt x="5943854" y="6388608"/>
                  </a:lnTo>
                  <a:close/>
                  <a:moveTo>
                    <a:pt x="5943854" y="6414008"/>
                  </a:moveTo>
                  <a:lnTo>
                    <a:pt x="5943854" y="6426708"/>
                  </a:lnTo>
                  <a:lnTo>
                    <a:pt x="5931154" y="6426708"/>
                  </a:lnTo>
                  <a:lnTo>
                    <a:pt x="5931154" y="6414008"/>
                  </a:lnTo>
                  <a:close/>
                  <a:moveTo>
                    <a:pt x="5931154" y="6439408"/>
                  </a:moveTo>
                  <a:lnTo>
                    <a:pt x="5931154" y="6452108"/>
                  </a:lnTo>
                  <a:lnTo>
                    <a:pt x="5918454" y="6452108"/>
                  </a:lnTo>
                  <a:lnTo>
                    <a:pt x="5918454" y="6439408"/>
                  </a:lnTo>
                  <a:close/>
                  <a:moveTo>
                    <a:pt x="5918454" y="6464808"/>
                  </a:moveTo>
                  <a:lnTo>
                    <a:pt x="5918454" y="6477508"/>
                  </a:lnTo>
                  <a:lnTo>
                    <a:pt x="5905754" y="6477508"/>
                  </a:lnTo>
                  <a:lnTo>
                    <a:pt x="5905754" y="6464808"/>
                  </a:lnTo>
                  <a:close/>
                  <a:moveTo>
                    <a:pt x="5905754" y="6490208"/>
                  </a:moveTo>
                  <a:lnTo>
                    <a:pt x="5905754" y="6502908"/>
                  </a:lnTo>
                  <a:lnTo>
                    <a:pt x="5893054" y="6502908"/>
                  </a:lnTo>
                  <a:lnTo>
                    <a:pt x="5893054" y="6490208"/>
                  </a:lnTo>
                  <a:close/>
                  <a:moveTo>
                    <a:pt x="5893054" y="6515608"/>
                  </a:moveTo>
                  <a:lnTo>
                    <a:pt x="5893054" y="6528308"/>
                  </a:lnTo>
                  <a:lnTo>
                    <a:pt x="5880354" y="6528308"/>
                  </a:lnTo>
                  <a:lnTo>
                    <a:pt x="5880354" y="6515608"/>
                  </a:lnTo>
                  <a:close/>
                  <a:moveTo>
                    <a:pt x="5880354" y="6541008"/>
                  </a:moveTo>
                  <a:lnTo>
                    <a:pt x="5880354" y="6553708"/>
                  </a:lnTo>
                  <a:lnTo>
                    <a:pt x="5867654" y="6553708"/>
                  </a:lnTo>
                  <a:lnTo>
                    <a:pt x="5867654" y="6541008"/>
                  </a:lnTo>
                  <a:close/>
                  <a:moveTo>
                    <a:pt x="5867654" y="6566408"/>
                  </a:moveTo>
                  <a:lnTo>
                    <a:pt x="5867654" y="6579108"/>
                  </a:lnTo>
                  <a:lnTo>
                    <a:pt x="5854954" y="6579108"/>
                  </a:lnTo>
                  <a:lnTo>
                    <a:pt x="5854954" y="6566408"/>
                  </a:lnTo>
                  <a:close/>
                  <a:moveTo>
                    <a:pt x="5854954" y="6591808"/>
                  </a:moveTo>
                  <a:lnTo>
                    <a:pt x="5854954" y="6604508"/>
                  </a:lnTo>
                  <a:lnTo>
                    <a:pt x="5842254" y="6604508"/>
                  </a:lnTo>
                  <a:lnTo>
                    <a:pt x="5842254" y="6591808"/>
                  </a:lnTo>
                  <a:close/>
                  <a:moveTo>
                    <a:pt x="5842254" y="6617208"/>
                  </a:moveTo>
                  <a:lnTo>
                    <a:pt x="5842254" y="6629908"/>
                  </a:lnTo>
                  <a:lnTo>
                    <a:pt x="5829554" y="6629908"/>
                  </a:lnTo>
                  <a:lnTo>
                    <a:pt x="5829554" y="6617208"/>
                  </a:lnTo>
                  <a:close/>
                  <a:moveTo>
                    <a:pt x="5829554" y="6642608"/>
                  </a:moveTo>
                  <a:lnTo>
                    <a:pt x="5829554" y="6655308"/>
                  </a:lnTo>
                  <a:lnTo>
                    <a:pt x="5816854" y="6655308"/>
                  </a:lnTo>
                  <a:lnTo>
                    <a:pt x="5816854" y="6642608"/>
                  </a:lnTo>
                  <a:close/>
                  <a:moveTo>
                    <a:pt x="5816854" y="6668008"/>
                  </a:moveTo>
                  <a:lnTo>
                    <a:pt x="5816854" y="6680708"/>
                  </a:lnTo>
                  <a:lnTo>
                    <a:pt x="5804154" y="6680708"/>
                  </a:lnTo>
                  <a:lnTo>
                    <a:pt x="5804154" y="6668008"/>
                  </a:lnTo>
                  <a:close/>
                  <a:moveTo>
                    <a:pt x="5804154" y="6693408"/>
                  </a:moveTo>
                  <a:lnTo>
                    <a:pt x="5804154" y="6706108"/>
                  </a:lnTo>
                  <a:lnTo>
                    <a:pt x="5791454" y="6706108"/>
                  </a:lnTo>
                  <a:lnTo>
                    <a:pt x="5791454" y="6693408"/>
                  </a:lnTo>
                  <a:close/>
                  <a:moveTo>
                    <a:pt x="5791454" y="6718808"/>
                  </a:moveTo>
                  <a:lnTo>
                    <a:pt x="5791454" y="6731508"/>
                  </a:lnTo>
                  <a:lnTo>
                    <a:pt x="5778754" y="6731508"/>
                  </a:lnTo>
                  <a:lnTo>
                    <a:pt x="5778754" y="6718808"/>
                  </a:lnTo>
                  <a:close/>
                  <a:moveTo>
                    <a:pt x="5778754" y="6744208"/>
                  </a:moveTo>
                  <a:lnTo>
                    <a:pt x="5778754" y="6756908"/>
                  </a:lnTo>
                  <a:lnTo>
                    <a:pt x="5766054" y="6756908"/>
                  </a:lnTo>
                  <a:lnTo>
                    <a:pt x="5766054" y="6744208"/>
                  </a:lnTo>
                  <a:close/>
                  <a:moveTo>
                    <a:pt x="5766054" y="6769608"/>
                  </a:moveTo>
                  <a:lnTo>
                    <a:pt x="5766054" y="6782308"/>
                  </a:lnTo>
                  <a:lnTo>
                    <a:pt x="5753354" y="6782308"/>
                  </a:lnTo>
                  <a:lnTo>
                    <a:pt x="5753354" y="6769608"/>
                  </a:lnTo>
                  <a:close/>
                  <a:moveTo>
                    <a:pt x="5753354" y="6795008"/>
                  </a:moveTo>
                  <a:lnTo>
                    <a:pt x="5753354" y="6807708"/>
                  </a:lnTo>
                  <a:lnTo>
                    <a:pt x="5740654" y="6807708"/>
                  </a:lnTo>
                  <a:lnTo>
                    <a:pt x="5740654" y="6795008"/>
                  </a:lnTo>
                  <a:close/>
                  <a:moveTo>
                    <a:pt x="5740654" y="6820408"/>
                  </a:moveTo>
                  <a:lnTo>
                    <a:pt x="5740654" y="6833108"/>
                  </a:lnTo>
                  <a:lnTo>
                    <a:pt x="5727954" y="6833108"/>
                  </a:lnTo>
                  <a:lnTo>
                    <a:pt x="5727954" y="6820408"/>
                  </a:lnTo>
                  <a:close/>
                  <a:moveTo>
                    <a:pt x="5727954" y="6845808"/>
                  </a:moveTo>
                  <a:lnTo>
                    <a:pt x="5727954" y="6858508"/>
                  </a:lnTo>
                  <a:lnTo>
                    <a:pt x="5715254" y="6858508"/>
                  </a:lnTo>
                  <a:lnTo>
                    <a:pt x="5715254" y="6845808"/>
                  </a:lnTo>
                  <a:close/>
                  <a:moveTo>
                    <a:pt x="5715254" y="6871208"/>
                  </a:moveTo>
                  <a:lnTo>
                    <a:pt x="5715254" y="6883908"/>
                  </a:lnTo>
                  <a:lnTo>
                    <a:pt x="5702554" y="6883908"/>
                  </a:lnTo>
                  <a:lnTo>
                    <a:pt x="5702554" y="6871208"/>
                  </a:lnTo>
                  <a:close/>
                  <a:moveTo>
                    <a:pt x="5702554" y="6896608"/>
                  </a:moveTo>
                  <a:lnTo>
                    <a:pt x="5702554" y="6909308"/>
                  </a:lnTo>
                  <a:lnTo>
                    <a:pt x="5689854" y="6909308"/>
                  </a:lnTo>
                  <a:lnTo>
                    <a:pt x="5689854" y="6896608"/>
                  </a:lnTo>
                  <a:close/>
                  <a:moveTo>
                    <a:pt x="5689854" y="6922008"/>
                  </a:moveTo>
                  <a:lnTo>
                    <a:pt x="5689854" y="6934708"/>
                  </a:lnTo>
                  <a:lnTo>
                    <a:pt x="5677154" y="6934708"/>
                  </a:lnTo>
                  <a:lnTo>
                    <a:pt x="5677154" y="6922008"/>
                  </a:lnTo>
                  <a:close/>
                  <a:moveTo>
                    <a:pt x="5677154" y="6947408"/>
                  </a:moveTo>
                  <a:lnTo>
                    <a:pt x="5677154" y="6960108"/>
                  </a:lnTo>
                  <a:lnTo>
                    <a:pt x="5664454" y="6960108"/>
                  </a:lnTo>
                  <a:lnTo>
                    <a:pt x="5664454" y="6947408"/>
                  </a:lnTo>
                  <a:close/>
                  <a:moveTo>
                    <a:pt x="5664454" y="6972808"/>
                  </a:moveTo>
                  <a:lnTo>
                    <a:pt x="5664454" y="6985508"/>
                  </a:lnTo>
                  <a:lnTo>
                    <a:pt x="5651754" y="6985508"/>
                  </a:lnTo>
                  <a:lnTo>
                    <a:pt x="5651754" y="6972808"/>
                  </a:lnTo>
                  <a:close/>
                  <a:moveTo>
                    <a:pt x="5651754" y="6998208"/>
                  </a:moveTo>
                  <a:lnTo>
                    <a:pt x="5651754" y="7010908"/>
                  </a:lnTo>
                  <a:lnTo>
                    <a:pt x="5639054" y="7010908"/>
                  </a:lnTo>
                  <a:lnTo>
                    <a:pt x="5639054" y="6998208"/>
                  </a:lnTo>
                  <a:close/>
                  <a:moveTo>
                    <a:pt x="5639054" y="7023608"/>
                  </a:moveTo>
                  <a:lnTo>
                    <a:pt x="5639054" y="7036308"/>
                  </a:lnTo>
                  <a:lnTo>
                    <a:pt x="5626354" y="7036308"/>
                  </a:lnTo>
                  <a:lnTo>
                    <a:pt x="5626354" y="7023608"/>
                  </a:lnTo>
                  <a:close/>
                  <a:moveTo>
                    <a:pt x="5626354" y="7049008"/>
                  </a:moveTo>
                  <a:lnTo>
                    <a:pt x="5626354" y="7061708"/>
                  </a:lnTo>
                  <a:lnTo>
                    <a:pt x="5613654" y="7061708"/>
                  </a:lnTo>
                  <a:lnTo>
                    <a:pt x="5613654" y="7049008"/>
                  </a:lnTo>
                  <a:close/>
                  <a:moveTo>
                    <a:pt x="5613654" y="7074408"/>
                  </a:moveTo>
                  <a:lnTo>
                    <a:pt x="5613654" y="7087108"/>
                  </a:lnTo>
                  <a:lnTo>
                    <a:pt x="5600954" y="7087108"/>
                  </a:lnTo>
                  <a:lnTo>
                    <a:pt x="5600954" y="7074408"/>
                  </a:lnTo>
                  <a:close/>
                  <a:moveTo>
                    <a:pt x="5600954" y="7099808"/>
                  </a:moveTo>
                  <a:lnTo>
                    <a:pt x="5600954" y="7112508"/>
                  </a:lnTo>
                  <a:lnTo>
                    <a:pt x="5588254" y="7112508"/>
                  </a:lnTo>
                  <a:lnTo>
                    <a:pt x="5588254" y="7099808"/>
                  </a:lnTo>
                  <a:close/>
                  <a:moveTo>
                    <a:pt x="5588254" y="7125208"/>
                  </a:moveTo>
                  <a:lnTo>
                    <a:pt x="5588254" y="7137908"/>
                  </a:lnTo>
                  <a:lnTo>
                    <a:pt x="5575554" y="7137908"/>
                  </a:lnTo>
                  <a:lnTo>
                    <a:pt x="5575554" y="7125208"/>
                  </a:lnTo>
                  <a:close/>
                  <a:moveTo>
                    <a:pt x="5575554" y="7150608"/>
                  </a:moveTo>
                  <a:lnTo>
                    <a:pt x="5575554" y="7163308"/>
                  </a:lnTo>
                  <a:lnTo>
                    <a:pt x="5562854" y="7163308"/>
                  </a:lnTo>
                  <a:lnTo>
                    <a:pt x="5562854" y="7150608"/>
                  </a:lnTo>
                  <a:close/>
                  <a:moveTo>
                    <a:pt x="5562854" y="7176008"/>
                  </a:moveTo>
                  <a:lnTo>
                    <a:pt x="5562854" y="7188708"/>
                  </a:lnTo>
                  <a:lnTo>
                    <a:pt x="5550154" y="7188708"/>
                  </a:lnTo>
                  <a:lnTo>
                    <a:pt x="5550154" y="7176008"/>
                  </a:lnTo>
                  <a:close/>
                  <a:moveTo>
                    <a:pt x="5550154" y="7201408"/>
                  </a:moveTo>
                  <a:lnTo>
                    <a:pt x="5550154" y="7214108"/>
                  </a:lnTo>
                  <a:lnTo>
                    <a:pt x="5537454" y="7214108"/>
                  </a:lnTo>
                  <a:lnTo>
                    <a:pt x="5537454" y="7201408"/>
                  </a:lnTo>
                  <a:close/>
                  <a:moveTo>
                    <a:pt x="5537454" y="7226808"/>
                  </a:moveTo>
                  <a:lnTo>
                    <a:pt x="5537454" y="7239508"/>
                  </a:lnTo>
                  <a:lnTo>
                    <a:pt x="5524754" y="7239508"/>
                  </a:lnTo>
                  <a:lnTo>
                    <a:pt x="5524754" y="7226808"/>
                  </a:lnTo>
                  <a:close/>
                  <a:moveTo>
                    <a:pt x="5524754" y="7252208"/>
                  </a:moveTo>
                  <a:lnTo>
                    <a:pt x="5524754" y="7264908"/>
                  </a:lnTo>
                  <a:lnTo>
                    <a:pt x="5512054" y="7264908"/>
                  </a:lnTo>
                  <a:lnTo>
                    <a:pt x="5512054" y="7252208"/>
                  </a:lnTo>
                  <a:close/>
                  <a:moveTo>
                    <a:pt x="5512054" y="7277608"/>
                  </a:moveTo>
                  <a:lnTo>
                    <a:pt x="5512054" y="7290308"/>
                  </a:lnTo>
                  <a:lnTo>
                    <a:pt x="5499354" y="7290308"/>
                  </a:lnTo>
                  <a:lnTo>
                    <a:pt x="5499354" y="7277608"/>
                  </a:lnTo>
                  <a:close/>
                  <a:moveTo>
                    <a:pt x="5499354" y="7303008"/>
                  </a:moveTo>
                  <a:lnTo>
                    <a:pt x="5499354" y="7315708"/>
                  </a:lnTo>
                  <a:lnTo>
                    <a:pt x="5486654" y="7315708"/>
                  </a:lnTo>
                  <a:lnTo>
                    <a:pt x="5486654" y="7303008"/>
                  </a:lnTo>
                  <a:close/>
                  <a:moveTo>
                    <a:pt x="5486654" y="7328408"/>
                  </a:moveTo>
                  <a:lnTo>
                    <a:pt x="5486654" y="7341108"/>
                  </a:lnTo>
                  <a:lnTo>
                    <a:pt x="5473954" y="7341108"/>
                  </a:lnTo>
                  <a:lnTo>
                    <a:pt x="5473954" y="7328408"/>
                  </a:lnTo>
                  <a:close/>
                  <a:moveTo>
                    <a:pt x="5473954" y="7353808"/>
                  </a:moveTo>
                  <a:lnTo>
                    <a:pt x="5473954" y="7366508"/>
                  </a:lnTo>
                  <a:lnTo>
                    <a:pt x="5461254" y="7366508"/>
                  </a:lnTo>
                  <a:lnTo>
                    <a:pt x="5461254" y="7353808"/>
                  </a:lnTo>
                  <a:close/>
                  <a:moveTo>
                    <a:pt x="5461254" y="7379208"/>
                  </a:moveTo>
                  <a:lnTo>
                    <a:pt x="5461254" y="7391908"/>
                  </a:lnTo>
                  <a:lnTo>
                    <a:pt x="5448554" y="7391908"/>
                  </a:lnTo>
                  <a:lnTo>
                    <a:pt x="5448554" y="7379208"/>
                  </a:lnTo>
                  <a:close/>
                  <a:moveTo>
                    <a:pt x="5448554" y="7404608"/>
                  </a:moveTo>
                  <a:lnTo>
                    <a:pt x="5448554" y="7417308"/>
                  </a:lnTo>
                  <a:lnTo>
                    <a:pt x="5435854" y="7417308"/>
                  </a:lnTo>
                  <a:lnTo>
                    <a:pt x="5435854" y="7404608"/>
                  </a:lnTo>
                  <a:close/>
                  <a:moveTo>
                    <a:pt x="5435854" y="7430008"/>
                  </a:moveTo>
                  <a:lnTo>
                    <a:pt x="5435854" y="7442708"/>
                  </a:lnTo>
                  <a:lnTo>
                    <a:pt x="5423154" y="7442708"/>
                  </a:lnTo>
                  <a:lnTo>
                    <a:pt x="5423154" y="7430008"/>
                  </a:lnTo>
                  <a:close/>
                  <a:moveTo>
                    <a:pt x="5423154" y="7455408"/>
                  </a:moveTo>
                  <a:lnTo>
                    <a:pt x="5423154" y="7468108"/>
                  </a:lnTo>
                  <a:lnTo>
                    <a:pt x="5410454" y="7468108"/>
                  </a:lnTo>
                  <a:lnTo>
                    <a:pt x="5410454" y="7455408"/>
                  </a:lnTo>
                  <a:close/>
                  <a:moveTo>
                    <a:pt x="5410454" y="7480808"/>
                  </a:moveTo>
                  <a:lnTo>
                    <a:pt x="5410454" y="7493508"/>
                  </a:lnTo>
                  <a:lnTo>
                    <a:pt x="5397754" y="7493508"/>
                  </a:lnTo>
                  <a:lnTo>
                    <a:pt x="5397754" y="7480808"/>
                  </a:lnTo>
                  <a:close/>
                  <a:moveTo>
                    <a:pt x="5397754" y="7506208"/>
                  </a:moveTo>
                  <a:lnTo>
                    <a:pt x="5397754" y="7518908"/>
                  </a:lnTo>
                  <a:lnTo>
                    <a:pt x="5385054" y="7518908"/>
                  </a:lnTo>
                  <a:lnTo>
                    <a:pt x="5385054" y="7506208"/>
                  </a:lnTo>
                  <a:close/>
                  <a:moveTo>
                    <a:pt x="5385054" y="7531608"/>
                  </a:moveTo>
                  <a:lnTo>
                    <a:pt x="5385054" y="7544308"/>
                  </a:lnTo>
                  <a:lnTo>
                    <a:pt x="5372354" y="7544308"/>
                  </a:lnTo>
                  <a:lnTo>
                    <a:pt x="5372354" y="7531608"/>
                  </a:lnTo>
                  <a:close/>
                  <a:moveTo>
                    <a:pt x="5372354" y="7557008"/>
                  </a:moveTo>
                  <a:lnTo>
                    <a:pt x="5372354" y="7569708"/>
                  </a:lnTo>
                  <a:lnTo>
                    <a:pt x="5359654" y="7569708"/>
                  </a:lnTo>
                  <a:lnTo>
                    <a:pt x="5359654" y="7557008"/>
                  </a:lnTo>
                  <a:close/>
                  <a:moveTo>
                    <a:pt x="5359654" y="7582408"/>
                  </a:moveTo>
                  <a:lnTo>
                    <a:pt x="5359654" y="7595108"/>
                  </a:lnTo>
                  <a:lnTo>
                    <a:pt x="5346954" y="7595108"/>
                  </a:lnTo>
                  <a:lnTo>
                    <a:pt x="5346954" y="7582408"/>
                  </a:lnTo>
                  <a:close/>
                  <a:moveTo>
                    <a:pt x="5346954" y="7607808"/>
                  </a:moveTo>
                  <a:lnTo>
                    <a:pt x="5346954" y="7620508"/>
                  </a:lnTo>
                  <a:lnTo>
                    <a:pt x="5334254" y="7620508"/>
                  </a:lnTo>
                  <a:lnTo>
                    <a:pt x="5334254" y="7607808"/>
                  </a:lnTo>
                  <a:close/>
                  <a:moveTo>
                    <a:pt x="5334254" y="7633208"/>
                  </a:moveTo>
                  <a:lnTo>
                    <a:pt x="5334254" y="7645908"/>
                  </a:lnTo>
                  <a:lnTo>
                    <a:pt x="5321554" y="7645908"/>
                  </a:lnTo>
                  <a:lnTo>
                    <a:pt x="5321554" y="7633208"/>
                  </a:lnTo>
                  <a:close/>
                  <a:moveTo>
                    <a:pt x="5321554" y="7658608"/>
                  </a:moveTo>
                  <a:lnTo>
                    <a:pt x="5321554" y="7671308"/>
                  </a:lnTo>
                  <a:lnTo>
                    <a:pt x="5308854" y="7671308"/>
                  </a:lnTo>
                  <a:lnTo>
                    <a:pt x="5308854" y="7658608"/>
                  </a:lnTo>
                  <a:close/>
                  <a:moveTo>
                    <a:pt x="5308854" y="7684008"/>
                  </a:moveTo>
                  <a:lnTo>
                    <a:pt x="5308854" y="7696708"/>
                  </a:lnTo>
                  <a:lnTo>
                    <a:pt x="5296154" y="7696708"/>
                  </a:lnTo>
                  <a:lnTo>
                    <a:pt x="5296154" y="7684008"/>
                  </a:lnTo>
                  <a:close/>
                  <a:moveTo>
                    <a:pt x="5296154" y="7709408"/>
                  </a:moveTo>
                  <a:lnTo>
                    <a:pt x="5296154" y="7722108"/>
                  </a:lnTo>
                  <a:lnTo>
                    <a:pt x="5283454" y="7722108"/>
                  </a:lnTo>
                  <a:lnTo>
                    <a:pt x="5283454" y="7709408"/>
                  </a:lnTo>
                  <a:close/>
                  <a:moveTo>
                    <a:pt x="5283454" y="7734808"/>
                  </a:moveTo>
                  <a:lnTo>
                    <a:pt x="5283454" y="7747508"/>
                  </a:lnTo>
                  <a:lnTo>
                    <a:pt x="5270754" y="7747508"/>
                  </a:lnTo>
                  <a:lnTo>
                    <a:pt x="5270754" y="7734808"/>
                  </a:lnTo>
                  <a:close/>
                  <a:moveTo>
                    <a:pt x="5270754" y="7760208"/>
                  </a:moveTo>
                  <a:lnTo>
                    <a:pt x="5270754" y="7772908"/>
                  </a:lnTo>
                  <a:lnTo>
                    <a:pt x="5258054" y="7772908"/>
                  </a:lnTo>
                  <a:lnTo>
                    <a:pt x="5258054" y="7760208"/>
                  </a:lnTo>
                  <a:close/>
                  <a:moveTo>
                    <a:pt x="5258054" y="7785608"/>
                  </a:moveTo>
                  <a:lnTo>
                    <a:pt x="5258054" y="7798308"/>
                  </a:lnTo>
                  <a:lnTo>
                    <a:pt x="5245354" y="7798308"/>
                  </a:lnTo>
                  <a:lnTo>
                    <a:pt x="5245354" y="7785608"/>
                  </a:lnTo>
                  <a:close/>
                  <a:moveTo>
                    <a:pt x="5245354" y="7811008"/>
                  </a:moveTo>
                  <a:lnTo>
                    <a:pt x="5245354" y="7823708"/>
                  </a:lnTo>
                  <a:lnTo>
                    <a:pt x="5232654" y="7823708"/>
                  </a:lnTo>
                  <a:lnTo>
                    <a:pt x="5232654" y="7811008"/>
                  </a:lnTo>
                  <a:close/>
                  <a:moveTo>
                    <a:pt x="5232654" y="7836408"/>
                  </a:moveTo>
                  <a:lnTo>
                    <a:pt x="5232654" y="7849108"/>
                  </a:lnTo>
                  <a:lnTo>
                    <a:pt x="5219954" y="7849108"/>
                  </a:lnTo>
                  <a:lnTo>
                    <a:pt x="5219954" y="7836408"/>
                  </a:lnTo>
                  <a:close/>
                  <a:moveTo>
                    <a:pt x="5219954" y="7861808"/>
                  </a:moveTo>
                  <a:lnTo>
                    <a:pt x="5219954" y="7874508"/>
                  </a:lnTo>
                  <a:lnTo>
                    <a:pt x="5207254" y="7874508"/>
                  </a:lnTo>
                  <a:lnTo>
                    <a:pt x="5207254" y="7861808"/>
                  </a:lnTo>
                  <a:close/>
                  <a:moveTo>
                    <a:pt x="5207254" y="7887208"/>
                  </a:moveTo>
                  <a:lnTo>
                    <a:pt x="5207254" y="7899908"/>
                  </a:lnTo>
                  <a:lnTo>
                    <a:pt x="5194554" y="7899908"/>
                  </a:lnTo>
                  <a:lnTo>
                    <a:pt x="5194554" y="7887208"/>
                  </a:lnTo>
                  <a:close/>
                  <a:moveTo>
                    <a:pt x="5194554" y="7912608"/>
                  </a:moveTo>
                  <a:lnTo>
                    <a:pt x="5194554" y="7925308"/>
                  </a:lnTo>
                  <a:lnTo>
                    <a:pt x="5181854" y="7925308"/>
                  </a:lnTo>
                  <a:lnTo>
                    <a:pt x="5181854" y="7912608"/>
                  </a:lnTo>
                  <a:close/>
                  <a:moveTo>
                    <a:pt x="5181854" y="7938008"/>
                  </a:moveTo>
                  <a:lnTo>
                    <a:pt x="5181854" y="7950708"/>
                  </a:lnTo>
                  <a:lnTo>
                    <a:pt x="5169154" y="7950708"/>
                  </a:lnTo>
                  <a:lnTo>
                    <a:pt x="5169154" y="7938008"/>
                  </a:lnTo>
                  <a:close/>
                  <a:moveTo>
                    <a:pt x="5169154" y="7963408"/>
                  </a:moveTo>
                  <a:lnTo>
                    <a:pt x="5169154" y="7976108"/>
                  </a:lnTo>
                  <a:lnTo>
                    <a:pt x="5156454" y="7976108"/>
                  </a:lnTo>
                  <a:lnTo>
                    <a:pt x="5156454" y="7963408"/>
                  </a:lnTo>
                  <a:close/>
                  <a:moveTo>
                    <a:pt x="5156454" y="7988808"/>
                  </a:moveTo>
                  <a:lnTo>
                    <a:pt x="5156454" y="8001508"/>
                  </a:lnTo>
                  <a:lnTo>
                    <a:pt x="5143754" y="8001508"/>
                  </a:lnTo>
                  <a:lnTo>
                    <a:pt x="5143754" y="7988808"/>
                  </a:lnTo>
                  <a:close/>
                  <a:moveTo>
                    <a:pt x="5143754" y="8014208"/>
                  </a:moveTo>
                  <a:lnTo>
                    <a:pt x="5143754" y="8026908"/>
                  </a:lnTo>
                  <a:lnTo>
                    <a:pt x="5131054" y="8026908"/>
                  </a:lnTo>
                  <a:lnTo>
                    <a:pt x="5131054" y="8014208"/>
                  </a:lnTo>
                  <a:close/>
                  <a:moveTo>
                    <a:pt x="5131054" y="8039608"/>
                  </a:moveTo>
                  <a:lnTo>
                    <a:pt x="5131054" y="8052308"/>
                  </a:lnTo>
                  <a:lnTo>
                    <a:pt x="5118354" y="8052308"/>
                  </a:lnTo>
                  <a:lnTo>
                    <a:pt x="5118354" y="8039608"/>
                  </a:lnTo>
                  <a:close/>
                  <a:moveTo>
                    <a:pt x="5118354" y="8065008"/>
                  </a:moveTo>
                  <a:lnTo>
                    <a:pt x="5118354" y="8077708"/>
                  </a:lnTo>
                  <a:lnTo>
                    <a:pt x="5105654" y="8077708"/>
                  </a:lnTo>
                  <a:lnTo>
                    <a:pt x="5105654" y="8065008"/>
                  </a:lnTo>
                  <a:close/>
                  <a:moveTo>
                    <a:pt x="5105654" y="8090408"/>
                  </a:moveTo>
                  <a:lnTo>
                    <a:pt x="5105654" y="8103108"/>
                  </a:lnTo>
                  <a:lnTo>
                    <a:pt x="5092954" y="8103108"/>
                  </a:lnTo>
                  <a:lnTo>
                    <a:pt x="5092954" y="8090408"/>
                  </a:lnTo>
                  <a:close/>
                  <a:moveTo>
                    <a:pt x="5092954" y="8115808"/>
                  </a:moveTo>
                  <a:lnTo>
                    <a:pt x="5092954" y="8128508"/>
                  </a:lnTo>
                  <a:lnTo>
                    <a:pt x="5080254" y="8128508"/>
                  </a:lnTo>
                  <a:lnTo>
                    <a:pt x="5080254" y="8115808"/>
                  </a:lnTo>
                  <a:close/>
                  <a:moveTo>
                    <a:pt x="5080254" y="8141208"/>
                  </a:moveTo>
                  <a:lnTo>
                    <a:pt x="5080254" y="8153908"/>
                  </a:lnTo>
                  <a:lnTo>
                    <a:pt x="5067554" y="8153908"/>
                  </a:lnTo>
                  <a:lnTo>
                    <a:pt x="5067554" y="8141208"/>
                  </a:lnTo>
                  <a:close/>
                  <a:moveTo>
                    <a:pt x="5067554" y="8166608"/>
                  </a:moveTo>
                  <a:lnTo>
                    <a:pt x="5067554" y="8179308"/>
                  </a:lnTo>
                  <a:lnTo>
                    <a:pt x="5054854" y="8179308"/>
                  </a:lnTo>
                  <a:lnTo>
                    <a:pt x="5054854" y="8166608"/>
                  </a:lnTo>
                  <a:close/>
                  <a:moveTo>
                    <a:pt x="5054854" y="8192008"/>
                  </a:moveTo>
                  <a:lnTo>
                    <a:pt x="5054854" y="8204708"/>
                  </a:lnTo>
                  <a:lnTo>
                    <a:pt x="5042154" y="8204708"/>
                  </a:lnTo>
                  <a:lnTo>
                    <a:pt x="5042154" y="8192008"/>
                  </a:lnTo>
                  <a:close/>
                  <a:moveTo>
                    <a:pt x="5042154" y="8217408"/>
                  </a:moveTo>
                  <a:lnTo>
                    <a:pt x="5042154" y="8230108"/>
                  </a:lnTo>
                  <a:lnTo>
                    <a:pt x="5029454" y="8230108"/>
                  </a:lnTo>
                  <a:lnTo>
                    <a:pt x="5029454" y="8217408"/>
                  </a:lnTo>
                  <a:close/>
                  <a:moveTo>
                    <a:pt x="5029454" y="8242808"/>
                  </a:moveTo>
                  <a:lnTo>
                    <a:pt x="5029454" y="8255508"/>
                  </a:lnTo>
                  <a:lnTo>
                    <a:pt x="5016754" y="8255508"/>
                  </a:lnTo>
                  <a:lnTo>
                    <a:pt x="5016754" y="8242808"/>
                  </a:lnTo>
                  <a:close/>
                  <a:moveTo>
                    <a:pt x="5016754" y="8268208"/>
                  </a:moveTo>
                  <a:lnTo>
                    <a:pt x="5016754" y="8280908"/>
                  </a:lnTo>
                  <a:lnTo>
                    <a:pt x="5004054" y="8280908"/>
                  </a:lnTo>
                  <a:lnTo>
                    <a:pt x="5004054" y="8268208"/>
                  </a:lnTo>
                  <a:close/>
                  <a:moveTo>
                    <a:pt x="5004054" y="8293608"/>
                  </a:moveTo>
                  <a:lnTo>
                    <a:pt x="5004054" y="8306308"/>
                  </a:lnTo>
                  <a:lnTo>
                    <a:pt x="4991354" y="8306308"/>
                  </a:lnTo>
                  <a:lnTo>
                    <a:pt x="4991354" y="8293608"/>
                  </a:lnTo>
                  <a:close/>
                  <a:moveTo>
                    <a:pt x="4991354" y="8319008"/>
                  </a:moveTo>
                  <a:lnTo>
                    <a:pt x="4991354" y="8331708"/>
                  </a:lnTo>
                  <a:lnTo>
                    <a:pt x="4978654" y="8331708"/>
                  </a:lnTo>
                  <a:lnTo>
                    <a:pt x="4978654" y="8319008"/>
                  </a:lnTo>
                  <a:close/>
                  <a:moveTo>
                    <a:pt x="4978654" y="8344408"/>
                  </a:moveTo>
                  <a:lnTo>
                    <a:pt x="4978654" y="8357108"/>
                  </a:lnTo>
                  <a:lnTo>
                    <a:pt x="4965954" y="8357108"/>
                  </a:lnTo>
                  <a:lnTo>
                    <a:pt x="4965954" y="8344408"/>
                  </a:lnTo>
                  <a:close/>
                  <a:moveTo>
                    <a:pt x="4965954" y="8369808"/>
                  </a:moveTo>
                  <a:lnTo>
                    <a:pt x="4965954" y="8382508"/>
                  </a:lnTo>
                  <a:lnTo>
                    <a:pt x="4953254" y="8382508"/>
                  </a:lnTo>
                  <a:lnTo>
                    <a:pt x="4953254" y="8369808"/>
                  </a:lnTo>
                  <a:close/>
                  <a:moveTo>
                    <a:pt x="4953254" y="8395208"/>
                  </a:moveTo>
                  <a:lnTo>
                    <a:pt x="4953254" y="8407908"/>
                  </a:lnTo>
                  <a:lnTo>
                    <a:pt x="4940554" y="8407908"/>
                  </a:lnTo>
                  <a:lnTo>
                    <a:pt x="4940554" y="8395208"/>
                  </a:lnTo>
                  <a:close/>
                  <a:moveTo>
                    <a:pt x="4940554" y="8420608"/>
                  </a:moveTo>
                  <a:lnTo>
                    <a:pt x="4940554" y="8433308"/>
                  </a:lnTo>
                  <a:lnTo>
                    <a:pt x="4927854" y="8433308"/>
                  </a:lnTo>
                  <a:lnTo>
                    <a:pt x="4927854" y="8420608"/>
                  </a:lnTo>
                  <a:close/>
                  <a:moveTo>
                    <a:pt x="4927854" y="8446008"/>
                  </a:moveTo>
                  <a:lnTo>
                    <a:pt x="4927854" y="8458708"/>
                  </a:lnTo>
                  <a:lnTo>
                    <a:pt x="4915154" y="8458708"/>
                  </a:lnTo>
                  <a:lnTo>
                    <a:pt x="4915154" y="8446008"/>
                  </a:lnTo>
                  <a:close/>
                  <a:moveTo>
                    <a:pt x="4915154" y="8471408"/>
                  </a:moveTo>
                  <a:lnTo>
                    <a:pt x="4915154" y="8484108"/>
                  </a:lnTo>
                  <a:lnTo>
                    <a:pt x="4902454" y="8484108"/>
                  </a:lnTo>
                  <a:lnTo>
                    <a:pt x="4902454" y="8471408"/>
                  </a:lnTo>
                  <a:close/>
                  <a:moveTo>
                    <a:pt x="4902454" y="8496808"/>
                  </a:moveTo>
                  <a:lnTo>
                    <a:pt x="4902454" y="8509508"/>
                  </a:lnTo>
                  <a:lnTo>
                    <a:pt x="4889754" y="8509508"/>
                  </a:lnTo>
                  <a:lnTo>
                    <a:pt x="4889754" y="8496808"/>
                  </a:lnTo>
                  <a:close/>
                  <a:moveTo>
                    <a:pt x="4889754" y="8522208"/>
                  </a:moveTo>
                  <a:lnTo>
                    <a:pt x="4889754" y="8534908"/>
                  </a:lnTo>
                  <a:lnTo>
                    <a:pt x="4877054" y="8534908"/>
                  </a:lnTo>
                  <a:lnTo>
                    <a:pt x="4877054" y="8522208"/>
                  </a:lnTo>
                  <a:close/>
                  <a:moveTo>
                    <a:pt x="4877054" y="8547608"/>
                  </a:moveTo>
                  <a:lnTo>
                    <a:pt x="4877054" y="8560308"/>
                  </a:lnTo>
                  <a:lnTo>
                    <a:pt x="4864354" y="8560308"/>
                  </a:lnTo>
                  <a:lnTo>
                    <a:pt x="4864354" y="8547608"/>
                  </a:lnTo>
                  <a:close/>
                  <a:moveTo>
                    <a:pt x="4864354" y="8573008"/>
                  </a:moveTo>
                  <a:lnTo>
                    <a:pt x="4864354" y="8585708"/>
                  </a:lnTo>
                  <a:lnTo>
                    <a:pt x="4851654" y="8585708"/>
                  </a:lnTo>
                  <a:lnTo>
                    <a:pt x="4851654" y="8573008"/>
                  </a:lnTo>
                  <a:close/>
                  <a:moveTo>
                    <a:pt x="4851654" y="8598408"/>
                  </a:moveTo>
                  <a:lnTo>
                    <a:pt x="4851654" y="8611108"/>
                  </a:lnTo>
                  <a:lnTo>
                    <a:pt x="4838954" y="8611108"/>
                  </a:lnTo>
                  <a:lnTo>
                    <a:pt x="4838954" y="8598408"/>
                  </a:lnTo>
                  <a:close/>
                  <a:moveTo>
                    <a:pt x="4838954" y="8623808"/>
                  </a:moveTo>
                  <a:lnTo>
                    <a:pt x="4838954" y="8636508"/>
                  </a:lnTo>
                  <a:lnTo>
                    <a:pt x="4826254" y="8636508"/>
                  </a:lnTo>
                  <a:lnTo>
                    <a:pt x="4826254" y="8623808"/>
                  </a:lnTo>
                  <a:close/>
                  <a:moveTo>
                    <a:pt x="4826254" y="8649208"/>
                  </a:moveTo>
                  <a:lnTo>
                    <a:pt x="4826254" y="8661908"/>
                  </a:lnTo>
                  <a:lnTo>
                    <a:pt x="4813554" y="8661908"/>
                  </a:lnTo>
                  <a:lnTo>
                    <a:pt x="4813554" y="8649208"/>
                  </a:lnTo>
                  <a:close/>
                  <a:moveTo>
                    <a:pt x="4813554" y="8674608"/>
                  </a:moveTo>
                  <a:lnTo>
                    <a:pt x="4813554" y="8687308"/>
                  </a:lnTo>
                  <a:lnTo>
                    <a:pt x="4800854" y="8687308"/>
                  </a:lnTo>
                  <a:lnTo>
                    <a:pt x="4800854" y="8674608"/>
                  </a:lnTo>
                  <a:close/>
                  <a:moveTo>
                    <a:pt x="4800854" y="8700008"/>
                  </a:moveTo>
                  <a:lnTo>
                    <a:pt x="4800854" y="8712708"/>
                  </a:lnTo>
                  <a:lnTo>
                    <a:pt x="4788154" y="8712708"/>
                  </a:lnTo>
                  <a:lnTo>
                    <a:pt x="4788154" y="8700008"/>
                  </a:lnTo>
                  <a:close/>
                  <a:moveTo>
                    <a:pt x="4788154" y="8725408"/>
                  </a:moveTo>
                  <a:lnTo>
                    <a:pt x="4788154" y="8738108"/>
                  </a:lnTo>
                  <a:lnTo>
                    <a:pt x="4775454" y="8738108"/>
                  </a:lnTo>
                  <a:lnTo>
                    <a:pt x="4775454" y="8725408"/>
                  </a:lnTo>
                  <a:close/>
                  <a:moveTo>
                    <a:pt x="4775454" y="8750808"/>
                  </a:moveTo>
                  <a:lnTo>
                    <a:pt x="4775454" y="8763508"/>
                  </a:lnTo>
                  <a:lnTo>
                    <a:pt x="4762754" y="8763508"/>
                  </a:lnTo>
                  <a:lnTo>
                    <a:pt x="4762754" y="8750808"/>
                  </a:lnTo>
                  <a:close/>
                  <a:moveTo>
                    <a:pt x="4762754" y="8776208"/>
                  </a:moveTo>
                  <a:lnTo>
                    <a:pt x="4762754" y="8788908"/>
                  </a:lnTo>
                  <a:lnTo>
                    <a:pt x="4750054" y="8788908"/>
                  </a:lnTo>
                  <a:lnTo>
                    <a:pt x="4750054" y="8776208"/>
                  </a:lnTo>
                  <a:close/>
                  <a:moveTo>
                    <a:pt x="4750054" y="8801608"/>
                  </a:moveTo>
                  <a:lnTo>
                    <a:pt x="4750054" y="8814308"/>
                  </a:lnTo>
                  <a:lnTo>
                    <a:pt x="4737354" y="8814308"/>
                  </a:lnTo>
                  <a:lnTo>
                    <a:pt x="4737354" y="8801608"/>
                  </a:lnTo>
                  <a:close/>
                  <a:moveTo>
                    <a:pt x="4737354" y="8827008"/>
                  </a:moveTo>
                  <a:lnTo>
                    <a:pt x="4737354" y="8839708"/>
                  </a:lnTo>
                  <a:lnTo>
                    <a:pt x="4724654" y="8839708"/>
                  </a:lnTo>
                  <a:lnTo>
                    <a:pt x="4724654" y="8827008"/>
                  </a:lnTo>
                  <a:close/>
                  <a:moveTo>
                    <a:pt x="4724654" y="8852408"/>
                  </a:moveTo>
                  <a:lnTo>
                    <a:pt x="4724654" y="8865108"/>
                  </a:lnTo>
                  <a:lnTo>
                    <a:pt x="4711954" y="8865108"/>
                  </a:lnTo>
                  <a:lnTo>
                    <a:pt x="4711954" y="8852408"/>
                  </a:lnTo>
                  <a:close/>
                  <a:moveTo>
                    <a:pt x="4711954" y="8877808"/>
                  </a:moveTo>
                  <a:lnTo>
                    <a:pt x="4711954" y="8890508"/>
                  </a:lnTo>
                  <a:lnTo>
                    <a:pt x="4699254" y="8890508"/>
                  </a:lnTo>
                  <a:lnTo>
                    <a:pt x="4699254" y="8877808"/>
                  </a:lnTo>
                  <a:close/>
                  <a:moveTo>
                    <a:pt x="4699254" y="8903208"/>
                  </a:moveTo>
                  <a:lnTo>
                    <a:pt x="4699254" y="8915908"/>
                  </a:lnTo>
                  <a:lnTo>
                    <a:pt x="4686554" y="8915908"/>
                  </a:lnTo>
                  <a:lnTo>
                    <a:pt x="4686554" y="8903208"/>
                  </a:lnTo>
                  <a:close/>
                  <a:moveTo>
                    <a:pt x="4686554" y="8928608"/>
                  </a:moveTo>
                  <a:lnTo>
                    <a:pt x="4686554" y="8941308"/>
                  </a:lnTo>
                  <a:lnTo>
                    <a:pt x="4673854" y="8941308"/>
                  </a:lnTo>
                  <a:lnTo>
                    <a:pt x="4673854" y="8928608"/>
                  </a:lnTo>
                  <a:close/>
                  <a:moveTo>
                    <a:pt x="4673854" y="8954008"/>
                  </a:moveTo>
                  <a:lnTo>
                    <a:pt x="4673854" y="8966708"/>
                  </a:lnTo>
                  <a:lnTo>
                    <a:pt x="4661154" y="8966708"/>
                  </a:lnTo>
                  <a:lnTo>
                    <a:pt x="4661154" y="8954008"/>
                  </a:lnTo>
                  <a:close/>
                  <a:moveTo>
                    <a:pt x="4661154" y="8979408"/>
                  </a:moveTo>
                  <a:lnTo>
                    <a:pt x="4661154" y="8992108"/>
                  </a:lnTo>
                  <a:lnTo>
                    <a:pt x="4648454" y="8992108"/>
                  </a:lnTo>
                  <a:lnTo>
                    <a:pt x="4648454" y="8979408"/>
                  </a:lnTo>
                  <a:close/>
                  <a:moveTo>
                    <a:pt x="4648454" y="9004808"/>
                  </a:moveTo>
                  <a:lnTo>
                    <a:pt x="4648454" y="9017508"/>
                  </a:lnTo>
                  <a:lnTo>
                    <a:pt x="4635754" y="9017508"/>
                  </a:lnTo>
                  <a:lnTo>
                    <a:pt x="4635754" y="9004808"/>
                  </a:lnTo>
                  <a:close/>
                  <a:moveTo>
                    <a:pt x="4635754" y="9030208"/>
                  </a:moveTo>
                  <a:lnTo>
                    <a:pt x="4635754" y="9042908"/>
                  </a:lnTo>
                  <a:lnTo>
                    <a:pt x="4623054" y="9042908"/>
                  </a:lnTo>
                  <a:lnTo>
                    <a:pt x="4623054" y="9030208"/>
                  </a:lnTo>
                  <a:close/>
                  <a:moveTo>
                    <a:pt x="4623054" y="9055608"/>
                  </a:moveTo>
                  <a:lnTo>
                    <a:pt x="4623054" y="9068308"/>
                  </a:lnTo>
                  <a:lnTo>
                    <a:pt x="4610354" y="9068308"/>
                  </a:lnTo>
                  <a:lnTo>
                    <a:pt x="4610354" y="9055608"/>
                  </a:lnTo>
                  <a:close/>
                  <a:moveTo>
                    <a:pt x="4610354" y="9081008"/>
                  </a:moveTo>
                  <a:lnTo>
                    <a:pt x="4610354" y="9093708"/>
                  </a:lnTo>
                  <a:lnTo>
                    <a:pt x="4597654" y="9093708"/>
                  </a:lnTo>
                  <a:lnTo>
                    <a:pt x="4597654" y="9081008"/>
                  </a:lnTo>
                  <a:close/>
                  <a:moveTo>
                    <a:pt x="4597654" y="9106408"/>
                  </a:moveTo>
                  <a:lnTo>
                    <a:pt x="4597654" y="9119108"/>
                  </a:lnTo>
                  <a:lnTo>
                    <a:pt x="4584954" y="9119108"/>
                  </a:lnTo>
                  <a:lnTo>
                    <a:pt x="4584954" y="9106408"/>
                  </a:lnTo>
                  <a:close/>
                  <a:moveTo>
                    <a:pt x="4584954" y="9131808"/>
                  </a:moveTo>
                  <a:lnTo>
                    <a:pt x="4584954" y="9144508"/>
                  </a:lnTo>
                  <a:lnTo>
                    <a:pt x="4572254" y="9144508"/>
                  </a:lnTo>
                  <a:lnTo>
                    <a:pt x="4572254" y="9131808"/>
                  </a:lnTo>
                  <a:close/>
                  <a:moveTo>
                    <a:pt x="4572254" y="9157208"/>
                  </a:moveTo>
                  <a:lnTo>
                    <a:pt x="4572254" y="9169908"/>
                  </a:lnTo>
                  <a:lnTo>
                    <a:pt x="4559554" y="9169908"/>
                  </a:lnTo>
                  <a:lnTo>
                    <a:pt x="4559554" y="9157208"/>
                  </a:lnTo>
                  <a:close/>
                  <a:moveTo>
                    <a:pt x="4559554" y="9182608"/>
                  </a:moveTo>
                  <a:lnTo>
                    <a:pt x="4559554" y="9195308"/>
                  </a:lnTo>
                  <a:lnTo>
                    <a:pt x="4546854" y="9195308"/>
                  </a:lnTo>
                  <a:lnTo>
                    <a:pt x="4546854" y="9182608"/>
                  </a:lnTo>
                  <a:close/>
                  <a:moveTo>
                    <a:pt x="4546854" y="9208008"/>
                  </a:moveTo>
                  <a:lnTo>
                    <a:pt x="4546854" y="9220708"/>
                  </a:lnTo>
                  <a:lnTo>
                    <a:pt x="4534154" y="9220708"/>
                  </a:lnTo>
                  <a:lnTo>
                    <a:pt x="4534154" y="9208008"/>
                  </a:lnTo>
                  <a:close/>
                  <a:moveTo>
                    <a:pt x="4534154" y="9233408"/>
                  </a:moveTo>
                  <a:lnTo>
                    <a:pt x="4534154" y="9246108"/>
                  </a:lnTo>
                  <a:lnTo>
                    <a:pt x="4521454" y="9246108"/>
                  </a:lnTo>
                  <a:lnTo>
                    <a:pt x="4521454" y="9233408"/>
                  </a:lnTo>
                  <a:close/>
                  <a:moveTo>
                    <a:pt x="4521454" y="9258808"/>
                  </a:moveTo>
                  <a:lnTo>
                    <a:pt x="4521454" y="9271508"/>
                  </a:lnTo>
                  <a:lnTo>
                    <a:pt x="4508754" y="9271508"/>
                  </a:lnTo>
                  <a:lnTo>
                    <a:pt x="4508754" y="9258808"/>
                  </a:lnTo>
                  <a:close/>
                  <a:moveTo>
                    <a:pt x="4508754" y="9284208"/>
                  </a:moveTo>
                  <a:lnTo>
                    <a:pt x="4508754" y="9296908"/>
                  </a:lnTo>
                  <a:lnTo>
                    <a:pt x="4496054" y="9296908"/>
                  </a:lnTo>
                  <a:lnTo>
                    <a:pt x="4496054" y="9284208"/>
                  </a:lnTo>
                  <a:close/>
                  <a:moveTo>
                    <a:pt x="4496054" y="9309608"/>
                  </a:moveTo>
                  <a:lnTo>
                    <a:pt x="4496054" y="9322308"/>
                  </a:lnTo>
                  <a:lnTo>
                    <a:pt x="4483354" y="9322308"/>
                  </a:lnTo>
                  <a:lnTo>
                    <a:pt x="4483354" y="9309608"/>
                  </a:lnTo>
                  <a:close/>
                  <a:moveTo>
                    <a:pt x="4483354" y="9335008"/>
                  </a:moveTo>
                  <a:lnTo>
                    <a:pt x="4483354" y="9347708"/>
                  </a:lnTo>
                  <a:lnTo>
                    <a:pt x="4470654" y="9347708"/>
                  </a:lnTo>
                  <a:lnTo>
                    <a:pt x="4470654" y="9335008"/>
                  </a:lnTo>
                  <a:close/>
                  <a:moveTo>
                    <a:pt x="4470654" y="9360408"/>
                  </a:moveTo>
                  <a:lnTo>
                    <a:pt x="4470654" y="9373108"/>
                  </a:lnTo>
                  <a:lnTo>
                    <a:pt x="4457954" y="9373108"/>
                  </a:lnTo>
                  <a:lnTo>
                    <a:pt x="4457954" y="9360408"/>
                  </a:lnTo>
                  <a:close/>
                  <a:moveTo>
                    <a:pt x="4457954" y="9385808"/>
                  </a:moveTo>
                  <a:lnTo>
                    <a:pt x="4457954" y="9398508"/>
                  </a:lnTo>
                  <a:lnTo>
                    <a:pt x="4445254" y="9398508"/>
                  </a:lnTo>
                  <a:lnTo>
                    <a:pt x="4445254" y="9385808"/>
                  </a:lnTo>
                  <a:close/>
                  <a:moveTo>
                    <a:pt x="4445254" y="9411208"/>
                  </a:moveTo>
                  <a:lnTo>
                    <a:pt x="4445254" y="9423908"/>
                  </a:lnTo>
                  <a:lnTo>
                    <a:pt x="4432554" y="9423908"/>
                  </a:lnTo>
                  <a:lnTo>
                    <a:pt x="4432554" y="9411208"/>
                  </a:lnTo>
                  <a:close/>
                  <a:moveTo>
                    <a:pt x="4432554" y="9436608"/>
                  </a:moveTo>
                  <a:lnTo>
                    <a:pt x="4432554" y="9449308"/>
                  </a:lnTo>
                  <a:lnTo>
                    <a:pt x="4419854" y="9449308"/>
                  </a:lnTo>
                  <a:lnTo>
                    <a:pt x="4419854" y="9436608"/>
                  </a:lnTo>
                  <a:close/>
                  <a:moveTo>
                    <a:pt x="4419854" y="9462008"/>
                  </a:moveTo>
                  <a:lnTo>
                    <a:pt x="4419854" y="9474708"/>
                  </a:lnTo>
                  <a:lnTo>
                    <a:pt x="4407154" y="9474708"/>
                  </a:lnTo>
                  <a:lnTo>
                    <a:pt x="4407154" y="9462008"/>
                  </a:lnTo>
                  <a:close/>
                  <a:moveTo>
                    <a:pt x="4407154" y="9487408"/>
                  </a:moveTo>
                  <a:lnTo>
                    <a:pt x="4407154" y="9500108"/>
                  </a:lnTo>
                  <a:lnTo>
                    <a:pt x="4394454" y="9500108"/>
                  </a:lnTo>
                  <a:lnTo>
                    <a:pt x="4394454" y="9487408"/>
                  </a:lnTo>
                  <a:close/>
                  <a:moveTo>
                    <a:pt x="4394454" y="9512808"/>
                  </a:moveTo>
                  <a:lnTo>
                    <a:pt x="4394454" y="9525508"/>
                  </a:lnTo>
                  <a:lnTo>
                    <a:pt x="4381754" y="9525508"/>
                  </a:lnTo>
                  <a:lnTo>
                    <a:pt x="4381754" y="9512808"/>
                  </a:lnTo>
                  <a:close/>
                  <a:moveTo>
                    <a:pt x="4381754" y="9538208"/>
                  </a:moveTo>
                  <a:lnTo>
                    <a:pt x="4381754" y="9550908"/>
                  </a:lnTo>
                  <a:lnTo>
                    <a:pt x="4369054" y="9550908"/>
                  </a:lnTo>
                  <a:lnTo>
                    <a:pt x="4369054" y="9538208"/>
                  </a:lnTo>
                  <a:close/>
                  <a:moveTo>
                    <a:pt x="4369054" y="9563608"/>
                  </a:moveTo>
                  <a:lnTo>
                    <a:pt x="4369054" y="9576308"/>
                  </a:lnTo>
                  <a:lnTo>
                    <a:pt x="4356354" y="9576308"/>
                  </a:lnTo>
                  <a:lnTo>
                    <a:pt x="4356354" y="9563608"/>
                  </a:lnTo>
                  <a:close/>
                  <a:moveTo>
                    <a:pt x="4356354" y="9589008"/>
                  </a:moveTo>
                  <a:lnTo>
                    <a:pt x="4356354" y="9601708"/>
                  </a:lnTo>
                  <a:lnTo>
                    <a:pt x="4343654" y="9601708"/>
                  </a:lnTo>
                  <a:lnTo>
                    <a:pt x="4343654" y="9589008"/>
                  </a:lnTo>
                  <a:close/>
                  <a:moveTo>
                    <a:pt x="4343654" y="9614408"/>
                  </a:moveTo>
                  <a:lnTo>
                    <a:pt x="4343654" y="9627108"/>
                  </a:lnTo>
                  <a:lnTo>
                    <a:pt x="4330954" y="9627108"/>
                  </a:lnTo>
                  <a:lnTo>
                    <a:pt x="4330954" y="9614408"/>
                  </a:lnTo>
                  <a:close/>
                  <a:moveTo>
                    <a:pt x="4330954" y="9639808"/>
                  </a:moveTo>
                  <a:lnTo>
                    <a:pt x="4330954" y="9652508"/>
                  </a:lnTo>
                  <a:lnTo>
                    <a:pt x="4318254" y="9652508"/>
                  </a:lnTo>
                  <a:lnTo>
                    <a:pt x="4318254" y="9639808"/>
                  </a:lnTo>
                  <a:close/>
                  <a:moveTo>
                    <a:pt x="4318254" y="9665208"/>
                  </a:moveTo>
                  <a:lnTo>
                    <a:pt x="4318254" y="9677908"/>
                  </a:lnTo>
                  <a:lnTo>
                    <a:pt x="4305554" y="9677908"/>
                  </a:lnTo>
                  <a:lnTo>
                    <a:pt x="4305554" y="9665208"/>
                  </a:lnTo>
                  <a:close/>
                  <a:moveTo>
                    <a:pt x="4305554" y="9690608"/>
                  </a:moveTo>
                  <a:lnTo>
                    <a:pt x="4305554" y="9703308"/>
                  </a:lnTo>
                  <a:lnTo>
                    <a:pt x="4292854" y="9703308"/>
                  </a:lnTo>
                  <a:lnTo>
                    <a:pt x="4292854" y="9690608"/>
                  </a:lnTo>
                  <a:close/>
                  <a:moveTo>
                    <a:pt x="4292854" y="9716008"/>
                  </a:moveTo>
                  <a:lnTo>
                    <a:pt x="4292854" y="9728708"/>
                  </a:lnTo>
                  <a:lnTo>
                    <a:pt x="4280154" y="9728708"/>
                  </a:lnTo>
                  <a:lnTo>
                    <a:pt x="4280154" y="9716008"/>
                  </a:lnTo>
                  <a:close/>
                  <a:moveTo>
                    <a:pt x="4280154" y="9741408"/>
                  </a:moveTo>
                  <a:lnTo>
                    <a:pt x="4280154" y="9754108"/>
                  </a:lnTo>
                  <a:lnTo>
                    <a:pt x="4267454" y="9754108"/>
                  </a:lnTo>
                  <a:lnTo>
                    <a:pt x="4267454" y="9741408"/>
                  </a:lnTo>
                  <a:close/>
                  <a:moveTo>
                    <a:pt x="4267454" y="9766808"/>
                  </a:moveTo>
                  <a:lnTo>
                    <a:pt x="4267454" y="9779508"/>
                  </a:lnTo>
                  <a:lnTo>
                    <a:pt x="4254754" y="9779508"/>
                  </a:lnTo>
                  <a:lnTo>
                    <a:pt x="4254754" y="9766808"/>
                  </a:lnTo>
                  <a:close/>
                  <a:moveTo>
                    <a:pt x="4254754" y="9792208"/>
                  </a:moveTo>
                  <a:lnTo>
                    <a:pt x="4254754" y="9804908"/>
                  </a:lnTo>
                  <a:lnTo>
                    <a:pt x="4242054" y="9804908"/>
                  </a:lnTo>
                  <a:lnTo>
                    <a:pt x="4242054" y="9792208"/>
                  </a:lnTo>
                  <a:close/>
                  <a:moveTo>
                    <a:pt x="4242054" y="9817608"/>
                  </a:moveTo>
                  <a:lnTo>
                    <a:pt x="4242054" y="9830308"/>
                  </a:lnTo>
                  <a:lnTo>
                    <a:pt x="4229354" y="9830308"/>
                  </a:lnTo>
                  <a:lnTo>
                    <a:pt x="4229354" y="9817608"/>
                  </a:lnTo>
                  <a:close/>
                  <a:moveTo>
                    <a:pt x="4229354" y="9843008"/>
                  </a:moveTo>
                  <a:lnTo>
                    <a:pt x="4229354" y="9855708"/>
                  </a:lnTo>
                  <a:lnTo>
                    <a:pt x="4216654" y="9855708"/>
                  </a:lnTo>
                  <a:lnTo>
                    <a:pt x="4216654" y="9843008"/>
                  </a:lnTo>
                  <a:close/>
                  <a:moveTo>
                    <a:pt x="4216654" y="9868408"/>
                  </a:moveTo>
                  <a:lnTo>
                    <a:pt x="4216654" y="9881108"/>
                  </a:lnTo>
                  <a:lnTo>
                    <a:pt x="4203954" y="9881108"/>
                  </a:lnTo>
                  <a:lnTo>
                    <a:pt x="4203954" y="9868408"/>
                  </a:lnTo>
                  <a:close/>
                  <a:moveTo>
                    <a:pt x="4203954" y="9893808"/>
                  </a:moveTo>
                  <a:lnTo>
                    <a:pt x="4203954" y="9906508"/>
                  </a:lnTo>
                  <a:lnTo>
                    <a:pt x="4191254" y="9906508"/>
                  </a:lnTo>
                  <a:lnTo>
                    <a:pt x="4191254" y="9893808"/>
                  </a:lnTo>
                  <a:close/>
                  <a:moveTo>
                    <a:pt x="4191254" y="9919208"/>
                  </a:moveTo>
                  <a:lnTo>
                    <a:pt x="4191254" y="9931908"/>
                  </a:lnTo>
                  <a:lnTo>
                    <a:pt x="4178554" y="9931908"/>
                  </a:lnTo>
                  <a:lnTo>
                    <a:pt x="4178554" y="9919208"/>
                  </a:lnTo>
                  <a:close/>
                  <a:moveTo>
                    <a:pt x="4178554" y="9944608"/>
                  </a:moveTo>
                  <a:lnTo>
                    <a:pt x="4178554" y="9957308"/>
                  </a:lnTo>
                  <a:lnTo>
                    <a:pt x="4165854" y="9957308"/>
                  </a:lnTo>
                  <a:lnTo>
                    <a:pt x="4165854" y="9944608"/>
                  </a:lnTo>
                  <a:close/>
                  <a:moveTo>
                    <a:pt x="4165854" y="9970008"/>
                  </a:moveTo>
                  <a:lnTo>
                    <a:pt x="4165854" y="9982708"/>
                  </a:lnTo>
                  <a:lnTo>
                    <a:pt x="4153154" y="9982708"/>
                  </a:lnTo>
                  <a:lnTo>
                    <a:pt x="4153154" y="9970008"/>
                  </a:lnTo>
                  <a:close/>
                  <a:moveTo>
                    <a:pt x="4153154" y="9995408"/>
                  </a:moveTo>
                  <a:lnTo>
                    <a:pt x="4153154" y="10008108"/>
                  </a:lnTo>
                  <a:lnTo>
                    <a:pt x="4140454" y="10008108"/>
                  </a:lnTo>
                  <a:lnTo>
                    <a:pt x="4140454" y="9995408"/>
                  </a:lnTo>
                  <a:close/>
                  <a:moveTo>
                    <a:pt x="4140454" y="10020808"/>
                  </a:moveTo>
                  <a:lnTo>
                    <a:pt x="4140454" y="10033508"/>
                  </a:lnTo>
                  <a:lnTo>
                    <a:pt x="4127754" y="10033508"/>
                  </a:lnTo>
                  <a:lnTo>
                    <a:pt x="4127754" y="10020808"/>
                  </a:lnTo>
                  <a:close/>
                  <a:moveTo>
                    <a:pt x="4127754" y="10046208"/>
                  </a:moveTo>
                  <a:lnTo>
                    <a:pt x="4127754" y="10058908"/>
                  </a:lnTo>
                  <a:lnTo>
                    <a:pt x="4115054" y="10058908"/>
                  </a:lnTo>
                  <a:lnTo>
                    <a:pt x="4115054" y="10046208"/>
                  </a:lnTo>
                  <a:close/>
                  <a:moveTo>
                    <a:pt x="4115054" y="10071608"/>
                  </a:moveTo>
                  <a:lnTo>
                    <a:pt x="4115054" y="10084308"/>
                  </a:lnTo>
                  <a:lnTo>
                    <a:pt x="4102354" y="10084308"/>
                  </a:lnTo>
                  <a:lnTo>
                    <a:pt x="4102354" y="10071608"/>
                  </a:lnTo>
                  <a:close/>
                  <a:moveTo>
                    <a:pt x="4102354" y="10097008"/>
                  </a:moveTo>
                  <a:lnTo>
                    <a:pt x="4102354" y="10109708"/>
                  </a:lnTo>
                  <a:lnTo>
                    <a:pt x="4089654" y="10109708"/>
                  </a:lnTo>
                  <a:lnTo>
                    <a:pt x="4089654" y="10097008"/>
                  </a:lnTo>
                  <a:close/>
                  <a:moveTo>
                    <a:pt x="4089654" y="10122408"/>
                  </a:moveTo>
                  <a:lnTo>
                    <a:pt x="4089654" y="10135108"/>
                  </a:lnTo>
                  <a:lnTo>
                    <a:pt x="4076954" y="10135108"/>
                  </a:lnTo>
                  <a:lnTo>
                    <a:pt x="4076954" y="10122408"/>
                  </a:lnTo>
                  <a:close/>
                  <a:moveTo>
                    <a:pt x="4076954" y="10147808"/>
                  </a:moveTo>
                  <a:lnTo>
                    <a:pt x="4076954" y="10160508"/>
                  </a:lnTo>
                  <a:lnTo>
                    <a:pt x="4064254" y="10160508"/>
                  </a:lnTo>
                  <a:lnTo>
                    <a:pt x="4064254" y="10147808"/>
                  </a:lnTo>
                  <a:close/>
                  <a:moveTo>
                    <a:pt x="4064254" y="10173208"/>
                  </a:moveTo>
                  <a:lnTo>
                    <a:pt x="4064254" y="10185908"/>
                  </a:lnTo>
                  <a:lnTo>
                    <a:pt x="4051554" y="10185908"/>
                  </a:lnTo>
                  <a:lnTo>
                    <a:pt x="4051554" y="10173208"/>
                  </a:lnTo>
                  <a:close/>
                  <a:moveTo>
                    <a:pt x="4051554" y="10198608"/>
                  </a:moveTo>
                  <a:lnTo>
                    <a:pt x="4051554" y="10211308"/>
                  </a:lnTo>
                  <a:lnTo>
                    <a:pt x="4038854" y="10211308"/>
                  </a:lnTo>
                  <a:lnTo>
                    <a:pt x="4038854" y="10198608"/>
                  </a:lnTo>
                  <a:close/>
                  <a:moveTo>
                    <a:pt x="4038854" y="10224008"/>
                  </a:moveTo>
                  <a:lnTo>
                    <a:pt x="4038854" y="10236708"/>
                  </a:lnTo>
                  <a:lnTo>
                    <a:pt x="4026154" y="10236708"/>
                  </a:lnTo>
                  <a:lnTo>
                    <a:pt x="4026154" y="10224008"/>
                  </a:lnTo>
                  <a:close/>
                  <a:moveTo>
                    <a:pt x="4026154" y="10249408"/>
                  </a:moveTo>
                  <a:lnTo>
                    <a:pt x="4026154" y="10262108"/>
                  </a:lnTo>
                  <a:lnTo>
                    <a:pt x="4013454" y="10262108"/>
                  </a:lnTo>
                  <a:lnTo>
                    <a:pt x="4013454" y="10249408"/>
                  </a:lnTo>
                  <a:close/>
                  <a:moveTo>
                    <a:pt x="4013454" y="10274808"/>
                  </a:moveTo>
                  <a:lnTo>
                    <a:pt x="4013454" y="10287508"/>
                  </a:lnTo>
                  <a:lnTo>
                    <a:pt x="4000754" y="10287508"/>
                  </a:lnTo>
                  <a:lnTo>
                    <a:pt x="4000754" y="10274808"/>
                  </a:lnTo>
                  <a:close/>
                  <a:moveTo>
                    <a:pt x="4000754" y="10300208"/>
                  </a:moveTo>
                  <a:lnTo>
                    <a:pt x="4000754" y="10312908"/>
                  </a:lnTo>
                  <a:lnTo>
                    <a:pt x="3988054" y="10312908"/>
                  </a:lnTo>
                  <a:lnTo>
                    <a:pt x="3988054" y="10300208"/>
                  </a:lnTo>
                  <a:close/>
                  <a:moveTo>
                    <a:pt x="3988054" y="10325608"/>
                  </a:moveTo>
                  <a:lnTo>
                    <a:pt x="3988054" y="10338308"/>
                  </a:lnTo>
                  <a:lnTo>
                    <a:pt x="3975354" y="10338308"/>
                  </a:lnTo>
                  <a:lnTo>
                    <a:pt x="3975354" y="10325608"/>
                  </a:lnTo>
                  <a:close/>
                  <a:moveTo>
                    <a:pt x="3975354" y="10351008"/>
                  </a:moveTo>
                  <a:lnTo>
                    <a:pt x="3975354" y="10363708"/>
                  </a:lnTo>
                  <a:lnTo>
                    <a:pt x="3962654" y="10363708"/>
                  </a:lnTo>
                  <a:lnTo>
                    <a:pt x="3962654" y="10351008"/>
                  </a:lnTo>
                  <a:close/>
                  <a:moveTo>
                    <a:pt x="3962654" y="10376408"/>
                  </a:moveTo>
                  <a:lnTo>
                    <a:pt x="3962654" y="10389108"/>
                  </a:lnTo>
                  <a:lnTo>
                    <a:pt x="3949954" y="10389108"/>
                  </a:lnTo>
                  <a:lnTo>
                    <a:pt x="3949954" y="10376408"/>
                  </a:lnTo>
                  <a:close/>
                  <a:moveTo>
                    <a:pt x="3949954" y="10401808"/>
                  </a:moveTo>
                  <a:lnTo>
                    <a:pt x="3949954" y="10414508"/>
                  </a:lnTo>
                  <a:lnTo>
                    <a:pt x="3937254" y="10414508"/>
                  </a:lnTo>
                  <a:lnTo>
                    <a:pt x="3937254" y="10401808"/>
                  </a:lnTo>
                  <a:close/>
                  <a:moveTo>
                    <a:pt x="3937254" y="10427208"/>
                  </a:moveTo>
                  <a:lnTo>
                    <a:pt x="3937254" y="10439908"/>
                  </a:lnTo>
                  <a:lnTo>
                    <a:pt x="3924554" y="10439908"/>
                  </a:lnTo>
                  <a:lnTo>
                    <a:pt x="3924554" y="10427208"/>
                  </a:lnTo>
                  <a:close/>
                  <a:moveTo>
                    <a:pt x="3924554" y="10452608"/>
                  </a:moveTo>
                  <a:lnTo>
                    <a:pt x="3924554" y="10465308"/>
                  </a:lnTo>
                  <a:lnTo>
                    <a:pt x="3911854" y="10465308"/>
                  </a:lnTo>
                  <a:lnTo>
                    <a:pt x="3911854" y="10452608"/>
                  </a:lnTo>
                  <a:close/>
                  <a:moveTo>
                    <a:pt x="3911854" y="10478008"/>
                  </a:moveTo>
                  <a:lnTo>
                    <a:pt x="3911854" y="10490708"/>
                  </a:lnTo>
                  <a:lnTo>
                    <a:pt x="3899154" y="10490708"/>
                  </a:lnTo>
                  <a:lnTo>
                    <a:pt x="3899154" y="10478008"/>
                  </a:lnTo>
                  <a:close/>
                  <a:moveTo>
                    <a:pt x="3899154" y="10503408"/>
                  </a:moveTo>
                  <a:lnTo>
                    <a:pt x="3899154" y="10516108"/>
                  </a:lnTo>
                  <a:lnTo>
                    <a:pt x="3886454" y="10516108"/>
                  </a:lnTo>
                  <a:lnTo>
                    <a:pt x="3886454" y="10503408"/>
                  </a:lnTo>
                  <a:close/>
                  <a:moveTo>
                    <a:pt x="3886454" y="10528808"/>
                  </a:moveTo>
                  <a:lnTo>
                    <a:pt x="3886454" y="10541508"/>
                  </a:lnTo>
                  <a:lnTo>
                    <a:pt x="3873754" y="10541508"/>
                  </a:lnTo>
                  <a:lnTo>
                    <a:pt x="3873754" y="10528808"/>
                  </a:lnTo>
                  <a:close/>
                  <a:moveTo>
                    <a:pt x="3873754" y="10554208"/>
                  </a:moveTo>
                  <a:lnTo>
                    <a:pt x="3873754" y="10566908"/>
                  </a:lnTo>
                  <a:lnTo>
                    <a:pt x="3861054" y="10566908"/>
                  </a:lnTo>
                  <a:lnTo>
                    <a:pt x="3861054" y="10554208"/>
                  </a:lnTo>
                  <a:close/>
                  <a:moveTo>
                    <a:pt x="3861054" y="10579608"/>
                  </a:moveTo>
                  <a:lnTo>
                    <a:pt x="3861054" y="10592308"/>
                  </a:lnTo>
                  <a:lnTo>
                    <a:pt x="3848354" y="10592308"/>
                  </a:lnTo>
                  <a:lnTo>
                    <a:pt x="3848354" y="10579608"/>
                  </a:lnTo>
                  <a:close/>
                  <a:moveTo>
                    <a:pt x="3848354" y="10605008"/>
                  </a:moveTo>
                  <a:lnTo>
                    <a:pt x="3848354" y="10617708"/>
                  </a:lnTo>
                  <a:lnTo>
                    <a:pt x="3835654" y="10617708"/>
                  </a:lnTo>
                  <a:lnTo>
                    <a:pt x="3835654" y="10605008"/>
                  </a:lnTo>
                  <a:close/>
                  <a:moveTo>
                    <a:pt x="3822700" y="10630154"/>
                  </a:moveTo>
                  <a:lnTo>
                    <a:pt x="3810000" y="10630154"/>
                  </a:lnTo>
                  <a:lnTo>
                    <a:pt x="3810000" y="10617454"/>
                  </a:lnTo>
                  <a:lnTo>
                    <a:pt x="3822700" y="10617454"/>
                  </a:lnTo>
                  <a:close/>
                  <a:moveTo>
                    <a:pt x="3797300" y="10617454"/>
                  </a:moveTo>
                  <a:lnTo>
                    <a:pt x="3784600" y="10617454"/>
                  </a:lnTo>
                  <a:lnTo>
                    <a:pt x="3784600" y="10604754"/>
                  </a:lnTo>
                  <a:lnTo>
                    <a:pt x="3797300" y="10604754"/>
                  </a:lnTo>
                  <a:close/>
                  <a:moveTo>
                    <a:pt x="3771900" y="10604754"/>
                  </a:moveTo>
                  <a:lnTo>
                    <a:pt x="3759200" y="10604754"/>
                  </a:lnTo>
                  <a:lnTo>
                    <a:pt x="3759200" y="10592054"/>
                  </a:lnTo>
                  <a:lnTo>
                    <a:pt x="3771900" y="10592054"/>
                  </a:lnTo>
                  <a:close/>
                  <a:moveTo>
                    <a:pt x="3746500" y="10592054"/>
                  </a:moveTo>
                  <a:lnTo>
                    <a:pt x="3733800" y="10592054"/>
                  </a:lnTo>
                  <a:lnTo>
                    <a:pt x="3733800" y="10579354"/>
                  </a:lnTo>
                  <a:lnTo>
                    <a:pt x="3746500" y="10579354"/>
                  </a:lnTo>
                  <a:close/>
                  <a:moveTo>
                    <a:pt x="3721100" y="10579354"/>
                  </a:moveTo>
                  <a:lnTo>
                    <a:pt x="3708400" y="10579354"/>
                  </a:lnTo>
                  <a:lnTo>
                    <a:pt x="3708400" y="10566654"/>
                  </a:lnTo>
                  <a:lnTo>
                    <a:pt x="3721100" y="10566654"/>
                  </a:lnTo>
                  <a:close/>
                  <a:moveTo>
                    <a:pt x="3695700" y="10566654"/>
                  </a:moveTo>
                  <a:lnTo>
                    <a:pt x="3683000" y="10566654"/>
                  </a:lnTo>
                  <a:lnTo>
                    <a:pt x="3683000" y="10553954"/>
                  </a:lnTo>
                  <a:lnTo>
                    <a:pt x="3695700" y="10553954"/>
                  </a:lnTo>
                  <a:close/>
                  <a:moveTo>
                    <a:pt x="3670300" y="10553954"/>
                  </a:moveTo>
                  <a:lnTo>
                    <a:pt x="3657600" y="10553954"/>
                  </a:lnTo>
                  <a:lnTo>
                    <a:pt x="3657600" y="10541254"/>
                  </a:lnTo>
                  <a:lnTo>
                    <a:pt x="3670300" y="10541254"/>
                  </a:lnTo>
                  <a:close/>
                  <a:moveTo>
                    <a:pt x="3644900" y="10541254"/>
                  </a:moveTo>
                  <a:lnTo>
                    <a:pt x="3632200" y="10541254"/>
                  </a:lnTo>
                  <a:lnTo>
                    <a:pt x="3632200" y="10528554"/>
                  </a:lnTo>
                  <a:lnTo>
                    <a:pt x="3644900" y="10528554"/>
                  </a:lnTo>
                  <a:close/>
                  <a:moveTo>
                    <a:pt x="3619500" y="10528554"/>
                  </a:moveTo>
                  <a:lnTo>
                    <a:pt x="3606800" y="10528554"/>
                  </a:lnTo>
                  <a:lnTo>
                    <a:pt x="3606800" y="10515854"/>
                  </a:lnTo>
                  <a:lnTo>
                    <a:pt x="3619500" y="10515854"/>
                  </a:lnTo>
                  <a:close/>
                  <a:moveTo>
                    <a:pt x="3594100" y="10515854"/>
                  </a:moveTo>
                  <a:lnTo>
                    <a:pt x="3581400" y="10515854"/>
                  </a:lnTo>
                  <a:lnTo>
                    <a:pt x="3581400" y="10503154"/>
                  </a:lnTo>
                  <a:lnTo>
                    <a:pt x="3594100" y="10503154"/>
                  </a:lnTo>
                  <a:close/>
                  <a:moveTo>
                    <a:pt x="3568700" y="10503154"/>
                  </a:moveTo>
                  <a:lnTo>
                    <a:pt x="3556000" y="10503154"/>
                  </a:lnTo>
                  <a:lnTo>
                    <a:pt x="3556000" y="10490454"/>
                  </a:lnTo>
                  <a:lnTo>
                    <a:pt x="3568700" y="10490454"/>
                  </a:lnTo>
                  <a:close/>
                  <a:moveTo>
                    <a:pt x="3543300" y="10490454"/>
                  </a:moveTo>
                  <a:lnTo>
                    <a:pt x="3530600" y="10490454"/>
                  </a:lnTo>
                  <a:lnTo>
                    <a:pt x="3530600" y="10477754"/>
                  </a:lnTo>
                  <a:lnTo>
                    <a:pt x="3543300" y="10477754"/>
                  </a:lnTo>
                  <a:close/>
                  <a:moveTo>
                    <a:pt x="3517900" y="10477754"/>
                  </a:moveTo>
                  <a:lnTo>
                    <a:pt x="3505200" y="10477754"/>
                  </a:lnTo>
                  <a:lnTo>
                    <a:pt x="3505200" y="10465054"/>
                  </a:lnTo>
                  <a:lnTo>
                    <a:pt x="3517900" y="10465054"/>
                  </a:lnTo>
                  <a:close/>
                  <a:moveTo>
                    <a:pt x="3492500" y="10465054"/>
                  </a:moveTo>
                  <a:lnTo>
                    <a:pt x="3479800" y="10465054"/>
                  </a:lnTo>
                  <a:lnTo>
                    <a:pt x="3479800" y="10452354"/>
                  </a:lnTo>
                  <a:lnTo>
                    <a:pt x="3492500" y="10452354"/>
                  </a:lnTo>
                  <a:close/>
                  <a:moveTo>
                    <a:pt x="3467100" y="10452354"/>
                  </a:moveTo>
                  <a:lnTo>
                    <a:pt x="3454400" y="10452354"/>
                  </a:lnTo>
                  <a:lnTo>
                    <a:pt x="3454400" y="10439654"/>
                  </a:lnTo>
                  <a:lnTo>
                    <a:pt x="3467100" y="10439654"/>
                  </a:lnTo>
                  <a:close/>
                  <a:moveTo>
                    <a:pt x="3441700" y="10439654"/>
                  </a:moveTo>
                  <a:lnTo>
                    <a:pt x="3429000" y="10439654"/>
                  </a:lnTo>
                  <a:lnTo>
                    <a:pt x="3429000" y="10426954"/>
                  </a:lnTo>
                  <a:lnTo>
                    <a:pt x="3441700" y="10426954"/>
                  </a:lnTo>
                  <a:close/>
                  <a:moveTo>
                    <a:pt x="3416300" y="10426954"/>
                  </a:moveTo>
                  <a:lnTo>
                    <a:pt x="3403600" y="10426954"/>
                  </a:lnTo>
                  <a:lnTo>
                    <a:pt x="3403600" y="10414254"/>
                  </a:lnTo>
                  <a:lnTo>
                    <a:pt x="3416300" y="10414254"/>
                  </a:lnTo>
                  <a:close/>
                  <a:moveTo>
                    <a:pt x="3390900" y="10414254"/>
                  </a:moveTo>
                  <a:lnTo>
                    <a:pt x="3378200" y="10414254"/>
                  </a:lnTo>
                  <a:lnTo>
                    <a:pt x="3378200" y="10401554"/>
                  </a:lnTo>
                  <a:lnTo>
                    <a:pt x="3390900" y="10401554"/>
                  </a:lnTo>
                  <a:close/>
                  <a:moveTo>
                    <a:pt x="3365500" y="10401554"/>
                  </a:moveTo>
                  <a:lnTo>
                    <a:pt x="3352800" y="10401554"/>
                  </a:lnTo>
                  <a:lnTo>
                    <a:pt x="3352800" y="10388854"/>
                  </a:lnTo>
                  <a:lnTo>
                    <a:pt x="3365500" y="10388854"/>
                  </a:lnTo>
                  <a:close/>
                  <a:moveTo>
                    <a:pt x="3340100" y="10388854"/>
                  </a:moveTo>
                  <a:lnTo>
                    <a:pt x="3327400" y="10388854"/>
                  </a:lnTo>
                  <a:lnTo>
                    <a:pt x="3327400" y="10376154"/>
                  </a:lnTo>
                  <a:lnTo>
                    <a:pt x="3340100" y="10376154"/>
                  </a:lnTo>
                  <a:close/>
                  <a:moveTo>
                    <a:pt x="3314700" y="10376154"/>
                  </a:moveTo>
                  <a:lnTo>
                    <a:pt x="3302000" y="10376154"/>
                  </a:lnTo>
                  <a:lnTo>
                    <a:pt x="3302000" y="10363454"/>
                  </a:lnTo>
                  <a:lnTo>
                    <a:pt x="3314700" y="10363454"/>
                  </a:lnTo>
                  <a:close/>
                  <a:moveTo>
                    <a:pt x="3289300" y="10363454"/>
                  </a:moveTo>
                  <a:lnTo>
                    <a:pt x="3276600" y="10363454"/>
                  </a:lnTo>
                  <a:lnTo>
                    <a:pt x="3276600" y="10350754"/>
                  </a:lnTo>
                  <a:lnTo>
                    <a:pt x="3289300" y="10350754"/>
                  </a:lnTo>
                  <a:close/>
                  <a:moveTo>
                    <a:pt x="3263900" y="10350754"/>
                  </a:moveTo>
                  <a:lnTo>
                    <a:pt x="3251200" y="10350754"/>
                  </a:lnTo>
                  <a:lnTo>
                    <a:pt x="3251200" y="10338054"/>
                  </a:lnTo>
                  <a:lnTo>
                    <a:pt x="3263900" y="10338054"/>
                  </a:lnTo>
                  <a:close/>
                  <a:moveTo>
                    <a:pt x="3238500" y="10338054"/>
                  </a:moveTo>
                  <a:lnTo>
                    <a:pt x="3225800" y="10338054"/>
                  </a:lnTo>
                  <a:lnTo>
                    <a:pt x="3225800" y="10325354"/>
                  </a:lnTo>
                  <a:lnTo>
                    <a:pt x="3238500" y="10325354"/>
                  </a:lnTo>
                  <a:close/>
                  <a:moveTo>
                    <a:pt x="3213100" y="10325354"/>
                  </a:moveTo>
                  <a:lnTo>
                    <a:pt x="3200400" y="10325354"/>
                  </a:lnTo>
                  <a:lnTo>
                    <a:pt x="3200400" y="10312654"/>
                  </a:lnTo>
                  <a:lnTo>
                    <a:pt x="3213100" y="10312654"/>
                  </a:lnTo>
                  <a:close/>
                  <a:moveTo>
                    <a:pt x="3187700" y="10312654"/>
                  </a:moveTo>
                  <a:lnTo>
                    <a:pt x="3175000" y="10312654"/>
                  </a:lnTo>
                  <a:lnTo>
                    <a:pt x="3175000" y="10299954"/>
                  </a:lnTo>
                  <a:lnTo>
                    <a:pt x="3187700" y="10299954"/>
                  </a:lnTo>
                  <a:close/>
                  <a:moveTo>
                    <a:pt x="3162300" y="10299954"/>
                  </a:moveTo>
                  <a:lnTo>
                    <a:pt x="3149600" y="10299954"/>
                  </a:lnTo>
                  <a:lnTo>
                    <a:pt x="3149600" y="10287254"/>
                  </a:lnTo>
                  <a:lnTo>
                    <a:pt x="3162300" y="10287254"/>
                  </a:lnTo>
                  <a:close/>
                  <a:moveTo>
                    <a:pt x="3136900" y="10287254"/>
                  </a:moveTo>
                  <a:lnTo>
                    <a:pt x="3124200" y="10287254"/>
                  </a:lnTo>
                  <a:lnTo>
                    <a:pt x="3124200" y="10274554"/>
                  </a:lnTo>
                  <a:lnTo>
                    <a:pt x="3136900" y="10274554"/>
                  </a:lnTo>
                  <a:close/>
                  <a:moveTo>
                    <a:pt x="3111500" y="10274554"/>
                  </a:moveTo>
                  <a:lnTo>
                    <a:pt x="3098800" y="10274554"/>
                  </a:lnTo>
                  <a:lnTo>
                    <a:pt x="3098800" y="10261854"/>
                  </a:lnTo>
                  <a:lnTo>
                    <a:pt x="3111500" y="10261854"/>
                  </a:lnTo>
                  <a:close/>
                  <a:moveTo>
                    <a:pt x="3086100" y="10261854"/>
                  </a:moveTo>
                  <a:lnTo>
                    <a:pt x="3073400" y="10261854"/>
                  </a:lnTo>
                  <a:lnTo>
                    <a:pt x="3073400" y="10249154"/>
                  </a:lnTo>
                  <a:lnTo>
                    <a:pt x="3086100" y="10249154"/>
                  </a:lnTo>
                  <a:close/>
                  <a:moveTo>
                    <a:pt x="3060700" y="10249154"/>
                  </a:moveTo>
                  <a:lnTo>
                    <a:pt x="3048000" y="10249154"/>
                  </a:lnTo>
                  <a:lnTo>
                    <a:pt x="3048000" y="10236454"/>
                  </a:lnTo>
                  <a:lnTo>
                    <a:pt x="3060700" y="10236454"/>
                  </a:lnTo>
                  <a:close/>
                  <a:moveTo>
                    <a:pt x="3035300" y="10236454"/>
                  </a:moveTo>
                  <a:lnTo>
                    <a:pt x="3022600" y="10236454"/>
                  </a:lnTo>
                  <a:lnTo>
                    <a:pt x="3022600" y="10223754"/>
                  </a:lnTo>
                  <a:lnTo>
                    <a:pt x="3035300" y="10223754"/>
                  </a:lnTo>
                  <a:close/>
                  <a:moveTo>
                    <a:pt x="3009900" y="10223754"/>
                  </a:moveTo>
                  <a:lnTo>
                    <a:pt x="2997200" y="10223754"/>
                  </a:lnTo>
                  <a:lnTo>
                    <a:pt x="2997200" y="10211054"/>
                  </a:lnTo>
                  <a:lnTo>
                    <a:pt x="3009900" y="10211054"/>
                  </a:lnTo>
                  <a:close/>
                  <a:moveTo>
                    <a:pt x="2984500" y="10211054"/>
                  </a:moveTo>
                  <a:lnTo>
                    <a:pt x="2971800" y="10211054"/>
                  </a:lnTo>
                  <a:lnTo>
                    <a:pt x="2971800" y="10198354"/>
                  </a:lnTo>
                  <a:lnTo>
                    <a:pt x="2984500" y="10198354"/>
                  </a:lnTo>
                  <a:close/>
                  <a:moveTo>
                    <a:pt x="2959100" y="10198354"/>
                  </a:moveTo>
                  <a:lnTo>
                    <a:pt x="2946400" y="10198354"/>
                  </a:lnTo>
                  <a:lnTo>
                    <a:pt x="2946400" y="10185654"/>
                  </a:lnTo>
                  <a:lnTo>
                    <a:pt x="2959100" y="10185654"/>
                  </a:lnTo>
                  <a:close/>
                  <a:moveTo>
                    <a:pt x="2933700" y="10185654"/>
                  </a:moveTo>
                  <a:lnTo>
                    <a:pt x="2921000" y="10185654"/>
                  </a:lnTo>
                  <a:lnTo>
                    <a:pt x="2921000" y="10172954"/>
                  </a:lnTo>
                  <a:lnTo>
                    <a:pt x="2933700" y="10172954"/>
                  </a:lnTo>
                  <a:close/>
                  <a:moveTo>
                    <a:pt x="2908300" y="10172954"/>
                  </a:moveTo>
                  <a:lnTo>
                    <a:pt x="2895600" y="10172954"/>
                  </a:lnTo>
                  <a:lnTo>
                    <a:pt x="2895600" y="10160254"/>
                  </a:lnTo>
                  <a:lnTo>
                    <a:pt x="2908300" y="10160254"/>
                  </a:lnTo>
                  <a:close/>
                  <a:moveTo>
                    <a:pt x="2882900" y="10160254"/>
                  </a:moveTo>
                  <a:lnTo>
                    <a:pt x="2870200" y="10160254"/>
                  </a:lnTo>
                  <a:lnTo>
                    <a:pt x="2870200" y="10147554"/>
                  </a:lnTo>
                  <a:lnTo>
                    <a:pt x="2882900" y="10147554"/>
                  </a:lnTo>
                  <a:close/>
                  <a:moveTo>
                    <a:pt x="2857500" y="10147554"/>
                  </a:moveTo>
                  <a:lnTo>
                    <a:pt x="2844800" y="10147554"/>
                  </a:lnTo>
                  <a:lnTo>
                    <a:pt x="2844800" y="10134854"/>
                  </a:lnTo>
                  <a:lnTo>
                    <a:pt x="2857500" y="10134854"/>
                  </a:lnTo>
                  <a:close/>
                  <a:moveTo>
                    <a:pt x="2832100" y="10134854"/>
                  </a:moveTo>
                  <a:lnTo>
                    <a:pt x="2819400" y="10134854"/>
                  </a:lnTo>
                  <a:lnTo>
                    <a:pt x="2819400" y="10122154"/>
                  </a:lnTo>
                  <a:lnTo>
                    <a:pt x="2832100" y="10122154"/>
                  </a:lnTo>
                  <a:close/>
                  <a:moveTo>
                    <a:pt x="2806700" y="10122154"/>
                  </a:moveTo>
                  <a:lnTo>
                    <a:pt x="2794000" y="10122154"/>
                  </a:lnTo>
                  <a:lnTo>
                    <a:pt x="2794000" y="10109454"/>
                  </a:lnTo>
                  <a:lnTo>
                    <a:pt x="2806700" y="10109454"/>
                  </a:lnTo>
                  <a:close/>
                  <a:moveTo>
                    <a:pt x="2781300" y="10109454"/>
                  </a:moveTo>
                  <a:lnTo>
                    <a:pt x="2768600" y="10109454"/>
                  </a:lnTo>
                  <a:lnTo>
                    <a:pt x="2768600" y="10096754"/>
                  </a:lnTo>
                  <a:lnTo>
                    <a:pt x="2781300" y="10096754"/>
                  </a:lnTo>
                  <a:close/>
                  <a:moveTo>
                    <a:pt x="2755900" y="10096754"/>
                  </a:moveTo>
                  <a:lnTo>
                    <a:pt x="2743200" y="10096754"/>
                  </a:lnTo>
                  <a:lnTo>
                    <a:pt x="2743200" y="10084054"/>
                  </a:lnTo>
                  <a:lnTo>
                    <a:pt x="2755900" y="10084054"/>
                  </a:lnTo>
                  <a:close/>
                  <a:moveTo>
                    <a:pt x="2730500" y="10084054"/>
                  </a:moveTo>
                  <a:lnTo>
                    <a:pt x="2717800" y="10084054"/>
                  </a:lnTo>
                  <a:lnTo>
                    <a:pt x="2717800" y="10071354"/>
                  </a:lnTo>
                  <a:lnTo>
                    <a:pt x="2730500" y="10071354"/>
                  </a:lnTo>
                  <a:close/>
                  <a:moveTo>
                    <a:pt x="2705100" y="10071354"/>
                  </a:moveTo>
                  <a:lnTo>
                    <a:pt x="2692400" y="10071354"/>
                  </a:lnTo>
                  <a:lnTo>
                    <a:pt x="2692400" y="10058654"/>
                  </a:lnTo>
                  <a:lnTo>
                    <a:pt x="2705100" y="10058654"/>
                  </a:lnTo>
                  <a:close/>
                  <a:moveTo>
                    <a:pt x="2679700" y="10058654"/>
                  </a:moveTo>
                  <a:lnTo>
                    <a:pt x="2667000" y="10058654"/>
                  </a:lnTo>
                  <a:lnTo>
                    <a:pt x="2667000" y="10045954"/>
                  </a:lnTo>
                  <a:lnTo>
                    <a:pt x="2679700" y="10045954"/>
                  </a:lnTo>
                  <a:close/>
                  <a:moveTo>
                    <a:pt x="2654300" y="10045954"/>
                  </a:moveTo>
                  <a:lnTo>
                    <a:pt x="2641600" y="10045954"/>
                  </a:lnTo>
                  <a:lnTo>
                    <a:pt x="2641600" y="10033254"/>
                  </a:lnTo>
                  <a:lnTo>
                    <a:pt x="2654300" y="10033254"/>
                  </a:lnTo>
                  <a:close/>
                  <a:moveTo>
                    <a:pt x="2628900" y="10033254"/>
                  </a:moveTo>
                  <a:lnTo>
                    <a:pt x="2616200" y="10033254"/>
                  </a:lnTo>
                  <a:lnTo>
                    <a:pt x="2616200" y="10020554"/>
                  </a:lnTo>
                  <a:lnTo>
                    <a:pt x="2628900" y="10020554"/>
                  </a:lnTo>
                  <a:close/>
                  <a:moveTo>
                    <a:pt x="2603500" y="10020554"/>
                  </a:moveTo>
                  <a:lnTo>
                    <a:pt x="2590800" y="10020554"/>
                  </a:lnTo>
                  <a:lnTo>
                    <a:pt x="2590800" y="10007854"/>
                  </a:lnTo>
                  <a:lnTo>
                    <a:pt x="2603500" y="10007854"/>
                  </a:lnTo>
                  <a:close/>
                  <a:moveTo>
                    <a:pt x="2578100" y="10007854"/>
                  </a:moveTo>
                  <a:lnTo>
                    <a:pt x="2565400" y="10007854"/>
                  </a:lnTo>
                  <a:lnTo>
                    <a:pt x="2565400" y="9995154"/>
                  </a:lnTo>
                  <a:lnTo>
                    <a:pt x="2578100" y="9995154"/>
                  </a:lnTo>
                  <a:close/>
                  <a:moveTo>
                    <a:pt x="2552700" y="9995154"/>
                  </a:moveTo>
                  <a:lnTo>
                    <a:pt x="2540000" y="9995154"/>
                  </a:lnTo>
                  <a:lnTo>
                    <a:pt x="2540000" y="9982454"/>
                  </a:lnTo>
                  <a:lnTo>
                    <a:pt x="2552700" y="9982454"/>
                  </a:lnTo>
                  <a:close/>
                  <a:moveTo>
                    <a:pt x="2527300" y="9982454"/>
                  </a:moveTo>
                  <a:lnTo>
                    <a:pt x="2514600" y="9982454"/>
                  </a:lnTo>
                  <a:lnTo>
                    <a:pt x="2514600" y="9969754"/>
                  </a:lnTo>
                  <a:lnTo>
                    <a:pt x="2527300" y="9969754"/>
                  </a:lnTo>
                  <a:close/>
                  <a:moveTo>
                    <a:pt x="2501900" y="9969754"/>
                  </a:moveTo>
                  <a:lnTo>
                    <a:pt x="2489200" y="9969754"/>
                  </a:lnTo>
                  <a:lnTo>
                    <a:pt x="2489200" y="9957054"/>
                  </a:lnTo>
                  <a:lnTo>
                    <a:pt x="2501900" y="9957054"/>
                  </a:lnTo>
                  <a:close/>
                  <a:moveTo>
                    <a:pt x="2476500" y="9957054"/>
                  </a:moveTo>
                  <a:lnTo>
                    <a:pt x="2463800" y="9957054"/>
                  </a:lnTo>
                  <a:lnTo>
                    <a:pt x="2463800" y="9944354"/>
                  </a:lnTo>
                  <a:lnTo>
                    <a:pt x="2476500" y="9944354"/>
                  </a:lnTo>
                  <a:close/>
                  <a:moveTo>
                    <a:pt x="2451100" y="9944354"/>
                  </a:moveTo>
                  <a:lnTo>
                    <a:pt x="2438400" y="9944354"/>
                  </a:lnTo>
                  <a:lnTo>
                    <a:pt x="2438400" y="9931654"/>
                  </a:lnTo>
                  <a:lnTo>
                    <a:pt x="2451100" y="9931654"/>
                  </a:lnTo>
                  <a:close/>
                  <a:moveTo>
                    <a:pt x="2425700" y="9931654"/>
                  </a:moveTo>
                  <a:lnTo>
                    <a:pt x="2413000" y="9931654"/>
                  </a:lnTo>
                  <a:lnTo>
                    <a:pt x="2413000" y="9918954"/>
                  </a:lnTo>
                  <a:lnTo>
                    <a:pt x="2425700" y="9918954"/>
                  </a:lnTo>
                  <a:close/>
                  <a:moveTo>
                    <a:pt x="2400300" y="9918954"/>
                  </a:moveTo>
                  <a:lnTo>
                    <a:pt x="2387600" y="9918954"/>
                  </a:lnTo>
                  <a:lnTo>
                    <a:pt x="2387600" y="9906254"/>
                  </a:lnTo>
                  <a:lnTo>
                    <a:pt x="2400300" y="9906254"/>
                  </a:lnTo>
                  <a:close/>
                  <a:moveTo>
                    <a:pt x="2374900" y="9906254"/>
                  </a:moveTo>
                  <a:lnTo>
                    <a:pt x="2362200" y="9906254"/>
                  </a:lnTo>
                  <a:lnTo>
                    <a:pt x="2362200" y="9893554"/>
                  </a:lnTo>
                  <a:lnTo>
                    <a:pt x="2374900" y="9893554"/>
                  </a:lnTo>
                  <a:close/>
                  <a:moveTo>
                    <a:pt x="2349500" y="9893554"/>
                  </a:moveTo>
                  <a:lnTo>
                    <a:pt x="2336800" y="9893554"/>
                  </a:lnTo>
                  <a:lnTo>
                    <a:pt x="2336800" y="9880854"/>
                  </a:lnTo>
                  <a:lnTo>
                    <a:pt x="2349500" y="9880854"/>
                  </a:lnTo>
                  <a:close/>
                  <a:moveTo>
                    <a:pt x="2324100" y="9880854"/>
                  </a:moveTo>
                  <a:lnTo>
                    <a:pt x="2311400" y="9880854"/>
                  </a:lnTo>
                  <a:lnTo>
                    <a:pt x="2311400" y="9868154"/>
                  </a:lnTo>
                  <a:lnTo>
                    <a:pt x="2324100" y="9868154"/>
                  </a:lnTo>
                  <a:close/>
                  <a:moveTo>
                    <a:pt x="2298700" y="9868154"/>
                  </a:moveTo>
                  <a:lnTo>
                    <a:pt x="2286000" y="9868154"/>
                  </a:lnTo>
                  <a:lnTo>
                    <a:pt x="2286000" y="9855454"/>
                  </a:lnTo>
                  <a:lnTo>
                    <a:pt x="2298700" y="9855454"/>
                  </a:lnTo>
                  <a:close/>
                  <a:moveTo>
                    <a:pt x="2273300" y="9855454"/>
                  </a:moveTo>
                  <a:lnTo>
                    <a:pt x="2260600" y="9855454"/>
                  </a:lnTo>
                  <a:lnTo>
                    <a:pt x="2260600" y="9842754"/>
                  </a:lnTo>
                  <a:lnTo>
                    <a:pt x="2273300" y="9842754"/>
                  </a:lnTo>
                  <a:close/>
                  <a:moveTo>
                    <a:pt x="2247900" y="9842754"/>
                  </a:moveTo>
                  <a:lnTo>
                    <a:pt x="2235200" y="9842754"/>
                  </a:lnTo>
                  <a:lnTo>
                    <a:pt x="2235200" y="9830054"/>
                  </a:lnTo>
                  <a:lnTo>
                    <a:pt x="2247900" y="9830054"/>
                  </a:lnTo>
                  <a:close/>
                  <a:moveTo>
                    <a:pt x="2222500" y="9830054"/>
                  </a:moveTo>
                  <a:lnTo>
                    <a:pt x="2209800" y="9830054"/>
                  </a:lnTo>
                  <a:lnTo>
                    <a:pt x="2209800" y="9817354"/>
                  </a:lnTo>
                  <a:lnTo>
                    <a:pt x="2222500" y="9817354"/>
                  </a:lnTo>
                  <a:close/>
                  <a:moveTo>
                    <a:pt x="2197100" y="9817354"/>
                  </a:moveTo>
                  <a:lnTo>
                    <a:pt x="2184400" y="9817354"/>
                  </a:lnTo>
                  <a:lnTo>
                    <a:pt x="2184400" y="9804654"/>
                  </a:lnTo>
                  <a:lnTo>
                    <a:pt x="2197100" y="9804654"/>
                  </a:lnTo>
                  <a:close/>
                  <a:moveTo>
                    <a:pt x="2171700" y="9804654"/>
                  </a:moveTo>
                  <a:lnTo>
                    <a:pt x="2159000" y="9804654"/>
                  </a:lnTo>
                  <a:lnTo>
                    <a:pt x="2159000" y="9791954"/>
                  </a:lnTo>
                  <a:lnTo>
                    <a:pt x="2171700" y="9791954"/>
                  </a:lnTo>
                  <a:close/>
                  <a:moveTo>
                    <a:pt x="2146300" y="9791954"/>
                  </a:moveTo>
                  <a:lnTo>
                    <a:pt x="2133600" y="9791954"/>
                  </a:lnTo>
                  <a:lnTo>
                    <a:pt x="2133600" y="9779254"/>
                  </a:lnTo>
                  <a:lnTo>
                    <a:pt x="2146300" y="9779254"/>
                  </a:lnTo>
                  <a:close/>
                  <a:moveTo>
                    <a:pt x="2120900" y="9779254"/>
                  </a:moveTo>
                  <a:lnTo>
                    <a:pt x="2108200" y="9779254"/>
                  </a:lnTo>
                  <a:lnTo>
                    <a:pt x="2108200" y="9766554"/>
                  </a:lnTo>
                  <a:lnTo>
                    <a:pt x="2120900" y="9766554"/>
                  </a:lnTo>
                  <a:close/>
                  <a:moveTo>
                    <a:pt x="2095500" y="9766554"/>
                  </a:moveTo>
                  <a:lnTo>
                    <a:pt x="2082800" y="9766554"/>
                  </a:lnTo>
                  <a:lnTo>
                    <a:pt x="2082800" y="9753854"/>
                  </a:lnTo>
                  <a:lnTo>
                    <a:pt x="2095500" y="9753854"/>
                  </a:lnTo>
                  <a:close/>
                  <a:moveTo>
                    <a:pt x="2070100" y="9753854"/>
                  </a:moveTo>
                  <a:lnTo>
                    <a:pt x="2057400" y="9753854"/>
                  </a:lnTo>
                  <a:lnTo>
                    <a:pt x="2057400" y="9741154"/>
                  </a:lnTo>
                  <a:lnTo>
                    <a:pt x="2070100" y="9741154"/>
                  </a:lnTo>
                  <a:close/>
                  <a:moveTo>
                    <a:pt x="2044700" y="9741154"/>
                  </a:moveTo>
                  <a:lnTo>
                    <a:pt x="2032000" y="9741154"/>
                  </a:lnTo>
                  <a:lnTo>
                    <a:pt x="2032000" y="9728454"/>
                  </a:lnTo>
                  <a:lnTo>
                    <a:pt x="2044700" y="9728454"/>
                  </a:lnTo>
                  <a:close/>
                  <a:moveTo>
                    <a:pt x="2019300" y="9728454"/>
                  </a:moveTo>
                  <a:lnTo>
                    <a:pt x="2006600" y="9728454"/>
                  </a:lnTo>
                  <a:lnTo>
                    <a:pt x="2006600" y="9715754"/>
                  </a:lnTo>
                  <a:lnTo>
                    <a:pt x="2019300" y="9715754"/>
                  </a:lnTo>
                  <a:close/>
                  <a:moveTo>
                    <a:pt x="1993900" y="9715754"/>
                  </a:moveTo>
                  <a:lnTo>
                    <a:pt x="1981200" y="9715754"/>
                  </a:lnTo>
                  <a:lnTo>
                    <a:pt x="1981200" y="9703054"/>
                  </a:lnTo>
                  <a:lnTo>
                    <a:pt x="1993900" y="9703054"/>
                  </a:lnTo>
                  <a:close/>
                  <a:moveTo>
                    <a:pt x="1968500" y="9703054"/>
                  </a:moveTo>
                  <a:lnTo>
                    <a:pt x="1955800" y="9703054"/>
                  </a:lnTo>
                  <a:lnTo>
                    <a:pt x="1955800" y="9690354"/>
                  </a:lnTo>
                  <a:lnTo>
                    <a:pt x="1968500" y="9690354"/>
                  </a:lnTo>
                  <a:close/>
                  <a:moveTo>
                    <a:pt x="1943100" y="9690354"/>
                  </a:moveTo>
                  <a:lnTo>
                    <a:pt x="1930400" y="9690354"/>
                  </a:lnTo>
                  <a:lnTo>
                    <a:pt x="1930400" y="9677654"/>
                  </a:lnTo>
                  <a:lnTo>
                    <a:pt x="1943100" y="9677654"/>
                  </a:lnTo>
                  <a:close/>
                  <a:moveTo>
                    <a:pt x="1917700" y="9677654"/>
                  </a:moveTo>
                  <a:lnTo>
                    <a:pt x="1905000" y="9677654"/>
                  </a:lnTo>
                  <a:lnTo>
                    <a:pt x="1905000" y="9664954"/>
                  </a:lnTo>
                  <a:lnTo>
                    <a:pt x="1917700" y="9664954"/>
                  </a:lnTo>
                  <a:close/>
                  <a:moveTo>
                    <a:pt x="1892300" y="9664954"/>
                  </a:moveTo>
                  <a:lnTo>
                    <a:pt x="1879600" y="9664954"/>
                  </a:lnTo>
                  <a:lnTo>
                    <a:pt x="1879600" y="9652254"/>
                  </a:lnTo>
                  <a:lnTo>
                    <a:pt x="1892300" y="9652254"/>
                  </a:lnTo>
                  <a:close/>
                  <a:moveTo>
                    <a:pt x="1866900" y="9652254"/>
                  </a:moveTo>
                  <a:lnTo>
                    <a:pt x="1854200" y="9652254"/>
                  </a:lnTo>
                  <a:lnTo>
                    <a:pt x="1854200" y="9639554"/>
                  </a:lnTo>
                  <a:lnTo>
                    <a:pt x="1866900" y="9639554"/>
                  </a:lnTo>
                  <a:close/>
                  <a:moveTo>
                    <a:pt x="1841500" y="9639554"/>
                  </a:moveTo>
                  <a:lnTo>
                    <a:pt x="1828800" y="9639554"/>
                  </a:lnTo>
                  <a:lnTo>
                    <a:pt x="1828800" y="9626854"/>
                  </a:lnTo>
                  <a:lnTo>
                    <a:pt x="1841500" y="9626854"/>
                  </a:lnTo>
                  <a:close/>
                  <a:moveTo>
                    <a:pt x="1816100" y="9626854"/>
                  </a:moveTo>
                  <a:lnTo>
                    <a:pt x="1803400" y="9626854"/>
                  </a:lnTo>
                  <a:lnTo>
                    <a:pt x="1803400" y="9614154"/>
                  </a:lnTo>
                  <a:lnTo>
                    <a:pt x="1816100" y="9614154"/>
                  </a:lnTo>
                  <a:close/>
                  <a:moveTo>
                    <a:pt x="1790700" y="9614154"/>
                  </a:moveTo>
                  <a:lnTo>
                    <a:pt x="1778000" y="9614154"/>
                  </a:lnTo>
                  <a:lnTo>
                    <a:pt x="1778000" y="9601454"/>
                  </a:lnTo>
                  <a:lnTo>
                    <a:pt x="1790700" y="9601454"/>
                  </a:lnTo>
                  <a:close/>
                  <a:moveTo>
                    <a:pt x="1765300" y="9601454"/>
                  </a:moveTo>
                  <a:lnTo>
                    <a:pt x="1752600" y="9601454"/>
                  </a:lnTo>
                  <a:lnTo>
                    <a:pt x="1752600" y="9588754"/>
                  </a:lnTo>
                  <a:lnTo>
                    <a:pt x="1765300" y="9588754"/>
                  </a:lnTo>
                  <a:close/>
                  <a:moveTo>
                    <a:pt x="1739900" y="9588754"/>
                  </a:moveTo>
                  <a:lnTo>
                    <a:pt x="1727200" y="9588754"/>
                  </a:lnTo>
                  <a:lnTo>
                    <a:pt x="1727200" y="9576054"/>
                  </a:lnTo>
                  <a:lnTo>
                    <a:pt x="1739900" y="9576054"/>
                  </a:lnTo>
                  <a:close/>
                  <a:moveTo>
                    <a:pt x="1714500" y="9576054"/>
                  </a:moveTo>
                  <a:lnTo>
                    <a:pt x="1701800" y="9576054"/>
                  </a:lnTo>
                  <a:lnTo>
                    <a:pt x="1701800" y="9563354"/>
                  </a:lnTo>
                  <a:lnTo>
                    <a:pt x="1714500" y="9563354"/>
                  </a:lnTo>
                  <a:close/>
                  <a:moveTo>
                    <a:pt x="1689100" y="9563354"/>
                  </a:moveTo>
                  <a:lnTo>
                    <a:pt x="1676400" y="9563354"/>
                  </a:lnTo>
                  <a:lnTo>
                    <a:pt x="1676400" y="9550654"/>
                  </a:lnTo>
                  <a:lnTo>
                    <a:pt x="1689100" y="9550654"/>
                  </a:lnTo>
                  <a:close/>
                  <a:moveTo>
                    <a:pt x="1663700" y="9550654"/>
                  </a:moveTo>
                  <a:lnTo>
                    <a:pt x="1651000" y="9550654"/>
                  </a:lnTo>
                  <a:lnTo>
                    <a:pt x="1651000" y="9537954"/>
                  </a:lnTo>
                  <a:lnTo>
                    <a:pt x="1663700" y="9537954"/>
                  </a:lnTo>
                  <a:close/>
                  <a:moveTo>
                    <a:pt x="1638300" y="9537954"/>
                  </a:moveTo>
                  <a:lnTo>
                    <a:pt x="1625600" y="9537954"/>
                  </a:lnTo>
                  <a:lnTo>
                    <a:pt x="1625600" y="9525254"/>
                  </a:lnTo>
                  <a:lnTo>
                    <a:pt x="1638300" y="9525254"/>
                  </a:lnTo>
                  <a:close/>
                  <a:moveTo>
                    <a:pt x="1612900" y="9525254"/>
                  </a:moveTo>
                  <a:lnTo>
                    <a:pt x="1600200" y="9525254"/>
                  </a:lnTo>
                  <a:lnTo>
                    <a:pt x="1600200" y="9512554"/>
                  </a:lnTo>
                  <a:lnTo>
                    <a:pt x="1612900" y="9512554"/>
                  </a:lnTo>
                  <a:close/>
                  <a:moveTo>
                    <a:pt x="1587500" y="9512554"/>
                  </a:moveTo>
                  <a:lnTo>
                    <a:pt x="1574800" y="9512554"/>
                  </a:lnTo>
                  <a:lnTo>
                    <a:pt x="1574800" y="9499854"/>
                  </a:lnTo>
                  <a:lnTo>
                    <a:pt x="1587500" y="9499854"/>
                  </a:lnTo>
                  <a:close/>
                  <a:moveTo>
                    <a:pt x="1562100" y="9499854"/>
                  </a:moveTo>
                  <a:lnTo>
                    <a:pt x="1549400" y="9499854"/>
                  </a:lnTo>
                  <a:lnTo>
                    <a:pt x="1549400" y="9487154"/>
                  </a:lnTo>
                  <a:lnTo>
                    <a:pt x="1562100" y="9487154"/>
                  </a:lnTo>
                  <a:close/>
                  <a:moveTo>
                    <a:pt x="1536700" y="9487154"/>
                  </a:moveTo>
                  <a:lnTo>
                    <a:pt x="1524000" y="9487154"/>
                  </a:lnTo>
                  <a:lnTo>
                    <a:pt x="1524000" y="9474454"/>
                  </a:lnTo>
                  <a:lnTo>
                    <a:pt x="1536700" y="9474454"/>
                  </a:lnTo>
                  <a:close/>
                  <a:moveTo>
                    <a:pt x="1511300" y="9474454"/>
                  </a:moveTo>
                  <a:lnTo>
                    <a:pt x="1498600" y="9474454"/>
                  </a:lnTo>
                  <a:lnTo>
                    <a:pt x="1498600" y="9461754"/>
                  </a:lnTo>
                  <a:lnTo>
                    <a:pt x="1511300" y="9461754"/>
                  </a:lnTo>
                  <a:close/>
                  <a:moveTo>
                    <a:pt x="1485900" y="9461754"/>
                  </a:moveTo>
                  <a:lnTo>
                    <a:pt x="1473200" y="9461754"/>
                  </a:lnTo>
                  <a:lnTo>
                    <a:pt x="1473200" y="9449054"/>
                  </a:lnTo>
                  <a:lnTo>
                    <a:pt x="1485900" y="9449054"/>
                  </a:lnTo>
                  <a:close/>
                  <a:moveTo>
                    <a:pt x="1460500" y="9449054"/>
                  </a:moveTo>
                  <a:lnTo>
                    <a:pt x="1447800" y="9449054"/>
                  </a:lnTo>
                  <a:lnTo>
                    <a:pt x="1447800" y="9436354"/>
                  </a:lnTo>
                  <a:lnTo>
                    <a:pt x="1460500" y="9436354"/>
                  </a:lnTo>
                  <a:close/>
                  <a:moveTo>
                    <a:pt x="1435100" y="9436354"/>
                  </a:moveTo>
                  <a:lnTo>
                    <a:pt x="1422400" y="9436354"/>
                  </a:lnTo>
                  <a:lnTo>
                    <a:pt x="1422400" y="9423654"/>
                  </a:lnTo>
                  <a:lnTo>
                    <a:pt x="1435100" y="9423654"/>
                  </a:lnTo>
                  <a:close/>
                  <a:moveTo>
                    <a:pt x="1409700" y="9423654"/>
                  </a:moveTo>
                  <a:lnTo>
                    <a:pt x="1397000" y="9423654"/>
                  </a:lnTo>
                  <a:lnTo>
                    <a:pt x="1397000" y="9410954"/>
                  </a:lnTo>
                  <a:lnTo>
                    <a:pt x="1409700" y="9410954"/>
                  </a:lnTo>
                  <a:close/>
                  <a:moveTo>
                    <a:pt x="1384300" y="9410954"/>
                  </a:moveTo>
                  <a:lnTo>
                    <a:pt x="1371600" y="9410954"/>
                  </a:lnTo>
                  <a:lnTo>
                    <a:pt x="1371600" y="9398254"/>
                  </a:lnTo>
                  <a:lnTo>
                    <a:pt x="1384300" y="9398254"/>
                  </a:lnTo>
                  <a:close/>
                  <a:moveTo>
                    <a:pt x="1358900" y="9398254"/>
                  </a:moveTo>
                  <a:lnTo>
                    <a:pt x="1346200" y="9398254"/>
                  </a:lnTo>
                  <a:lnTo>
                    <a:pt x="1346200" y="9385554"/>
                  </a:lnTo>
                  <a:lnTo>
                    <a:pt x="1358900" y="9385554"/>
                  </a:lnTo>
                  <a:close/>
                  <a:moveTo>
                    <a:pt x="1333500" y="9385554"/>
                  </a:moveTo>
                  <a:lnTo>
                    <a:pt x="1320800" y="9385554"/>
                  </a:lnTo>
                  <a:lnTo>
                    <a:pt x="1320800" y="9372854"/>
                  </a:lnTo>
                  <a:lnTo>
                    <a:pt x="1333500" y="9372854"/>
                  </a:lnTo>
                  <a:close/>
                  <a:moveTo>
                    <a:pt x="1308100" y="9372854"/>
                  </a:moveTo>
                  <a:lnTo>
                    <a:pt x="1295400" y="9372854"/>
                  </a:lnTo>
                  <a:lnTo>
                    <a:pt x="1295400" y="9360154"/>
                  </a:lnTo>
                  <a:lnTo>
                    <a:pt x="1308100" y="9360154"/>
                  </a:lnTo>
                  <a:close/>
                  <a:moveTo>
                    <a:pt x="1282700" y="9360154"/>
                  </a:moveTo>
                  <a:lnTo>
                    <a:pt x="1270000" y="9360154"/>
                  </a:lnTo>
                  <a:lnTo>
                    <a:pt x="1270000" y="9347454"/>
                  </a:lnTo>
                  <a:lnTo>
                    <a:pt x="1282700" y="9347454"/>
                  </a:lnTo>
                  <a:close/>
                  <a:moveTo>
                    <a:pt x="1257300" y="9347454"/>
                  </a:moveTo>
                  <a:lnTo>
                    <a:pt x="1244600" y="9347454"/>
                  </a:lnTo>
                  <a:lnTo>
                    <a:pt x="1244600" y="9334754"/>
                  </a:lnTo>
                  <a:lnTo>
                    <a:pt x="1257300" y="9334754"/>
                  </a:lnTo>
                  <a:close/>
                  <a:moveTo>
                    <a:pt x="1231900" y="9334754"/>
                  </a:moveTo>
                  <a:lnTo>
                    <a:pt x="1219200" y="9334754"/>
                  </a:lnTo>
                  <a:lnTo>
                    <a:pt x="1219200" y="9322054"/>
                  </a:lnTo>
                  <a:lnTo>
                    <a:pt x="1231900" y="9322054"/>
                  </a:lnTo>
                  <a:close/>
                  <a:moveTo>
                    <a:pt x="1206500" y="9322054"/>
                  </a:moveTo>
                  <a:lnTo>
                    <a:pt x="1193800" y="9322054"/>
                  </a:lnTo>
                  <a:lnTo>
                    <a:pt x="1193800" y="9309354"/>
                  </a:lnTo>
                  <a:lnTo>
                    <a:pt x="1206500" y="9309354"/>
                  </a:lnTo>
                  <a:close/>
                  <a:moveTo>
                    <a:pt x="1181100" y="9309354"/>
                  </a:moveTo>
                  <a:lnTo>
                    <a:pt x="1168400" y="9309354"/>
                  </a:lnTo>
                  <a:lnTo>
                    <a:pt x="1168400" y="9296654"/>
                  </a:lnTo>
                  <a:lnTo>
                    <a:pt x="1181100" y="9296654"/>
                  </a:lnTo>
                  <a:close/>
                  <a:moveTo>
                    <a:pt x="1155700" y="9296654"/>
                  </a:moveTo>
                  <a:lnTo>
                    <a:pt x="1143000" y="9296654"/>
                  </a:lnTo>
                  <a:lnTo>
                    <a:pt x="1143000" y="9283954"/>
                  </a:lnTo>
                  <a:lnTo>
                    <a:pt x="1155700" y="9283954"/>
                  </a:lnTo>
                  <a:close/>
                  <a:moveTo>
                    <a:pt x="1130300" y="9283954"/>
                  </a:moveTo>
                  <a:lnTo>
                    <a:pt x="1117600" y="9283954"/>
                  </a:lnTo>
                  <a:lnTo>
                    <a:pt x="1117600" y="9271254"/>
                  </a:lnTo>
                  <a:lnTo>
                    <a:pt x="1130300" y="9271254"/>
                  </a:lnTo>
                  <a:close/>
                  <a:moveTo>
                    <a:pt x="1104900" y="9271254"/>
                  </a:moveTo>
                  <a:lnTo>
                    <a:pt x="1092200" y="9271254"/>
                  </a:lnTo>
                  <a:lnTo>
                    <a:pt x="1092200" y="9258554"/>
                  </a:lnTo>
                  <a:lnTo>
                    <a:pt x="1104900" y="9258554"/>
                  </a:lnTo>
                  <a:close/>
                  <a:moveTo>
                    <a:pt x="1079500" y="9258554"/>
                  </a:moveTo>
                  <a:lnTo>
                    <a:pt x="1066800" y="9258554"/>
                  </a:lnTo>
                  <a:lnTo>
                    <a:pt x="1066800" y="9245854"/>
                  </a:lnTo>
                  <a:lnTo>
                    <a:pt x="1079500" y="9245854"/>
                  </a:lnTo>
                  <a:close/>
                  <a:moveTo>
                    <a:pt x="1054100" y="9245854"/>
                  </a:moveTo>
                  <a:lnTo>
                    <a:pt x="1041400" y="9245854"/>
                  </a:lnTo>
                  <a:lnTo>
                    <a:pt x="1041400" y="9233154"/>
                  </a:lnTo>
                  <a:lnTo>
                    <a:pt x="1054100" y="9233154"/>
                  </a:lnTo>
                  <a:close/>
                  <a:moveTo>
                    <a:pt x="1028700" y="9233154"/>
                  </a:moveTo>
                  <a:lnTo>
                    <a:pt x="1016000" y="9233154"/>
                  </a:lnTo>
                  <a:lnTo>
                    <a:pt x="1016000" y="9220454"/>
                  </a:lnTo>
                  <a:lnTo>
                    <a:pt x="1028700" y="9220454"/>
                  </a:lnTo>
                  <a:close/>
                  <a:moveTo>
                    <a:pt x="1003300" y="9220454"/>
                  </a:moveTo>
                  <a:lnTo>
                    <a:pt x="990600" y="9220454"/>
                  </a:lnTo>
                  <a:lnTo>
                    <a:pt x="990600" y="9207754"/>
                  </a:lnTo>
                  <a:lnTo>
                    <a:pt x="1003300" y="9207754"/>
                  </a:lnTo>
                  <a:close/>
                  <a:moveTo>
                    <a:pt x="977900" y="9207754"/>
                  </a:moveTo>
                  <a:lnTo>
                    <a:pt x="965200" y="9207754"/>
                  </a:lnTo>
                  <a:lnTo>
                    <a:pt x="965200" y="9195054"/>
                  </a:lnTo>
                  <a:lnTo>
                    <a:pt x="977900" y="9195054"/>
                  </a:lnTo>
                  <a:close/>
                  <a:moveTo>
                    <a:pt x="952500" y="9195054"/>
                  </a:moveTo>
                  <a:lnTo>
                    <a:pt x="939800" y="9195054"/>
                  </a:lnTo>
                  <a:lnTo>
                    <a:pt x="939800" y="9182354"/>
                  </a:lnTo>
                  <a:lnTo>
                    <a:pt x="952500" y="9182354"/>
                  </a:lnTo>
                  <a:close/>
                  <a:moveTo>
                    <a:pt x="927100" y="9182354"/>
                  </a:moveTo>
                  <a:lnTo>
                    <a:pt x="914400" y="9182354"/>
                  </a:lnTo>
                  <a:lnTo>
                    <a:pt x="914400" y="9169654"/>
                  </a:lnTo>
                  <a:lnTo>
                    <a:pt x="927100" y="9169654"/>
                  </a:lnTo>
                  <a:close/>
                  <a:moveTo>
                    <a:pt x="901700" y="9169654"/>
                  </a:moveTo>
                  <a:lnTo>
                    <a:pt x="889000" y="9169654"/>
                  </a:lnTo>
                  <a:lnTo>
                    <a:pt x="889000" y="9156954"/>
                  </a:lnTo>
                  <a:lnTo>
                    <a:pt x="901700" y="9156954"/>
                  </a:lnTo>
                  <a:close/>
                  <a:moveTo>
                    <a:pt x="876300" y="9156954"/>
                  </a:moveTo>
                  <a:lnTo>
                    <a:pt x="863600" y="9156954"/>
                  </a:lnTo>
                  <a:lnTo>
                    <a:pt x="863600" y="9144254"/>
                  </a:lnTo>
                  <a:lnTo>
                    <a:pt x="876300" y="9144254"/>
                  </a:lnTo>
                  <a:close/>
                  <a:moveTo>
                    <a:pt x="850900" y="9144254"/>
                  </a:moveTo>
                  <a:lnTo>
                    <a:pt x="838200" y="9144254"/>
                  </a:lnTo>
                  <a:lnTo>
                    <a:pt x="838200" y="9131554"/>
                  </a:lnTo>
                  <a:lnTo>
                    <a:pt x="850900" y="9131554"/>
                  </a:lnTo>
                  <a:close/>
                  <a:moveTo>
                    <a:pt x="825500" y="9131554"/>
                  </a:moveTo>
                  <a:lnTo>
                    <a:pt x="812800" y="9131554"/>
                  </a:lnTo>
                  <a:lnTo>
                    <a:pt x="812800" y="9118854"/>
                  </a:lnTo>
                  <a:lnTo>
                    <a:pt x="825500" y="9118854"/>
                  </a:lnTo>
                  <a:close/>
                  <a:moveTo>
                    <a:pt x="800100" y="9118854"/>
                  </a:moveTo>
                  <a:lnTo>
                    <a:pt x="787400" y="9118854"/>
                  </a:lnTo>
                  <a:lnTo>
                    <a:pt x="787400" y="9106154"/>
                  </a:lnTo>
                  <a:lnTo>
                    <a:pt x="800100" y="9106154"/>
                  </a:lnTo>
                  <a:close/>
                  <a:moveTo>
                    <a:pt x="774700" y="9106154"/>
                  </a:moveTo>
                  <a:lnTo>
                    <a:pt x="762000" y="9106154"/>
                  </a:lnTo>
                  <a:lnTo>
                    <a:pt x="762000" y="9093454"/>
                  </a:lnTo>
                  <a:lnTo>
                    <a:pt x="774700" y="9093454"/>
                  </a:lnTo>
                  <a:close/>
                  <a:moveTo>
                    <a:pt x="749300" y="9093454"/>
                  </a:moveTo>
                  <a:lnTo>
                    <a:pt x="736600" y="9093454"/>
                  </a:lnTo>
                  <a:lnTo>
                    <a:pt x="736600" y="9080754"/>
                  </a:lnTo>
                  <a:lnTo>
                    <a:pt x="749300" y="9080754"/>
                  </a:lnTo>
                  <a:close/>
                  <a:moveTo>
                    <a:pt x="723900" y="9080754"/>
                  </a:moveTo>
                  <a:lnTo>
                    <a:pt x="711200" y="9080754"/>
                  </a:lnTo>
                  <a:lnTo>
                    <a:pt x="711200" y="9068054"/>
                  </a:lnTo>
                  <a:lnTo>
                    <a:pt x="723900" y="9068054"/>
                  </a:lnTo>
                  <a:close/>
                  <a:moveTo>
                    <a:pt x="698500" y="9068054"/>
                  </a:moveTo>
                  <a:lnTo>
                    <a:pt x="685800" y="9068054"/>
                  </a:lnTo>
                  <a:lnTo>
                    <a:pt x="685800" y="9055354"/>
                  </a:lnTo>
                  <a:lnTo>
                    <a:pt x="698500" y="9055354"/>
                  </a:lnTo>
                  <a:close/>
                  <a:moveTo>
                    <a:pt x="673100" y="9055354"/>
                  </a:moveTo>
                  <a:lnTo>
                    <a:pt x="660400" y="9055354"/>
                  </a:lnTo>
                  <a:lnTo>
                    <a:pt x="660400" y="9042654"/>
                  </a:lnTo>
                  <a:lnTo>
                    <a:pt x="673100" y="9042654"/>
                  </a:lnTo>
                  <a:close/>
                  <a:moveTo>
                    <a:pt x="647700" y="9042654"/>
                  </a:moveTo>
                  <a:lnTo>
                    <a:pt x="635000" y="9042654"/>
                  </a:lnTo>
                  <a:lnTo>
                    <a:pt x="635000" y="9029954"/>
                  </a:lnTo>
                  <a:lnTo>
                    <a:pt x="647700" y="9029954"/>
                  </a:lnTo>
                  <a:close/>
                  <a:moveTo>
                    <a:pt x="622300" y="9029954"/>
                  </a:moveTo>
                  <a:lnTo>
                    <a:pt x="609600" y="9029954"/>
                  </a:lnTo>
                  <a:lnTo>
                    <a:pt x="609600" y="9017254"/>
                  </a:lnTo>
                  <a:lnTo>
                    <a:pt x="622300" y="9017254"/>
                  </a:lnTo>
                  <a:close/>
                  <a:moveTo>
                    <a:pt x="596900" y="9017254"/>
                  </a:moveTo>
                  <a:lnTo>
                    <a:pt x="584200" y="9017254"/>
                  </a:lnTo>
                  <a:lnTo>
                    <a:pt x="584200" y="9004554"/>
                  </a:lnTo>
                  <a:lnTo>
                    <a:pt x="596900" y="9004554"/>
                  </a:lnTo>
                  <a:close/>
                  <a:moveTo>
                    <a:pt x="571500" y="9004554"/>
                  </a:moveTo>
                  <a:lnTo>
                    <a:pt x="558800" y="9004554"/>
                  </a:lnTo>
                  <a:lnTo>
                    <a:pt x="558800" y="8991854"/>
                  </a:lnTo>
                  <a:lnTo>
                    <a:pt x="571500" y="8991854"/>
                  </a:lnTo>
                  <a:close/>
                  <a:moveTo>
                    <a:pt x="546100" y="8991854"/>
                  </a:moveTo>
                  <a:lnTo>
                    <a:pt x="533400" y="8991854"/>
                  </a:lnTo>
                  <a:lnTo>
                    <a:pt x="533400" y="8979154"/>
                  </a:lnTo>
                  <a:lnTo>
                    <a:pt x="546100" y="8979154"/>
                  </a:lnTo>
                  <a:close/>
                  <a:moveTo>
                    <a:pt x="520700" y="8979154"/>
                  </a:moveTo>
                  <a:lnTo>
                    <a:pt x="508000" y="8979154"/>
                  </a:lnTo>
                  <a:lnTo>
                    <a:pt x="508000" y="8966454"/>
                  </a:lnTo>
                  <a:lnTo>
                    <a:pt x="520700" y="8966454"/>
                  </a:lnTo>
                  <a:close/>
                  <a:moveTo>
                    <a:pt x="495300" y="8966454"/>
                  </a:moveTo>
                  <a:lnTo>
                    <a:pt x="482600" y="8966454"/>
                  </a:lnTo>
                  <a:lnTo>
                    <a:pt x="482600" y="8953754"/>
                  </a:lnTo>
                  <a:lnTo>
                    <a:pt x="495300" y="8953754"/>
                  </a:lnTo>
                  <a:close/>
                  <a:moveTo>
                    <a:pt x="469900" y="8953754"/>
                  </a:moveTo>
                  <a:lnTo>
                    <a:pt x="457200" y="8953754"/>
                  </a:lnTo>
                  <a:lnTo>
                    <a:pt x="457200" y="8941054"/>
                  </a:lnTo>
                  <a:lnTo>
                    <a:pt x="469900" y="8941054"/>
                  </a:lnTo>
                  <a:close/>
                  <a:moveTo>
                    <a:pt x="444500" y="8941054"/>
                  </a:moveTo>
                  <a:lnTo>
                    <a:pt x="431800" y="8941054"/>
                  </a:lnTo>
                  <a:lnTo>
                    <a:pt x="431800" y="8928354"/>
                  </a:lnTo>
                  <a:lnTo>
                    <a:pt x="444500" y="8928354"/>
                  </a:lnTo>
                  <a:close/>
                  <a:moveTo>
                    <a:pt x="419100" y="8928354"/>
                  </a:moveTo>
                  <a:lnTo>
                    <a:pt x="406400" y="8928354"/>
                  </a:lnTo>
                  <a:lnTo>
                    <a:pt x="406400" y="8915654"/>
                  </a:lnTo>
                  <a:lnTo>
                    <a:pt x="419100" y="8915654"/>
                  </a:lnTo>
                  <a:close/>
                  <a:moveTo>
                    <a:pt x="393700" y="8915654"/>
                  </a:moveTo>
                  <a:lnTo>
                    <a:pt x="381000" y="8915654"/>
                  </a:lnTo>
                  <a:lnTo>
                    <a:pt x="381000" y="8902954"/>
                  </a:lnTo>
                  <a:lnTo>
                    <a:pt x="393700" y="8902954"/>
                  </a:lnTo>
                  <a:close/>
                  <a:moveTo>
                    <a:pt x="368300" y="8902954"/>
                  </a:moveTo>
                  <a:lnTo>
                    <a:pt x="355600" y="8902954"/>
                  </a:lnTo>
                  <a:lnTo>
                    <a:pt x="355600" y="8890254"/>
                  </a:lnTo>
                  <a:lnTo>
                    <a:pt x="368300" y="8890254"/>
                  </a:lnTo>
                  <a:close/>
                  <a:moveTo>
                    <a:pt x="342900" y="8890254"/>
                  </a:moveTo>
                  <a:lnTo>
                    <a:pt x="330200" y="8890254"/>
                  </a:lnTo>
                  <a:lnTo>
                    <a:pt x="330200" y="8877554"/>
                  </a:lnTo>
                  <a:lnTo>
                    <a:pt x="342900" y="8877554"/>
                  </a:lnTo>
                  <a:close/>
                  <a:moveTo>
                    <a:pt x="317500" y="8877554"/>
                  </a:moveTo>
                  <a:lnTo>
                    <a:pt x="304800" y="8877554"/>
                  </a:lnTo>
                  <a:lnTo>
                    <a:pt x="304800" y="8864854"/>
                  </a:lnTo>
                  <a:lnTo>
                    <a:pt x="317500" y="8864854"/>
                  </a:lnTo>
                  <a:close/>
                  <a:moveTo>
                    <a:pt x="292100" y="8864854"/>
                  </a:moveTo>
                  <a:lnTo>
                    <a:pt x="279400" y="8864854"/>
                  </a:lnTo>
                  <a:lnTo>
                    <a:pt x="279400" y="8852154"/>
                  </a:lnTo>
                  <a:lnTo>
                    <a:pt x="292100" y="8852154"/>
                  </a:lnTo>
                  <a:close/>
                  <a:moveTo>
                    <a:pt x="266700" y="8852154"/>
                  </a:moveTo>
                  <a:lnTo>
                    <a:pt x="254000" y="8852154"/>
                  </a:lnTo>
                  <a:lnTo>
                    <a:pt x="254000" y="8839454"/>
                  </a:lnTo>
                  <a:lnTo>
                    <a:pt x="266700" y="8839454"/>
                  </a:lnTo>
                  <a:close/>
                  <a:moveTo>
                    <a:pt x="241300" y="8839454"/>
                  </a:moveTo>
                  <a:lnTo>
                    <a:pt x="228600" y="8839454"/>
                  </a:lnTo>
                  <a:lnTo>
                    <a:pt x="228600" y="8826754"/>
                  </a:lnTo>
                  <a:lnTo>
                    <a:pt x="241300" y="8826754"/>
                  </a:lnTo>
                  <a:close/>
                  <a:moveTo>
                    <a:pt x="215900" y="8826754"/>
                  </a:moveTo>
                  <a:lnTo>
                    <a:pt x="203200" y="8826754"/>
                  </a:lnTo>
                  <a:lnTo>
                    <a:pt x="203200" y="8814054"/>
                  </a:lnTo>
                  <a:lnTo>
                    <a:pt x="215900" y="8814054"/>
                  </a:lnTo>
                  <a:close/>
                  <a:moveTo>
                    <a:pt x="190500" y="8814054"/>
                  </a:moveTo>
                  <a:lnTo>
                    <a:pt x="177800" y="8814054"/>
                  </a:lnTo>
                  <a:lnTo>
                    <a:pt x="177800" y="8801354"/>
                  </a:lnTo>
                  <a:lnTo>
                    <a:pt x="190500" y="8801354"/>
                  </a:lnTo>
                  <a:close/>
                  <a:moveTo>
                    <a:pt x="165100" y="8801354"/>
                  </a:moveTo>
                  <a:lnTo>
                    <a:pt x="152400" y="8801354"/>
                  </a:lnTo>
                  <a:lnTo>
                    <a:pt x="152400" y="8788654"/>
                  </a:lnTo>
                  <a:lnTo>
                    <a:pt x="165100" y="8788654"/>
                  </a:lnTo>
                  <a:close/>
                  <a:moveTo>
                    <a:pt x="139700" y="8788654"/>
                  </a:moveTo>
                  <a:lnTo>
                    <a:pt x="127000" y="8788654"/>
                  </a:lnTo>
                  <a:lnTo>
                    <a:pt x="127000" y="8775954"/>
                  </a:lnTo>
                  <a:lnTo>
                    <a:pt x="139700" y="8775954"/>
                  </a:lnTo>
                  <a:close/>
                  <a:moveTo>
                    <a:pt x="114300" y="8775954"/>
                  </a:moveTo>
                  <a:lnTo>
                    <a:pt x="101600" y="8775954"/>
                  </a:lnTo>
                  <a:lnTo>
                    <a:pt x="101600" y="8763254"/>
                  </a:lnTo>
                  <a:lnTo>
                    <a:pt x="114300" y="8763254"/>
                  </a:lnTo>
                  <a:close/>
                  <a:moveTo>
                    <a:pt x="88900" y="8763254"/>
                  </a:moveTo>
                  <a:lnTo>
                    <a:pt x="76200" y="8763254"/>
                  </a:lnTo>
                  <a:lnTo>
                    <a:pt x="76200" y="8750554"/>
                  </a:lnTo>
                  <a:lnTo>
                    <a:pt x="88900" y="8750554"/>
                  </a:lnTo>
                  <a:close/>
                  <a:moveTo>
                    <a:pt x="63500" y="8750554"/>
                  </a:moveTo>
                  <a:lnTo>
                    <a:pt x="50800" y="8750554"/>
                  </a:lnTo>
                  <a:lnTo>
                    <a:pt x="50800" y="8737854"/>
                  </a:lnTo>
                  <a:lnTo>
                    <a:pt x="63500" y="8737854"/>
                  </a:lnTo>
                  <a:close/>
                  <a:moveTo>
                    <a:pt x="38100" y="8737854"/>
                  </a:moveTo>
                  <a:lnTo>
                    <a:pt x="25400" y="8737854"/>
                  </a:lnTo>
                  <a:lnTo>
                    <a:pt x="25400" y="8725154"/>
                  </a:lnTo>
                  <a:lnTo>
                    <a:pt x="38100" y="8725154"/>
                  </a:lnTo>
                  <a:close/>
                  <a:moveTo>
                    <a:pt x="12700" y="8725154"/>
                  </a:moveTo>
                  <a:lnTo>
                    <a:pt x="0" y="8725154"/>
                  </a:lnTo>
                  <a:lnTo>
                    <a:pt x="0" y="8712454"/>
                  </a:lnTo>
                  <a:lnTo>
                    <a:pt x="12700" y="8712454"/>
                  </a:lnTo>
                  <a:close/>
                  <a:moveTo>
                    <a:pt x="5277612" y="10610342"/>
                  </a:moveTo>
                  <a:lnTo>
                    <a:pt x="5277612" y="10597642"/>
                  </a:lnTo>
                  <a:lnTo>
                    <a:pt x="5290312" y="10597642"/>
                  </a:lnTo>
                  <a:lnTo>
                    <a:pt x="5290312" y="10610342"/>
                  </a:lnTo>
                  <a:close/>
                  <a:moveTo>
                    <a:pt x="5290312" y="10584942"/>
                  </a:moveTo>
                  <a:lnTo>
                    <a:pt x="5290312" y="10572242"/>
                  </a:lnTo>
                  <a:lnTo>
                    <a:pt x="5290312" y="10584942"/>
                  </a:lnTo>
                  <a:close/>
                  <a:moveTo>
                    <a:pt x="5290312" y="10559542"/>
                  </a:moveTo>
                  <a:lnTo>
                    <a:pt x="5290312" y="10546842"/>
                  </a:lnTo>
                  <a:lnTo>
                    <a:pt x="5290312" y="10559542"/>
                  </a:lnTo>
                  <a:close/>
                  <a:moveTo>
                    <a:pt x="5290312" y="10534142"/>
                  </a:moveTo>
                  <a:lnTo>
                    <a:pt x="5290312" y="10521442"/>
                  </a:lnTo>
                  <a:lnTo>
                    <a:pt x="5290312" y="10534142"/>
                  </a:lnTo>
                  <a:close/>
                  <a:moveTo>
                    <a:pt x="5290312" y="10508742"/>
                  </a:moveTo>
                  <a:lnTo>
                    <a:pt x="5290312" y="10496042"/>
                  </a:lnTo>
                  <a:lnTo>
                    <a:pt x="5290312" y="10508742"/>
                  </a:lnTo>
                  <a:close/>
                  <a:moveTo>
                    <a:pt x="5290312" y="10483342"/>
                  </a:moveTo>
                  <a:lnTo>
                    <a:pt x="5290312" y="10470642"/>
                  </a:lnTo>
                  <a:lnTo>
                    <a:pt x="5290312" y="10483342"/>
                  </a:lnTo>
                  <a:close/>
                  <a:moveTo>
                    <a:pt x="5290312" y="10457942"/>
                  </a:moveTo>
                  <a:lnTo>
                    <a:pt x="5290312" y="10445242"/>
                  </a:lnTo>
                  <a:lnTo>
                    <a:pt x="5290312" y="10457942"/>
                  </a:lnTo>
                  <a:close/>
                  <a:moveTo>
                    <a:pt x="5290312" y="10432542"/>
                  </a:moveTo>
                  <a:lnTo>
                    <a:pt x="5290312" y="10419842"/>
                  </a:lnTo>
                  <a:lnTo>
                    <a:pt x="5290312" y="10432542"/>
                  </a:lnTo>
                  <a:close/>
                  <a:moveTo>
                    <a:pt x="5290312" y="10407142"/>
                  </a:moveTo>
                  <a:lnTo>
                    <a:pt x="5290312" y="10394442"/>
                  </a:lnTo>
                  <a:lnTo>
                    <a:pt x="5290312" y="10407142"/>
                  </a:lnTo>
                  <a:close/>
                  <a:moveTo>
                    <a:pt x="5290312" y="10381742"/>
                  </a:moveTo>
                  <a:lnTo>
                    <a:pt x="5290312" y="10369042"/>
                  </a:lnTo>
                  <a:lnTo>
                    <a:pt x="5290312" y="10381742"/>
                  </a:lnTo>
                  <a:close/>
                  <a:moveTo>
                    <a:pt x="5290312" y="10356342"/>
                  </a:moveTo>
                  <a:lnTo>
                    <a:pt x="5290312" y="10343642"/>
                  </a:lnTo>
                  <a:lnTo>
                    <a:pt x="5290312" y="10356342"/>
                  </a:lnTo>
                  <a:close/>
                  <a:moveTo>
                    <a:pt x="5290312" y="10330942"/>
                  </a:moveTo>
                  <a:lnTo>
                    <a:pt x="5290312" y="10318242"/>
                  </a:lnTo>
                  <a:lnTo>
                    <a:pt x="5290312" y="10330942"/>
                  </a:lnTo>
                  <a:close/>
                  <a:moveTo>
                    <a:pt x="5290312" y="10305542"/>
                  </a:moveTo>
                  <a:lnTo>
                    <a:pt x="5290312" y="10292842"/>
                  </a:lnTo>
                  <a:lnTo>
                    <a:pt x="5290312" y="10305542"/>
                  </a:lnTo>
                  <a:close/>
                  <a:moveTo>
                    <a:pt x="5290312" y="10280142"/>
                  </a:moveTo>
                  <a:lnTo>
                    <a:pt x="5290312" y="10267442"/>
                  </a:lnTo>
                  <a:lnTo>
                    <a:pt x="5290312" y="10280142"/>
                  </a:lnTo>
                  <a:close/>
                  <a:moveTo>
                    <a:pt x="5290312" y="10254742"/>
                  </a:moveTo>
                  <a:lnTo>
                    <a:pt x="5290312" y="10242042"/>
                  </a:lnTo>
                  <a:lnTo>
                    <a:pt x="5290312" y="10254742"/>
                  </a:lnTo>
                  <a:close/>
                  <a:moveTo>
                    <a:pt x="5290312" y="10229342"/>
                  </a:moveTo>
                  <a:lnTo>
                    <a:pt x="5290312" y="10216642"/>
                  </a:lnTo>
                  <a:lnTo>
                    <a:pt x="5290312" y="10229342"/>
                  </a:lnTo>
                  <a:close/>
                  <a:moveTo>
                    <a:pt x="5290312" y="10203942"/>
                  </a:moveTo>
                  <a:lnTo>
                    <a:pt x="5290312" y="10191242"/>
                  </a:lnTo>
                  <a:lnTo>
                    <a:pt x="5290312" y="10203942"/>
                  </a:lnTo>
                  <a:close/>
                  <a:moveTo>
                    <a:pt x="5290312" y="10178542"/>
                  </a:moveTo>
                  <a:lnTo>
                    <a:pt x="5290312" y="10165842"/>
                  </a:lnTo>
                  <a:lnTo>
                    <a:pt x="5290312" y="10178542"/>
                  </a:lnTo>
                  <a:close/>
                  <a:moveTo>
                    <a:pt x="5290312" y="10153142"/>
                  </a:moveTo>
                  <a:lnTo>
                    <a:pt x="5290312" y="10140442"/>
                  </a:lnTo>
                  <a:lnTo>
                    <a:pt x="5290312" y="10153142"/>
                  </a:lnTo>
                  <a:close/>
                  <a:moveTo>
                    <a:pt x="5290312" y="10127742"/>
                  </a:moveTo>
                  <a:lnTo>
                    <a:pt x="5290312" y="10115042"/>
                  </a:lnTo>
                  <a:lnTo>
                    <a:pt x="5290312" y="10127742"/>
                  </a:lnTo>
                  <a:close/>
                  <a:moveTo>
                    <a:pt x="5290312" y="10102342"/>
                  </a:moveTo>
                  <a:lnTo>
                    <a:pt x="5290312" y="10089642"/>
                  </a:lnTo>
                  <a:lnTo>
                    <a:pt x="5290312" y="10102342"/>
                  </a:lnTo>
                  <a:close/>
                  <a:moveTo>
                    <a:pt x="5290312" y="10076942"/>
                  </a:moveTo>
                  <a:lnTo>
                    <a:pt x="5290312" y="10064242"/>
                  </a:lnTo>
                  <a:lnTo>
                    <a:pt x="5290312" y="10076942"/>
                  </a:lnTo>
                  <a:close/>
                  <a:moveTo>
                    <a:pt x="5290312" y="10051542"/>
                  </a:moveTo>
                  <a:lnTo>
                    <a:pt x="5290312" y="10038842"/>
                  </a:lnTo>
                  <a:lnTo>
                    <a:pt x="5290312" y="10051542"/>
                  </a:lnTo>
                  <a:close/>
                  <a:moveTo>
                    <a:pt x="5290312" y="10026142"/>
                  </a:moveTo>
                  <a:lnTo>
                    <a:pt x="5290312" y="10013442"/>
                  </a:lnTo>
                  <a:lnTo>
                    <a:pt x="5290312" y="10026142"/>
                  </a:lnTo>
                  <a:close/>
                  <a:moveTo>
                    <a:pt x="5290312" y="10000742"/>
                  </a:moveTo>
                  <a:lnTo>
                    <a:pt x="5290312" y="9988042"/>
                  </a:lnTo>
                  <a:lnTo>
                    <a:pt x="5290312" y="10000742"/>
                  </a:lnTo>
                  <a:close/>
                  <a:moveTo>
                    <a:pt x="5290312" y="9975342"/>
                  </a:moveTo>
                  <a:lnTo>
                    <a:pt x="5290312" y="9962642"/>
                  </a:lnTo>
                  <a:lnTo>
                    <a:pt x="5290312" y="9975342"/>
                  </a:lnTo>
                  <a:close/>
                  <a:moveTo>
                    <a:pt x="5290312" y="9949942"/>
                  </a:moveTo>
                  <a:lnTo>
                    <a:pt x="5290312" y="9937242"/>
                  </a:lnTo>
                  <a:lnTo>
                    <a:pt x="5290312" y="9949942"/>
                  </a:lnTo>
                  <a:close/>
                  <a:moveTo>
                    <a:pt x="5290312" y="9924542"/>
                  </a:moveTo>
                  <a:lnTo>
                    <a:pt x="5290312" y="9911842"/>
                  </a:lnTo>
                  <a:lnTo>
                    <a:pt x="5290312" y="9924542"/>
                  </a:lnTo>
                  <a:close/>
                  <a:moveTo>
                    <a:pt x="5290312" y="9899142"/>
                  </a:moveTo>
                  <a:lnTo>
                    <a:pt x="5290312" y="9886442"/>
                  </a:lnTo>
                  <a:lnTo>
                    <a:pt x="5290312" y="9899142"/>
                  </a:lnTo>
                  <a:close/>
                  <a:moveTo>
                    <a:pt x="5290312" y="9873742"/>
                  </a:moveTo>
                  <a:lnTo>
                    <a:pt x="5290312" y="9861042"/>
                  </a:lnTo>
                  <a:lnTo>
                    <a:pt x="5290312" y="9873742"/>
                  </a:lnTo>
                  <a:close/>
                  <a:moveTo>
                    <a:pt x="5290312" y="9848342"/>
                  </a:moveTo>
                  <a:lnTo>
                    <a:pt x="5290312" y="9835642"/>
                  </a:lnTo>
                  <a:lnTo>
                    <a:pt x="5290312" y="9848342"/>
                  </a:lnTo>
                  <a:close/>
                  <a:moveTo>
                    <a:pt x="5290312" y="9822942"/>
                  </a:moveTo>
                  <a:lnTo>
                    <a:pt x="5290312" y="9810242"/>
                  </a:lnTo>
                  <a:lnTo>
                    <a:pt x="5290312" y="9822942"/>
                  </a:lnTo>
                  <a:close/>
                  <a:moveTo>
                    <a:pt x="5290312" y="9797542"/>
                  </a:moveTo>
                  <a:lnTo>
                    <a:pt x="5290312" y="9784842"/>
                  </a:lnTo>
                  <a:lnTo>
                    <a:pt x="5290312" y="9797542"/>
                  </a:lnTo>
                  <a:close/>
                  <a:moveTo>
                    <a:pt x="5290312" y="9772142"/>
                  </a:moveTo>
                  <a:lnTo>
                    <a:pt x="5290312" y="9759442"/>
                  </a:lnTo>
                  <a:lnTo>
                    <a:pt x="5290312" y="9772142"/>
                  </a:lnTo>
                  <a:close/>
                  <a:moveTo>
                    <a:pt x="5290312" y="9746742"/>
                  </a:moveTo>
                  <a:lnTo>
                    <a:pt x="5290312" y="9734042"/>
                  </a:lnTo>
                  <a:lnTo>
                    <a:pt x="5290312" y="9746742"/>
                  </a:lnTo>
                  <a:close/>
                  <a:moveTo>
                    <a:pt x="5290312" y="9721342"/>
                  </a:moveTo>
                  <a:lnTo>
                    <a:pt x="5290312" y="9708642"/>
                  </a:lnTo>
                  <a:lnTo>
                    <a:pt x="5290312" y="9721342"/>
                  </a:lnTo>
                  <a:close/>
                  <a:moveTo>
                    <a:pt x="5290312" y="9695942"/>
                  </a:moveTo>
                  <a:lnTo>
                    <a:pt x="5290312" y="9683242"/>
                  </a:lnTo>
                  <a:lnTo>
                    <a:pt x="5290312" y="9695942"/>
                  </a:lnTo>
                  <a:close/>
                  <a:moveTo>
                    <a:pt x="5290312" y="9670542"/>
                  </a:moveTo>
                  <a:lnTo>
                    <a:pt x="5290312" y="9657842"/>
                  </a:lnTo>
                  <a:lnTo>
                    <a:pt x="5290312" y="9670542"/>
                  </a:lnTo>
                  <a:close/>
                  <a:moveTo>
                    <a:pt x="5290312" y="9645142"/>
                  </a:moveTo>
                  <a:lnTo>
                    <a:pt x="5290312" y="9632442"/>
                  </a:lnTo>
                  <a:lnTo>
                    <a:pt x="5290312" y="9645142"/>
                  </a:lnTo>
                  <a:close/>
                  <a:moveTo>
                    <a:pt x="5290312" y="9619742"/>
                  </a:moveTo>
                  <a:lnTo>
                    <a:pt x="5290312" y="9607042"/>
                  </a:lnTo>
                  <a:lnTo>
                    <a:pt x="5290312" y="9619742"/>
                  </a:lnTo>
                  <a:close/>
                  <a:moveTo>
                    <a:pt x="5290312" y="9594342"/>
                  </a:moveTo>
                  <a:lnTo>
                    <a:pt x="5290312" y="9581642"/>
                  </a:lnTo>
                  <a:lnTo>
                    <a:pt x="5290312" y="9594342"/>
                  </a:lnTo>
                  <a:close/>
                  <a:moveTo>
                    <a:pt x="5290312" y="9568942"/>
                  </a:moveTo>
                  <a:lnTo>
                    <a:pt x="5290312" y="9556242"/>
                  </a:lnTo>
                  <a:lnTo>
                    <a:pt x="5290312" y="9568942"/>
                  </a:lnTo>
                  <a:close/>
                  <a:moveTo>
                    <a:pt x="5290312" y="9543542"/>
                  </a:moveTo>
                  <a:lnTo>
                    <a:pt x="5290312" y="9530842"/>
                  </a:lnTo>
                  <a:lnTo>
                    <a:pt x="5290312" y="9543542"/>
                  </a:lnTo>
                  <a:close/>
                  <a:moveTo>
                    <a:pt x="5290312" y="9518142"/>
                  </a:moveTo>
                  <a:lnTo>
                    <a:pt x="5290312" y="9505442"/>
                  </a:lnTo>
                  <a:lnTo>
                    <a:pt x="5290312" y="9518142"/>
                  </a:lnTo>
                  <a:close/>
                  <a:moveTo>
                    <a:pt x="5290312" y="9492742"/>
                  </a:moveTo>
                  <a:lnTo>
                    <a:pt x="5290312" y="9480042"/>
                  </a:lnTo>
                  <a:lnTo>
                    <a:pt x="5290312" y="9492742"/>
                  </a:lnTo>
                  <a:close/>
                  <a:moveTo>
                    <a:pt x="5290312" y="9467342"/>
                  </a:moveTo>
                  <a:lnTo>
                    <a:pt x="5290312" y="9454642"/>
                  </a:lnTo>
                  <a:lnTo>
                    <a:pt x="5290312" y="9467342"/>
                  </a:lnTo>
                  <a:close/>
                  <a:moveTo>
                    <a:pt x="5290312" y="9441942"/>
                  </a:moveTo>
                  <a:lnTo>
                    <a:pt x="5290312" y="9429242"/>
                  </a:lnTo>
                  <a:lnTo>
                    <a:pt x="5290312" y="9441942"/>
                  </a:lnTo>
                  <a:close/>
                  <a:moveTo>
                    <a:pt x="5290312" y="9416542"/>
                  </a:moveTo>
                  <a:lnTo>
                    <a:pt x="5290312" y="9403842"/>
                  </a:lnTo>
                  <a:lnTo>
                    <a:pt x="5290312" y="9416542"/>
                  </a:lnTo>
                  <a:close/>
                  <a:moveTo>
                    <a:pt x="5290312" y="9391142"/>
                  </a:moveTo>
                  <a:lnTo>
                    <a:pt x="5290312" y="9378442"/>
                  </a:lnTo>
                  <a:lnTo>
                    <a:pt x="5290312" y="9391142"/>
                  </a:lnTo>
                  <a:close/>
                  <a:moveTo>
                    <a:pt x="5290312" y="9365742"/>
                  </a:moveTo>
                  <a:lnTo>
                    <a:pt x="5290312" y="9353042"/>
                  </a:lnTo>
                  <a:lnTo>
                    <a:pt x="5290312" y="9365742"/>
                  </a:lnTo>
                  <a:close/>
                  <a:moveTo>
                    <a:pt x="5290312" y="9340342"/>
                  </a:moveTo>
                  <a:lnTo>
                    <a:pt x="5290312" y="9327642"/>
                  </a:lnTo>
                  <a:lnTo>
                    <a:pt x="5290312" y="9340342"/>
                  </a:lnTo>
                  <a:close/>
                  <a:moveTo>
                    <a:pt x="5290312" y="9314942"/>
                  </a:moveTo>
                  <a:lnTo>
                    <a:pt x="5290312" y="9302242"/>
                  </a:lnTo>
                  <a:lnTo>
                    <a:pt x="5290312" y="9314942"/>
                  </a:lnTo>
                  <a:close/>
                  <a:moveTo>
                    <a:pt x="5290312" y="9289542"/>
                  </a:moveTo>
                  <a:lnTo>
                    <a:pt x="5290312" y="9276842"/>
                  </a:lnTo>
                  <a:lnTo>
                    <a:pt x="5290312" y="9289542"/>
                  </a:lnTo>
                  <a:close/>
                  <a:moveTo>
                    <a:pt x="5290312" y="9264142"/>
                  </a:moveTo>
                  <a:lnTo>
                    <a:pt x="5290312" y="9251442"/>
                  </a:lnTo>
                  <a:lnTo>
                    <a:pt x="5290312" y="9264142"/>
                  </a:lnTo>
                  <a:close/>
                  <a:moveTo>
                    <a:pt x="5290312" y="9238742"/>
                  </a:moveTo>
                  <a:lnTo>
                    <a:pt x="5290312" y="9226042"/>
                  </a:lnTo>
                  <a:lnTo>
                    <a:pt x="5290312" y="9238742"/>
                  </a:lnTo>
                  <a:close/>
                  <a:moveTo>
                    <a:pt x="5290312" y="9213342"/>
                  </a:moveTo>
                  <a:lnTo>
                    <a:pt x="5290312" y="9200642"/>
                  </a:lnTo>
                  <a:lnTo>
                    <a:pt x="5290312" y="9213342"/>
                  </a:lnTo>
                  <a:close/>
                  <a:moveTo>
                    <a:pt x="5290312" y="9187942"/>
                  </a:moveTo>
                  <a:lnTo>
                    <a:pt x="5290312" y="9175242"/>
                  </a:lnTo>
                  <a:lnTo>
                    <a:pt x="5290312" y="9187942"/>
                  </a:lnTo>
                  <a:close/>
                  <a:moveTo>
                    <a:pt x="5290312" y="9162542"/>
                  </a:moveTo>
                  <a:lnTo>
                    <a:pt x="5290312" y="9149842"/>
                  </a:lnTo>
                  <a:lnTo>
                    <a:pt x="5290312" y="9162542"/>
                  </a:lnTo>
                  <a:close/>
                  <a:moveTo>
                    <a:pt x="5290312" y="9137142"/>
                  </a:moveTo>
                  <a:lnTo>
                    <a:pt x="5290312" y="9124442"/>
                  </a:lnTo>
                  <a:lnTo>
                    <a:pt x="5290312" y="9137142"/>
                  </a:lnTo>
                  <a:close/>
                  <a:moveTo>
                    <a:pt x="5290312" y="9111742"/>
                  </a:moveTo>
                  <a:lnTo>
                    <a:pt x="5290312" y="9099042"/>
                  </a:lnTo>
                  <a:lnTo>
                    <a:pt x="5290312" y="9111742"/>
                  </a:lnTo>
                  <a:close/>
                  <a:moveTo>
                    <a:pt x="5290312" y="9086342"/>
                  </a:moveTo>
                  <a:lnTo>
                    <a:pt x="5290312" y="9073642"/>
                  </a:lnTo>
                  <a:lnTo>
                    <a:pt x="5290312" y="9086342"/>
                  </a:lnTo>
                  <a:close/>
                  <a:moveTo>
                    <a:pt x="5290312" y="9060942"/>
                  </a:moveTo>
                  <a:lnTo>
                    <a:pt x="5290312" y="9048242"/>
                  </a:lnTo>
                  <a:lnTo>
                    <a:pt x="5290312" y="9060942"/>
                  </a:lnTo>
                  <a:close/>
                  <a:moveTo>
                    <a:pt x="5290312" y="9035542"/>
                  </a:moveTo>
                  <a:lnTo>
                    <a:pt x="5290312" y="9022842"/>
                  </a:lnTo>
                  <a:lnTo>
                    <a:pt x="5290312" y="9035542"/>
                  </a:lnTo>
                  <a:close/>
                  <a:moveTo>
                    <a:pt x="5290312" y="9010142"/>
                  </a:moveTo>
                  <a:lnTo>
                    <a:pt x="5290312" y="8997442"/>
                  </a:lnTo>
                  <a:lnTo>
                    <a:pt x="5290312" y="9010142"/>
                  </a:lnTo>
                  <a:close/>
                  <a:moveTo>
                    <a:pt x="5290312" y="8984742"/>
                  </a:moveTo>
                  <a:lnTo>
                    <a:pt x="5290312" y="8972042"/>
                  </a:lnTo>
                  <a:lnTo>
                    <a:pt x="5290312" y="8984742"/>
                  </a:lnTo>
                  <a:close/>
                  <a:moveTo>
                    <a:pt x="5290312" y="8959342"/>
                  </a:moveTo>
                  <a:lnTo>
                    <a:pt x="5290312" y="8946642"/>
                  </a:lnTo>
                  <a:lnTo>
                    <a:pt x="5290312" y="8959342"/>
                  </a:lnTo>
                  <a:close/>
                  <a:moveTo>
                    <a:pt x="5290312" y="8933942"/>
                  </a:moveTo>
                  <a:lnTo>
                    <a:pt x="5290312" y="8921242"/>
                  </a:lnTo>
                  <a:lnTo>
                    <a:pt x="5290312" y="8933942"/>
                  </a:lnTo>
                  <a:close/>
                  <a:moveTo>
                    <a:pt x="5290312" y="8908542"/>
                  </a:moveTo>
                  <a:lnTo>
                    <a:pt x="5290312" y="8895842"/>
                  </a:lnTo>
                  <a:lnTo>
                    <a:pt x="5290312" y="8908542"/>
                  </a:lnTo>
                  <a:close/>
                  <a:moveTo>
                    <a:pt x="5290312" y="8883142"/>
                  </a:moveTo>
                  <a:lnTo>
                    <a:pt x="5290312" y="8870442"/>
                  </a:lnTo>
                  <a:lnTo>
                    <a:pt x="5290312" y="8883142"/>
                  </a:lnTo>
                  <a:close/>
                  <a:moveTo>
                    <a:pt x="5290312" y="8857742"/>
                  </a:moveTo>
                  <a:lnTo>
                    <a:pt x="5290312" y="8845042"/>
                  </a:lnTo>
                  <a:lnTo>
                    <a:pt x="5290312" y="8857742"/>
                  </a:lnTo>
                  <a:close/>
                  <a:moveTo>
                    <a:pt x="5290312" y="8832342"/>
                  </a:moveTo>
                  <a:lnTo>
                    <a:pt x="5290312" y="8819642"/>
                  </a:lnTo>
                  <a:lnTo>
                    <a:pt x="5290312" y="8832342"/>
                  </a:lnTo>
                  <a:close/>
                  <a:moveTo>
                    <a:pt x="5290312" y="8806942"/>
                  </a:moveTo>
                  <a:lnTo>
                    <a:pt x="5290312" y="8794242"/>
                  </a:lnTo>
                  <a:lnTo>
                    <a:pt x="5290312" y="8806942"/>
                  </a:lnTo>
                  <a:close/>
                  <a:moveTo>
                    <a:pt x="5290312" y="8781542"/>
                  </a:moveTo>
                  <a:lnTo>
                    <a:pt x="5290312" y="8768842"/>
                  </a:lnTo>
                  <a:lnTo>
                    <a:pt x="5290312" y="8781542"/>
                  </a:lnTo>
                  <a:close/>
                  <a:moveTo>
                    <a:pt x="5290312" y="8756142"/>
                  </a:moveTo>
                  <a:lnTo>
                    <a:pt x="5290312" y="8743442"/>
                  </a:lnTo>
                  <a:lnTo>
                    <a:pt x="5290312" y="8756142"/>
                  </a:lnTo>
                  <a:close/>
                  <a:moveTo>
                    <a:pt x="5290312" y="8730742"/>
                  </a:moveTo>
                  <a:lnTo>
                    <a:pt x="5290312" y="8718042"/>
                  </a:lnTo>
                  <a:lnTo>
                    <a:pt x="5290312" y="8730742"/>
                  </a:lnTo>
                  <a:close/>
                  <a:moveTo>
                    <a:pt x="5290312" y="8705342"/>
                  </a:moveTo>
                  <a:lnTo>
                    <a:pt x="5290312" y="8692642"/>
                  </a:lnTo>
                  <a:lnTo>
                    <a:pt x="5290312" y="8705342"/>
                  </a:lnTo>
                  <a:close/>
                  <a:moveTo>
                    <a:pt x="5290312" y="8679942"/>
                  </a:moveTo>
                  <a:lnTo>
                    <a:pt x="5290312" y="8667242"/>
                  </a:lnTo>
                  <a:lnTo>
                    <a:pt x="5290312" y="8679942"/>
                  </a:lnTo>
                  <a:close/>
                  <a:moveTo>
                    <a:pt x="5290312" y="8654542"/>
                  </a:moveTo>
                  <a:lnTo>
                    <a:pt x="5290312" y="8641842"/>
                  </a:lnTo>
                  <a:lnTo>
                    <a:pt x="5290312" y="8654542"/>
                  </a:lnTo>
                  <a:close/>
                  <a:moveTo>
                    <a:pt x="5290312" y="8629142"/>
                  </a:moveTo>
                  <a:lnTo>
                    <a:pt x="5290312" y="8616442"/>
                  </a:lnTo>
                  <a:lnTo>
                    <a:pt x="5290312" y="8629142"/>
                  </a:lnTo>
                  <a:close/>
                  <a:moveTo>
                    <a:pt x="5290312" y="8603742"/>
                  </a:moveTo>
                  <a:lnTo>
                    <a:pt x="5290312" y="8591042"/>
                  </a:lnTo>
                  <a:lnTo>
                    <a:pt x="5290312" y="8603742"/>
                  </a:lnTo>
                  <a:close/>
                  <a:moveTo>
                    <a:pt x="5290312" y="8578342"/>
                  </a:moveTo>
                  <a:lnTo>
                    <a:pt x="5290312" y="8565642"/>
                  </a:lnTo>
                  <a:lnTo>
                    <a:pt x="5290312" y="8578342"/>
                  </a:lnTo>
                  <a:close/>
                  <a:moveTo>
                    <a:pt x="5290312" y="8552942"/>
                  </a:moveTo>
                  <a:lnTo>
                    <a:pt x="5290312" y="8540242"/>
                  </a:lnTo>
                  <a:lnTo>
                    <a:pt x="5290312" y="8552942"/>
                  </a:lnTo>
                  <a:close/>
                  <a:moveTo>
                    <a:pt x="5290312" y="8527542"/>
                  </a:moveTo>
                  <a:lnTo>
                    <a:pt x="5290312" y="8514842"/>
                  </a:lnTo>
                  <a:lnTo>
                    <a:pt x="5290312" y="8527542"/>
                  </a:lnTo>
                  <a:close/>
                  <a:moveTo>
                    <a:pt x="5290312" y="8502142"/>
                  </a:moveTo>
                  <a:lnTo>
                    <a:pt x="5290312" y="8489442"/>
                  </a:lnTo>
                  <a:lnTo>
                    <a:pt x="5290312" y="8502142"/>
                  </a:lnTo>
                  <a:close/>
                  <a:moveTo>
                    <a:pt x="5290312" y="8476742"/>
                  </a:moveTo>
                  <a:lnTo>
                    <a:pt x="5290312" y="8464042"/>
                  </a:lnTo>
                  <a:lnTo>
                    <a:pt x="5290312" y="8476742"/>
                  </a:lnTo>
                  <a:close/>
                  <a:moveTo>
                    <a:pt x="5290312" y="8451342"/>
                  </a:moveTo>
                  <a:lnTo>
                    <a:pt x="5290312" y="8438642"/>
                  </a:lnTo>
                  <a:lnTo>
                    <a:pt x="5290312" y="8451342"/>
                  </a:lnTo>
                  <a:close/>
                  <a:moveTo>
                    <a:pt x="5290312" y="8425942"/>
                  </a:moveTo>
                  <a:lnTo>
                    <a:pt x="5290312" y="8413242"/>
                  </a:lnTo>
                  <a:lnTo>
                    <a:pt x="5290312" y="8425942"/>
                  </a:lnTo>
                  <a:close/>
                  <a:moveTo>
                    <a:pt x="5290312" y="8400542"/>
                  </a:moveTo>
                  <a:lnTo>
                    <a:pt x="5290312" y="8387842"/>
                  </a:lnTo>
                  <a:lnTo>
                    <a:pt x="5290312" y="8400542"/>
                  </a:lnTo>
                  <a:close/>
                  <a:moveTo>
                    <a:pt x="5290312" y="8375142"/>
                  </a:moveTo>
                  <a:lnTo>
                    <a:pt x="5290312" y="8362442"/>
                  </a:lnTo>
                  <a:lnTo>
                    <a:pt x="5290312" y="8375142"/>
                  </a:lnTo>
                  <a:close/>
                  <a:moveTo>
                    <a:pt x="5290312" y="8349742"/>
                  </a:moveTo>
                  <a:lnTo>
                    <a:pt x="5290312" y="8337042"/>
                  </a:lnTo>
                  <a:lnTo>
                    <a:pt x="5290312" y="8349742"/>
                  </a:lnTo>
                  <a:close/>
                  <a:moveTo>
                    <a:pt x="5290312" y="8324342"/>
                  </a:moveTo>
                  <a:lnTo>
                    <a:pt x="5290312" y="8311642"/>
                  </a:lnTo>
                  <a:lnTo>
                    <a:pt x="5290312" y="8324342"/>
                  </a:lnTo>
                  <a:close/>
                  <a:moveTo>
                    <a:pt x="5290312" y="8298942"/>
                  </a:moveTo>
                  <a:lnTo>
                    <a:pt x="5290312" y="8286242"/>
                  </a:lnTo>
                  <a:lnTo>
                    <a:pt x="5290312" y="8298942"/>
                  </a:lnTo>
                  <a:close/>
                  <a:moveTo>
                    <a:pt x="5290312" y="8273542"/>
                  </a:moveTo>
                  <a:lnTo>
                    <a:pt x="5290312" y="8260842"/>
                  </a:lnTo>
                  <a:lnTo>
                    <a:pt x="5290312" y="8273542"/>
                  </a:lnTo>
                  <a:close/>
                  <a:moveTo>
                    <a:pt x="5290312" y="8248142"/>
                  </a:moveTo>
                  <a:lnTo>
                    <a:pt x="5290312" y="8235442"/>
                  </a:lnTo>
                  <a:lnTo>
                    <a:pt x="5290312" y="8248142"/>
                  </a:lnTo>
                  <a:close/>
                  <a:moveTo>
                    <a:pt x="5290312" y="8222742"/>
                  </a:moveTo>
                  <a:lnTo>
                    <a:pt x="5290312" y="8210042"/>
                  </a:lnTo>
                  <a:lnTo>
                    <a:pt x="5290312" y="8222742"/>
                  </a:lnTo>
                  <a:close/>
                  <a:moveTo>
                    <a:pt x="5290312" y="8197342"/>
                  </a:moveTo>
                  <a:lnTo>
                    <a:pt x="5290312" y="8184642"/>
                  </a:lnTo>
                  <a:lnTo>
                    <a:pt x="5290312" y="8197342"/>
                  </a:lnTo>
                  <a:close/>
                  <a:moveTo>
                    <a:pt x="5290312" y="8171942"/>
                  </a:moveTo>
                  <a:lnTo>
                    <a:pt x="5290312" y="8159242"/>
                  </a:lnTo>
                  <a:lnTo>
                    <a:pt x="5290312" y="8171942"/>
                  </a:lnTo>
                  <a:close/>
                  <a:moveTo>
                    <a:pt x="5290312" y="8146542"/>
                  </a:moveTo>
                  <a:lnTo>
                    <a:pt x="5290312" y="8133842"/>
                  </a:lnTo>
                  <a:lnTo>
                    <a:pt x="5290312" y="8146542"/>
                  </a:lnTo>
                  <a:close/>
                  <a:moveTo>
                    <a:pt x="5290312" y="8121142"/>
                  </a:moveTo>
                  <a:lnTo>
                    <a:pt x="5290312" y="8108442"/>
                  </a:lnTo>
                  <a:lnTo>
                    <a:pt x="5290312" y="8121142"/>
                  </a:lnTo>
                  <a:close/>
                  <a:moveTo>
                    <a:pt x="5290312" y="8095742"/>
                  </a:moveTo>
                  <a:lnTo>
                    <a:pt x="5290312" y="8083042"/>
                  </a:lnTo>
                  <a:lnTo>
                    <a:pt x="5290312" y="8095742"/>
                  </a:lnTo>
                  <a:close/>
                  <a:moveTo>
                    <a:pt x="5290312" y="8070342"/>
                  </a:moveTo>
                  <a:lnTo>
                    <a:pt x="5290312" y="8057642"/>
                  </a:lnTo>
                  <a:lnTo>
                    <a:pt x="5290312" y="8070342"/>
                  </a:lnTo>
                  <a:close/>
                  <a:moveTo>
                    <a:pt x="5290312" y="8044942"/>
                  </a:moveTo>
                  <a:lnTo>
                    <a:pt x="5290312" y="8032242"/>
                  </a:lnTo>
                  <a:lnTo>
                    <a:pt x="5290312" y="8044942"/>
                  </a:lnTo>
                  <a:close/>
                  <a:moveTo>
                    <a:pt x="5290312" y="8019542"/>
                  </a:moveTo>
                  <a:lnTo>
                    <a:pt x="5290312" y="8006842"/>
                  </a:lnTo>
                  <a:lnTo>
                    <a:pt x="5290312" y="8019542"/>
                  </a:lnTo>
                  <a:close/>
                  <a:moveTo>
                    <a:pt x="5290312" y="7994142"/>
                  </a:moveTo>
                  <a:lnTo>
                    <a:pt x="5290312" y="7981442"/>
                  </a:lnTo>
                  <a:lnTo>
                    <a:pt x="5290312" y="7994142"/>
                  </a:lnTo>
                  <a:close/>
                  <a:moveTo>
                    <a:pt x="5290312" y="7968742"/>
                  </a:moveTo>
                  <a:lnTo>
                    <a:pt x="5290312" y="7956042"/>
                  </a:lnTo>
                  <a:lnTo>
                    <a:pt x="5290312" y="7968742"/>
                  </a:lnTo>
                  <a:close/>
                  <a:moveTo>
                    <a:pt x="5290312" y="7943342"/>
                  </a:moveTo>
                  <a:lnTo>
                    <a:pt x="5290312" y="7930642"/>
                  </a:lnTo>
                  <a:lnTo>
                    <a:pt x="5290312" y="7943342"/>
                  </a:lnTo>
                  <a:close/>
                  <a:moveTo>
                    <a:pt x="5290312" y="7917942"/>
                  </a:moveTo>
                  <a:lnTo>
                    <a:pt x="5290312" y="7905242"/>
                  </a:lnTo>
                  <a:lnTo>
                    <a:pt x="5290312" y="7917942"/>
                  </a:lnTo>
                  <a:close/>
                  <a:moveTo>
                    <a:pt x="5290312" y="7892542"/>
                  </a:moveTo>
                  <a:lnTo>
                    <a:pt x="5290312" y="7879842"/>
                  </a:lnTo>
                  <a:lnTo>
                    <a:pt x="5290312" y="7892542"/>
                  </a:lnTo>
                  <a:close/>
                  <a:moveTo>
                    <a:pt x="5290312" y="7867142"/>
                  </a:moveTo>
                  <a:lnTo>
                    <a:pt x="5290312" y="7854442"/>
                  </a:lnTo>
                  <a:lnTo>
                    <a:pt x="5290312" y="7867142"/>
                  </a:lnTo>
                  <a:close/>
                  <a:moveTo>
                    <a:pt x="5290312" y="7841742"/>
                  </a:moveTo>
                  <a:lnTo>
                    <a:pt x="5290312" y="7829042"/>
                  </a:lnTo>
                  <a:lnTo>
                    <a:pt x="5290312" y="7841742"/>
                  </a:lnTo>
                  <a:close/>
                  <a:moveTo>
                    <a:pt x="5290312" y="7816342"/>
                  </a:moveTo>
                  <a:lnTo>
                    <a:pt x="5290312" y="7803642"/>
                  </a:lnTo>
                  <a:lnTo>
                    <a:pt x="5290312" y="7816342"/>
                  </a:lnTo>
                  <a:close/>
                  <a:moveTo>
                    <a:pt x="5290312" y="7790942"/>
                  </a:moveTo>
                  <a:lnTo>
                    <a:pt x="5290312" y="7778242"/>
                  </a:lnTo>
                  <a:lnTo>
                    <a:pt x="5290312" y="7790942"/>
                  </a:lnTo>
                  <a:close/>
                  <a:moveTo>
                    <a:pt x="5290312" y="7765542"/>
                  </a:moveTo>
                  <a:lnTo>
                    <a:pt x="5290312" y="7752842"/>
                  </a:lnTo>
                  <a:lnTo>
                    <a:pt x="5290312" y="7765542"/>
                  </a:lnTo>
                  <a:close/>
                  <a:moveTo>
                    <a:pt x="5290312" y="7740142"/>
                  </a:moveTo>
                  <a:lnTo>
                    <a:pt x="5290312" y="7727442"/>
                  </a:lnTo>
                  <a:lnTo>
                    <a:pt x="5290312" y="7740142"/>
                  </a:lnTo>
                  <a:close/>
                  <a:moveTo>
                    <a:pt x="5290312" y="7714742"/>
                  </a:moveTo>
                  <a:lnTo>
                    <a:pt x="5290312" y="7702042"/>
                  </a:lnTo>
                  <a:lnTo>
                    <a:pt x="5290312" y="7714742"/>
                  </a:lnTo>
                  <a:close/>
                  <a:moveTo>
                    <a:pt x="5290312" y="7689342"/>
                  </a:moveTo>
                  <a:lnTo>
                    <a:pt x="5290312" y="7676642"/>
                  </a:lnTo>
                  <a:lnTo>
                    <a:pt x="5290312" y="7689342"/>
                  </a:lnTo>
                  <a:close/>
                  <a:moveTo>
                    <a:pt x="5290312" y="7663942"/>
                  </a:moveTo>
                  <a:lnTo>
                    <a:pt x="5290312" y="7651242"/>
                  </a:lnTo>
                  <a:lnTo>
                    <a:pt x="5290312" y="7663942"/>
                  </a:lnTo>
                  <a:close/>
                  <a:moveTo>
                    <a:pt x="5290312" y="7638542"/>
                  </a:moveTo>
                  <a:lnTo>
                    <a:pt x="5290312" y="7625842"/>
                  </a:lnTo>
                  <a:lnTo>
                    <a:pt x="5290312" y="7638542"/>
                  </a:lnTo>
                  <a:close/>
                  <a:moveTo>
                    <a:pt x="5290312" y="7613142"/>
                  </a:moveTo>
                  <a:lnTo>
                    <a:pt x="5290312" y="7600442"/>
                  </a:lnTo>
                  <a:lnTo>
                    <a:pt x="5290312" y="7613142"/>
                  </a:lnTo>
                  <a:close/>
                  <a:moveTo>
                    <a:pt x="5290312" y="7587742"/>
                  </a:moveTo>
                  <a:lnTo>
                    <a:pt x="5290312" y="7575042"/>
                  </a:lnTo>
                  <a:lnTo>
                    <a:pt x="5290312" y="7587742"/>
                  </a:lnTo>
                  <a:close/>
                  <a:moveTo>
                    <a:pt x="5290312" y="7562342"/>
                  </a:moveTo>
                  <a:lnTo>
                    <a:pt x="5290312" y="7549642"/>
                  </a:lnTo>
                  <a:lnTo>
                    <a:pt x="5290312" y="7562342"/>
                  </a:lnTo>
                  <a:close/>
                  <a:moveTo>
                    <a:pt x="5290312" y="7536942"/>
                  </a:moveTo>
                  <a:lnTo>
                    <a:pt x="5290312" y="7524242"/>
                  </a:lnTo>
                  <a:lnTo>
                    <a:pt x="5290312" y="7536942"/>
                  </a:lnTo>
                  <a:close/>
                  <a:moveTo>
                    <a:pt x="5290312" y="7511542"/>
                  </a:moveTo>
                  <a:lnTo>
                    <a:pt x="5290312" y="7498842"/>
                  </a:lnTo>
                  <a:lnTo>
                    <a:pt x="5290312" y="7511542"/>
                  </a:lnTo>
                  <a:close/>
                  <a:moveTo>
                    <a:pt x="5290312" y="7486142"/>
                  </a:moveTo>
                  <a:lnTo>
                    <a:pt x="5290312" y="7473442"/>
                  </a:lnTo>
                  <a:lnTo>
                    <a:pt x="5290312" y="7486142"/>
                  </a:lnTo>
                  <a:close/>
                  <a:moveTo>
                    <a:pt x="5290312" y="7460742"/>
                  </a:moveTo>
                  <a:lnTo>
                    <a:pt x="5290312" y="7448042"/>
                  </a:lnTo>
                  <a:lnTo>
                    <a:pt x="5290312" y="7460742"/>
                  </a:lnTo>
                  <a:close/>
                  <a:moveTo>
                    <a:pt x="5290312" y="7435342"/>
                  </a:moveTo>
                  <a:lnTo>
                    <a:pt x="5290312" y="7422642"/>
                  </a:lnTo>
                  <a:lnTo>
                    <a:pt x="5290312" y="7435342"/>
                  </a:lnTo>
                  <a:close/>
                  <a:moveTo>
                    <a:pt x="5290312" y="7409942"/>
                  </a:moveTo>
                  <a:lnTo>
                    <a:pt x="5290312" y="7397242"/>
                  </a:lnTo>
                  <a:lnTo>
                    <a:pt x="5290312" y="7409942"/>
                  </a:lnTo>
                  <a:close/>
                  <a:moveTo>
                    <a:pt x="5290312" y="7384542"/>
                  </a:moveTo>
                  <a:lnTo>
                    <a:pt x="5290312" y="7371842"/>
                  </a:lnTo>
                  <a:lnTo>
                    <a:pt x="5290312" y="7384542"/>
                  </a:lnTo>
                  <a:close/>
                  <a:moveTo>
                    <a:pt x="5290312" y="7359142"/>
                  </a:moveTo>
                  <a:lnTo>
                    <a:pt x="5290312" y="7346442"/>
                  </a:lnTo>
                  <a:lnTo>
                    <a:pt x="5290312" y="7359142"/>
                  </a:lnTo>
                  <a:close/>
                  <a:moveTo>
                    <a:pt x="5290312" y="7333742"/>
                  </a:moveTo>
                  <a:lnTo>
                    <a:pt x="5290312" y="7321042"/>
                  </a:lnTo>
                  <a:lnTo>
                    <a:pt x="5290312" y="7333742"/>
                  </a:lnTo>
                  <a:close/>
                  <a:moveTo>
                    <a:pt x="5290312" y="7308342"/>
                  </a:moveTo>
                  <a:lnTo>
                    <a:pt x="5290312" y="7295642"/>
                  </a:lnTo>
                  <a:lnTo>
                    <a:pt x="5290312" y="7308342"/>
                  </a:lnTo>
                  <a:close/>
                  <a:moveTo>
                    <a:pt x="5290312" y="7282942"/>
                  </a:moveTo>
                  <a:lnTo>
                    <a:pt x="5290312" y="7270242"/>
                  </a:lnTo>
                  <a:lnTo>
                    <a:pt x="5290312" y="7282942"/>
                  </a:lnTo>
                  <a:close/>
                  <a:moveTo>
                    <a:pt x="5290312" y="7257542"/>
                  </a:moveTo>
                  <a:lnTo>
                    <a:pt x="5290312" y="7244842"/>
                  </a:lnTo>
                  <a:lnTo>
                    <a:pt x="5290312" y="7257542"/>
                  </a:lnTo>
                  <a:close/>
                  <a:moveTo>
                    <a:pt x="5290312" y="7232142"/>
                  </a:moveTo>
                  <a:lnTo>
                    <a:pt x="5290312" y="7219442"/>
                  </a:lnTo>
                  <a:lnTo>
                    <a:pt x="5290312" y="7232142"/>
                  </a:lnTo>
                  <a:close/>
                  <a:moveTo>
                    <a:pt x="5290312" y="7206742"/>
                  </a:moveTo>
                  <a:lnTo>
                    <a:pt x="5290312" y="7194042"/>
                  </a:lnTo>
                  <a:lnTo>
                    <a:pt x="5290312" y="7206742"/>
                  </a:lnTo>
                  <a:close/>
                  <a:moveTo>
                    <a:pt x="5290312" y="7181342"/>
                  </a:moveTo>
                  <a:lnTo>
                    <a:pt x="5290312" y="7168642"/>
                  </a:lnTo>
                  <a:lnTo>
                    <a:pt x="5290312" y="7181342"/>
                  </a:lnTo>
                  <a:close/>
                  <a:moveTo>
                    <a:pt x="5290312" y="7155942"/>
                  </a:moveTo>
                  <a:lnTo>
                    <a:pt x="5290312" y="7143242"/>
                  </a:lnTo>
                  <a:lnTo>
                    <a:pt x="5290312" y="7155942"/>
                  </a:lnTo>
                  <a:close/>
                  <a:moveTo>
                    <a:pt x="5290312" y="7130542"/>
                  </a:moveTo>
                  <a:lnTo>
                    <a:pt x="5290312" y="7117842"/>
                  </a:lnTo>
                  <a:lnTo>
                    <a:pt x="5290312" y="7130542"/>
                  </a:lnTo>
                  <a:close/>
                  <a:moveTo>
                    <a:pt x="5290312" y="7105142"/>
                  </a:moveTo>
                  <a:lnTo>
                    <a:pt x="5290312" y="7092442"/>
                  </a:lnTo>
                  <a:lnTo>
                    <a:pt x="5290312" y="7105142"/>
                  </a:lnTo>
                  <a:close/>
                  <a:moveTo>
                    <a:pt x="5290312" y="7079742"/>
                  </a:moveTo>
                  <a:lnTo>
                    <a:pt x="5290312" y="7067042"/>
                  </a:lnTo>
                  <a:lnTo>
                    <a:pt x="5290312" y="7079742"/>
                  </a:lnTo>
                  <a:close/>
                  <a:moveTo>
                    <a:pt x="5290312" y="7054342"/>
                  </a:moveTo>
                  <a:lnTo>
                    <a:pt x="5290312" y="7041642"/>
                  </a:lnTo>
                  <a:lnTo>
                    <a:pt x="5290312" y="7054342"/>
                  </a:lnTo>
                  <a:close/>
                  <a:moveTo>
                    <a:pt x="5290312" y="7028942"/>
                  </a:moveTo>
                  <a:lnTo>
                    <a:pt x="5290312" y="7016242"/>
                  </a:lnTo>
                  <a:lnTo>
                    <a:pt x="5290312" y="7028942"/>
                  </a:lnTo>
                  <a:close/>
                  <a:moveTo>
                    <a:pt x="5290312" y="7003542"/>
                  </a:moveTo>
                  <a:lnTo>
                    <a:pt x="5290312" y="6990842"/>
                  </a:lnTo>
                  <a:lnTo>
                    <a:pt x="5290312" y="7003542"/>
                  </a:lnTo>
                  <a:close/>
                  <a:moveTo>
                    <a:pt x="5290312" y="6978142"/>
                  </a:moveTo>
                  <a:lnTo>
                    <a:pt x="5290312" y="6965442"/>
                  </a:lnTo>
                  <a:lnTo>
                    <a:pt x="5290312" y="6978142"/>
                  </a:lnTo>
                  <a:close/>
                  <a:moveTo>
                    <a:pt x="5290312" y="6952742"/>
                  </a:moveTo>
                  <a:lnTo>
                    <a:pt x="5290312" y="6940042"/>
                  </a:lnTo>
                  <a:lnTo>
                    <a:pt x="5290312" y="6952742"/>
                  </a:lnTo>
                  <a:close/>
                  <a:moveTo>
                    <a:pt x="5290312" y="6927342"/>
                  </a:moveTo>
                  <a:lnTo>
                    <a:pt x="5290312" y="6914642"/>
                  </a:lnTo>
                  <a:lnTo>
                    <a:pt x="5290312" y="6927342"/>
                  </a:lnTo>
                  <a:close/>
                  <a:moveTo>
                    <a:pt x="5290312" y="6901942"/>
                  </a:moveTo>
                  <a:lnTo>
                    <a:pt x="5290312" y="6889242"/>
                  </a:lnTo>
                  <a:lnTo>
                    <a:pt x="5290312" y="6901942"/>
                  </a:lnTo>
                  <a:close/>
                  <a:moveTo>
                    <a:pt x="5290312" y="6876542"/>
                  </a:moveTo>
                  <a:lnTo>
                    <a:pt x="5290312" y="6863842"/>
                  </a:lnTo>
                  <a:lnTo>
                    <a:pt x="5290312" y="6876542"/>
                  </a:lnTo>
                  <a:close/>
                  <a:moveTo>
                    <a:pt x="5290312" y="6851142"/>
                  </a:moveTo>
                  <a:lnTo>
                    <a:pt x="5290312" y="6838442"/>
                  </a:lnTo>
                  <a:lnTo>
                    <a:pt x="5290312" y="6851142"/>
                  </a:lnTo>
                  <a:close/>
                  <a:moveTo>
                    <a:pt x="5290312" y="6825742"/>
                  </a:moveTo>
                  <a:lnTo>
                    <a:pt x="5290312" y="6813042"/>
                  </a:lnTo>
                  <a:lnTo>
                    <a:pt x="5290312" y="6825742"/>
                  </a:lnTo>
                  <a:close/>
                  <a:moveTo>
                    <a:pt x="5290312" y="6800342"/>
                  </a:moveTo>
                  <a:lnTo>
                    <a:pt x="5290312" y="6787642"/>
                  </a:lnTo>
                  <a:lnTo>
                    <a:pt x="5290312" y="6800342"/>
                  </a:lnTo>
                  <a:close/>
                  <a:moveTo>
                    <a:pt x="5290312" y="6774942"/>
                  </a:moveTo>
                  <a:lnTo>
                    <a:pt x="5290312" y="6762242"/>
                  </a:lnTo>
                  <a:lnTo>
                    <a:pt x="5290312" y="6774942"/>
                  </a:lnTo>
                  <a:close/>
                  <a:moveTo>
                    <a:pt x="5290312" y="6749542"/>
                  </a:moveTo>
                  <a:lnTo>
                    <a:pt x="5290312" y="6736842"/>
                  </a:lnTo>
                  <a:lnTo>
                    <a:pt x="5290312" y="6749542"/>
                  </a:lnTo>
                  <a:close/>
                  <a:moveTo>
                    <a:pt x="5290312" y="6724142"/>
                  </a:moveTo>
                  <a:lnTo>
                    <a:pt x="5290312" y="6711442"/>
                  </a:lnTo>
                  <a:lnTo>
                    <a:pt x="5290312" y="6724142"/>
                  </a:lnTo>
                  <a:close/>
                  <a:moveTo>
                    <a:pt x="5290312" y="6698742"/>
                  </a:moveTo>
                  <a:lnTo>
                    <a:pt x="5290312" y="6686042"/>
                  </a:lnTo>
                  <a:lnTo>
                    <a:pt x="5290312" y="6698742"/>
                  </a:lnTo>
                  <a:close/>
                  <a:moveTo>
                    <a:pt x="5290312" y="6673342"/>
                  </a:moveTo>
                  <a:lnTo>
                    <a:pt x="5290312" y="6660642"/>
                  </a:lnTo>
                  <a:lnTo>
                    <a:pt x="5290312" y="6673342"/>
                  </a:lnTo>
                  <a:close/>
                  <a:moveTo>
                    <a:pt x="5290312" y="6647942"/>
                  </a:moveTo>
                  <a:lnTo>
                    <a:pt x="5290312" y="6635242"/>
                  </a:lnTo>
                  <a:lnTo>
                    <a:pt x="5290312" y="6647942"/>
                  </a:lnTo>
                  <a:close/>
                  <a:moveTo>
                    <a:pt x="5290312" y="6622542"/>
                  </a:moveTo>
                  <a:lnTo>
                    <a:pt x="5290312" y="6609842"/>
                  </a:lnTo>
                  <a:lnTo>
                    <a:pt x="5290312" y="6622542"/>
                  </a:lnTo>
                  <a:close/>
                  <a:moveTo>
                    <a:pt x="5290312" y="6597142"/>
                  </a:moveTo>
                  <a:lnTo>
                    <a:pt x="5290312" y="6584442"/>
                  </a:lnTo>
                  <a:lnTo>
                    <a:pt x="5290312" y="6597142"/>
                  </a:lnTo>
                  <a:close/>
                  <a:moveTo>
                    <a:pt x="5290312" y="6571742"/>
                  </a:moveTo>
                  <a:lnTo>
                    <a:pt x="5290312" y="6559042"/>
                  </a:lnTo>
                  <a:lnTo>
                    <a:pt x="5290312" y="6571742"/>
                  </a:lnTo>
                  <a:close/>
                  <a:moveTo>
                    <a:pt x="5290312" y="6546342"/>
                  </a:moveTo>
                  <a:lnTo>
                    <a:pt x="5290312" y="6533642"/>
                  </a:lnTo>
                  <a:lnTo>
                    <a:pt x="5290312" y="6546342"/>
                  </a:lnTo>
                  <a:close/>
                  <a:moveTo>
                    <a:pt x="5290312" y="6520942"/>
                  </a:moveTo>
                  <a:lnTo>
                    <a:pt x="5290312" y="6508242"/>
                  </a:lnTo>
                  <a:lnTo>
                    <a:pt x="5290312" y="6520942"/>
                  </a:lnTo>
                  <a:close/>
                  <a:moveTo>
                    <a:pt x="5290312" y="6495542"/>
                  </a:moveTo>
                  <a:lnTo>
                    <a:pt x="5290312" y="6482842"/>
                  </a:lnTo>
                  <a:lnTo>
                    <a:pt x="5290312" y="6495542"/>
                  </a:lnTo>
                  <a:close/>
                  <a:moveTo>
                    <a:pt x="5290312" y="6470142"/>
                  </a:moveTo>
                  <a:lnTo>
                    <a:pt x="5290312" y="6457442"/>
                  </a:lnTo>
                  <a:lnTo>
                    <a:pt x="5290312" y="6470142"/>
                  </a:lnTo>
                  <a:close/>
                  <a:moveTo>
                    <a:pt x="5290312" y="6444742"/>
                  </a:moveTo>
                  <a:lnTo>
                    <a:pt x="5290312" y="6432042"/>
                  </a:lnTo>
                  <a:lnTo>
                    <a:pt x="5290312" y="6444742"/>
                  </a:lnTo>
                  <a:close/>
                  <a:moveTo>
                    <a:pt x="5290312" y="6419342"/>
                  </a:moveTo>
                  <a:lnTo>
                    <a:pt x="5290312" y="6406642"/>
                  </a:lnTo>
                  <a:lnTo>
                    <a:pt x="5290312" y="6419342"/>
                  </a:lnTo>
                  <a:close/>
                  <a:moveTo>
                    <a:pt x="5290312" y="6393942"/>
                  </a:moveTo>
                  <a:lnTo>
                    <a:pt x="5290312" y="6381242"/>
                  </a:lnTo>
                  <a:lnTo>
                    <a:pt x="5290312" y="6393942"/>
                  </a:lnTo>
                  <a:close/>
                  <a:moveTo>
                    <a:pt x="5290312" y="6368542"/>
                  </a:moveTo>
                  <a:lnTo>
                    <a:pt x="5290312" y="6355842"/>
                  </a:lnTo>
                  <a:lnTo>
                    <a:pt x="5290312" y="6368542"/>
                  </a:lnTo>
                  <a:close/>
                  <a:moveTo>
                    <a:pt x="5290312" y="6343142"/>
                  </a:moveTo>
                  <a:lnTo>
                    <a:pt x="5290312" y="6330442"/>
                  </a:lnTo>
                  <a:lnTo>
                    <a:pt x="5290312" y="6343142"/>
                  </a:lnTo>
                  <a:close/>
                  <a:moveTo>
                    <a:pt x="5290312" y="6317742"/>
                  </a:moveTo>
                  <a:lnTo>
                    <a:pt x="5290312" y="6305042"/>
                  </a:lnTo>
                  <a:lnTo>
                    <a:pt x="5290312" y="6317742"/>
                  </a:lnTo>
                  <a:close/>
                  <a:moveTo>
                    <a:pt x="5290312" y="6292342"/>
                  </a:moveTo>
                  <a:lnTo>
                    <a:pt x="5290312" y="6279642"/>
                  </a:lnTo>
                  <a:lnTo>
                    <a:pt x="5290312" y="6292342"/>
                  </a:lnTo>
                  <a:close/>
                  <a:moveTo>
                    <a:pt x="5290312" y="6266942"/>
                  </a:moveTo>
                  <a:lnTo>
                    <a:pt x="5290312" y="6254242"/>
                  </a:lnTo>
                  <a:lnTo>
                    <a:pt x="5290312" y="6266942"/>
                  </a:lnTo>
                  <a:close/>
                  <a:moveTo>
                    <a:pt x="5290312" y="6241542"/>
                  </a:moveTo>
                  <a:lnTo>
                    <a:pt x="5290312" y="6228842"/>
                  </a:lnTo>
                  <a:lnTo>
                    <a:pt x="5290312" y="6241542"/>
                  </a:lnTo>
                  <a:close/>
                  <a:moveTo>
                    <a:pt x="5290312" y="6216142"/>
                  </a:moveTo>
                  <a:lnTo>
                    <a:pt x="5290312" y="6203442"/>
                  </a:lnTo>
                  <a:lnTo>
                    <a:pt x="5290312" y="6216142"/>
                  </a:lnTo>
                  <a:close/>
                  <a:moveTo>
                    <a:pt x="5290312" y="6190742"/>
                  </a:moveTo>
                  <a:lnTo>
                    <a:pt x="5290312" y="6178042"/>
                  </a:lnTo>
                  <a:lnTo>
                    <a:pt x="5290312" y="6190742"/>
                  </a:lnTo>
                  <a:close/>
                  <a:moveTo>
                    <a:pt x="5290312" y="6165342"/>
                  </a:moveTo>
                  <a:lnTo>
                    <a:pt x="5290312" y="6152642"/>
                  </a:lnTo>
                  <a:lnTo>
                    <a:pt x="5290312" y="6165342"/>
                  </a:lnTo>
                  <a:close/>
                  <a:moveTo>
                    <a:pt x="5290312" y="6139942"/>
                  </a:moveTo>
                  <a:lnTo>
                    <a:pt x="5290312" y="6127242"/>
                  </a:lnTo>
                  <a:lnTo>
                    <a:pt x="5290312" y="6139942"/>
                  </a:lnTo>
                  <a:close/>
                  <a:moveTo>
                    <a:pt x="5290312" y="6114542"/>
                  </a:moveTo>
                  <a:lnTo>
                    <a:pt x="5290312" y="6101842"/>
                  </a:lnTo>
                  <a:lnTo>
                    <a:pt x="5290312" y="6114542"/>
                  </a:lnTo>
                  <a:close/>
                  <a:moveTo>
                    <a:pt x="5290312" y="6089142"/>
                  </a:moveTo>
                  <a:lnTo>
                    <a:pt x="5290312" y="6076442"/>
                  </a:lnTo>
                  <a:lnTo>
                    <a:pt x="5290312" y="6089142"/>
                  </a:lnTo>
                  <a:close/>
                  <a:moveTo>
                    <a:pt x="5290312" y="6063742"/>
                  </a:moveTo>
                  <a:lnTo>
                    <a:pt x="5290312" y="6051042"/>
                  </a:lnTo>
                  <a:lnTo>
                    <a:pt x="5290312" y="6063742"/>
                  </a:lnTo>
                  <a:close/>
                  <a:moveTo>
                    <a:pt x="5290312" y="6038342"/>
                  </a:moveTo>
                  <a:lnTo>
                    <a:pt x="5290312" y="6025642"/>
                  </a:lnTo>
                  <a:lnTo>
                    <a:pt x="5290312" y="6038342"/>
                  </a:lnTo>
                  <a:close/>
                  <a:moveTo>
                    <a:pt x="5290312" y="6012942"/>
                  </a:moveTo>
                  <a:lnTo>
                    <a:pt x="5290312" y="6000242"/>
                  </a:lnTo>
                  <a:lnTo>
                    <a:pt x="5290312" y="6012942"/>
                  </a:lnTo>
                  <a:close/>
                  <a:moveTo>
                    <a:pt x="5290312" y="5987542"/>
                  </a:moveTo>
                  <a:lnTo>
                    <a:pt x="5290312" y="5974842"/>
                  </a:lnTo>
                  <a:lnTo>
                    <a:pt x="5290312" y="5987542"/>
                  </a:lnTo>
                  <a:close/>
                  <a:moveTo>
                    <a:pt x="5290312" y="5962142"/>
                  </a:moveTo>
                  <a:lnTo>
                    <a:pt x="5290312" y="5949442"/>
                  </a:lnTo>
                  <a:lnTo>
                    <a:pt x="5290312" y="5962142"/>
                  </a:lnTo>
                  <a:close/>
                  <a:moveTo>
                    <a:pt x="5290312" y="5936742"/>
                  </a:moveTo>
                  <a:lnTo>
                    <a:pt x="5290312" y="5924042"/>
                  </a:lnTo>
                  <a:lnTo>
                    <a:pt x="5290312" y="5936742"/>
                  </a:lnTo>
                  <a:close/>
                  <a:moveTo>
                    <a:pt x="5290312" y="5911342"/>
                  </a:moveTo>
                  <a:lnTo>
                    <a:pt x="5290312" y="5898642"/>
                  </a:lnTo>
                  <a:lnTo>
                    <a:pt x="5290312" y="5911342"/>
                  </a:lnTo>
                  <a:close/>
                  <a:moveTo>
                    <a:pt x="5290312" y="5885942"/>
                  </a:moveTo>
                  <a:lnTo>
                    <a:pt x="5290312" y="5873242"/>
                  </a:lnTo>
                  <a:lnTo>
                    <a:pt x="5290312" y="5885942"/>
                  </a:lnTo>
                  <a:close/>
                  <a:moveTo>
                    <a:pt x="5290312" y="5860542"/>
                  </a:moveTo>
                  <a:lnTo>
                    <a:pt x="5290312" y="5847842"/>
                  </a:lnTo>
                  <a:lnTo>
                    <a:pt x="5290312" y="5860542"/>
                  </a:lnTo>
                  <a:close/>
                  <a:moveTo>
                    <a:pt x="5290312" y="5835142"/>
                  </a:moveTo>
                  <a:lnTo>
                    <a:pt x="5290312" y="5822442"/>
                  </a:lnTo>
                  <a:lnTo>
                    <a:pt x="5290312" y="5835142"/>
                  </a:lnTo>
                  <a:close/>
                  <a:moveTo>
                    <a:pt x="5290312" y="5809742"/>
                  </a:moveTo>
                  <a:lnTo>
                    <a:pt x="5290312" y="5797042"/>
                  </a:lnTo>
                  <a:lnTo>
                    <a:pt x="5290312" y="5809742"/>
                  </a:lnTo>
                  <a:close/>
                  <a:moveTo>
                    <a:pt x="5290312" y="5784342"/>
                  </a:moveTo>
                  <a:lnTo>
                    <a:pt x="5290312" y="5771642"/>
                  </a:lnTo>
                  <a:lnTo>
                    <a:pt x="5290312" y="5784342"/>
                  </a:lnTo>
                  <a:close/>
                  <a:moveTo>
                    <a:pt x="5290312" y="5758942"/>
                  </a:moveTo>
                  <a:lnTo>
                    <a:pt x="5290312" y="5746242"/>
                  </a:lnTo>
                  <a:lnTo>
                    <a:pt x="5290312" y="5758942"/>
                  </a:lnTo>
                  <a:close/>
                  <a:moveTo>
                    <a:pt x="5290312" y="5733542"/>
                  </a:moveTo>
                  <a:lnTo>
                    <a:pt x="5290312" y="5720842"/>
                  </a:lnTo>
                  <a:lnTo>
                    <a:pt x="5290312" y="5733542"/>
                  </a:lnTo>
                  <a:close/>
                  <a:moveTo>
                    <a:pt x="5290312" y="5708142"/>
                  </a:moveTo>
                  <a:lnTo>
                    <a:pt x="5290312" y="5695442"/>
                  </a:lnTo>
                  <a:lnTo>
                    <a:pt x="5290312" y="5708142"/>
                  </a:lnTo>
                  <a:close/>
                  <a:moveTo>
                    <a:pt x="5290312" y="5682742"/>
                  </a:moveTo>
                  <a:lnTo>
                    <a:pt x="5290312" y="5670042"/>
                  </a:lnTo>
                  <a:lnTo>
                    <a:pt x="5290312" y="5682742"/>
                  </a:lnTo>
                  <a:close/>
                  <a:moveTo>
                    <a:pt x="5290312" y="5657342"/>
                  </a:moveTo>
                  <a:lnTo>
                    <a:pt x="5290312" y="5644642"/>
                  </a:lnTo>
                  <a:lnTo>
                    <a:pt x="5290312" y="5657342"/>
                  </a:lnTo>
                  <a:close/>
                  <a:moveTo>
                    <a:pt x="5290312" y="5631942"/>
                  </a:moveTo>
                  <a:lnTo>
                    <a:pt x="5290312" y="5619242"/>
                  </a:lnTo>
                  <a:lnTo>
                    <a:pt x="5290312" y="5631942"/>
                  </a:lnTo>
                  <a:close/>
                  <a:moveTo>
                    <a:pt x="5290312" y="5606542"/>
                  </a:moveTo>
                  <a:lnTo>
                    <a:pt x="5290312" y="5593842"/>
                  </a:lnTo>
                  <a:lnTo>
                    <a:pt x="5290312" y="5606542"/>
                  </a:lnTo>
                  <a:close/>
                  <a:moveTo>
                    <a:pt x="5290312" y="5581142"/>
                  </a:moveTo>
                  <a:lnTo>
                    <a:pt x="5290312" y="5568442"/>
                  </a:lnTo>
                  <a:lnTo>
                    <a:pt x="5290312" y="5581142"/>
                  </a:lnTo>
                  <a:close/>
                  <a:moveTo>
                    <a:pt x="5290312" y="5555742"/>
                  </a:moveTo>
                  <a:lnTo>
                    <a:pt x="5290312" y="5543042"/>
                  </a:lnTo>
                  <a:lnTo>
                    <a:pt x="5290312" y="5555742"/>
                  </a:lnTo>
                  <a:close/>
                  <a:moveTo>
                    <a:pt x="5290312" y="5530342"/>
                  </a:moveTo>
                  <a:lnTo>
                    <a:pt x="5290312" y="5517642"/>
                  </a:lnTo>
                  <a:lnTo>
                    <a:pt x="5290312" y="5530342"/>
                  </a:lnTo>
                  <a:close/>
                  <a:moveTo>
                    <a:pt x="5290312" y="5504942"/>
                  </a:moveTo>
                  <a:lnTo>
                    <a:pt x="5290312" y="5492242"/>
                  </a:lnTo>
                  <a:lnTo>
                    <a:pt x="5290312" y="5504942"/>
                  </a:lnTo>
                  <a:close/>
                  <a:moveTo>
                    <a:pt x="5290312" y="5479542"/>
                  </a:moveTo>
                  <a:lnTo>
                    <a:pt x="5290312" y="5466842"/>
                  </a:lnTo>
                  <a:lnTo>
                    <a:pt x="5290312" y="5479542"/>
                  </a:lnTo>
                  <a:close/>
                  <a:moveTo>
                    <a:pt x="5290312" y="5454142"/>
                  </a:moveTo>
                  <a:lnTo>
                    <a:pt x="5290312" y="5441442"/>
                  </a:lnTo>
                  <a:lnTo>
                    <a:pt x="5290312" y="5454142"/>
                  </a:lnTo>
                  <a:close/>
                  <a:moveTo>
                    <a:pt x="5290312" y="5428742"/>
                  </a:moveTo>
                  <a:lnTo>
                    <a:pt x="5290312" y="5416042"/>
                  </a:lnTo>
                  <a:lnTo>
                    <a:pt x="5290312" y="5428742"/>
                  </a:lnTo>
                  <a:close/>
                  <a:moveTo>
                    <a:pt x="5290312" y="5403342"/>
                  </a:moveTo>
                  <a:lnTo>
                    <a:pt x="5290312" y="5390642"/>
                  </a:lnTo>
                  <a:lnTo>
                    <a:pt x="5290312" y="5403342"/>
                  </a:lnTo>
                  <a:close/>
                  <a:moveTo>
                    <a:pt x="5290312" y="5377942"/>
                  </a:moveTo>
                  <a:lnTo>
                    <a:pt x="5290312" y="5365242"/>
                  </a:lnTo>
                  <a:lnTo>
                    <a:pt x="5290312" y="5377942"/>
                  </a:lnTo>
                  <a:close/>
                  <a:moveTo>
                    <a:pt x="5290312" y="5352542"/>
                  </a:moveTo>
                  <a:lnTo>
                    <a:pt x="5290312" y="5339842"/>
                  </a:lnTo>
                  <a:lnTo>
                    <a:pt x="5290312" y="5352542"/>
                  </a:lnTo>
                  <a:close/>
                  <a:moveTo>
                    <a:pt x="5290312" y="5327142"/>
                  </a:moveTo>
                  <a:lnTo>
                    <a:pt x="5290312" y="5314442"/>
                  </a:lnTo>
                  <a:lnTo>
                    <a:pt x="5290312" y="5327142"/>
                  </a:lnTo>
                  <a:close/>
                  <a:moveTo>
                    <a:pt x="5290312" y="5301742"/>
                  </a:moveTo>
                  <a:lnTo>
                    <a:pt x="5290312" y="5289042"/>
                  </a:lnTo>
                  <a:lnTo>
                    <a:pt x="5290312" y="5301742"/>
                  </a:lnTo>
                  <a:close/>
                  <a:moveTo>
                    <a:pt x="5290312" y="5276342"/>
                  </a:moveTo>
                  <a:lnTo>
                    <a:pt x="5290312" y="5263642"/>
                  </a:lnTo>
                  <a:lnTo>
                    <a:pt x="5290312" y="5276342"/>
                  </a:lnTo>
                  <a:close/>
                  <a:moveTo>
                    <a:pt x="5290312" y="5250942"/>
                  </a:moveTo>
                  <a:lnTo>
                    <a:pt x="5290312" y="5238242"/>
                  </a:lnTo>
                  <a:lnTo>
                    <a:pt x="5290312" y="5250942"/>
                  </a:lnTo>
                  <a:close/>
                  <a:moveTo>
                    <a:pt x="5290312" y="5225542"/>
                  </a:moveTo>
                  <a:lnTo>
                    <a:pt x="5290312" y="5212842"/>
                  </a:lnTo>
                  <a:lnTo>
                    <a:pt x="5290312" y="5225542"/>
                  </a:lnTo>
                  <a:close/>
                  <a:moveTo>
                    <a:pt x="5290312" y="5200142"/>
                  </a:moveTo>
                  <a:lnTo>
                    <a:pt x="5290312" y="5187442"/>
                  </a:lnTo>
                  <a:lnTo>
                    <a:pt x="5290312" y="5200142"/>
                  </a:lnTo>
                  <a:close/>
                  <a:moveTo>
                    <a:pt x="5290312" y="5174742"/>
                  </a:moveTo>
                  <a:lnTo>
                    <a:pt x="5290312" y="5162042"/>
                  </a:lnTo>
                  <a:lnTo>
                    <a:pt x="5290312" y="5174742"/>
                  </a:lnTo>
                  <a:close/>
                  <a:moveTo>
                    <a:pt x="5290312" y="5149342"/>
                  </a:moveTo>
                  <a:lnTo>
                    <a:pt x="5290312" y="5136642"/>
                  </a:lnTo>
                  <a:lnTo>
                    <a:pt x="5290312" y="5149342"/>
                  </a:lnTo>
                  <a:close/>
                  <a:moveTo>
                    <a:pt x="5290312" y="5123942"/>
                  </a:moveTo>
                  <a:lnTo>
                    <a:pt x="5290312" y="5111242"/>
                  </a:lnTo>
                  <a:lnTo>
                    <a:pt x="5290312" y="5123942"/>
                  </a:lnTo>
                  <a:close/>
                  <a:moveTo>
                    <a:pt x="5290312" y="5098542"/>
                  </a:moveTo>
                  <a:lnTo>
                    <a:pt x="5290312" y="5085842"/>
                  </a:lnTo>
                  <a:lnTo>
                    <a:pt x="5290312" y="5098542"/>
                  </a:lnTo>
                  <a:close/>
                  <a:moveTo>
                    <a:pt x="5290312" y="5073142"/>
                  </a:moveTo>
                  <a:lnTo>
                    <a:pt x="5290312" y="5060442"/>
                  </a:lnTo>
                  <a:lnTo>
                    <a:pt x="5290312" y="5073142"/>
                  </a:lnTo>
                  <a:close/>
                  <a:moveTo>
                    <a:pt x="5290312" y="5047742"/>
                  </a:moveTo>
                  <a:lnTo>
                    <a:pt x="5290312" y="5035042"/>
                  </a:lnTo>
                  <a:lnTo>
                    <a:pt x="5290312" y="5047742"/>
                  </a:lnTo>
                  <a:close/>
                  <a:moveTo>
                    <a:pt x="5290312" y="5022342"/>
                  </a:moveTo>
                  <a:lnTo>
                    <a:pt x="5290312" y="5009642"/>
                  </a:lnTo>
                  <a:lnTo>
                    <a:pt x="5290312" y="5022342"/>
                  </a:lnTo>
                  <a:close/>
                  <a:moveTo>
                    <a:pt x="5290312" y="4996942"/>
                  </a:moveTo>
                  <a:lnTo>
                    <a:pt x="5290312" y="4984242"/>
                  </a:lnTo>
                  <a:lnTo>
                    <a:pt x="5290312" y="4996942"/>
                  </a:lnTo>
                  <a:close/>
                  <a:moveTo>
                    <a:pt x="5290312" y="4971542"/>
                  </a:moveTo>
                  <a:lnTo>
                    <a:pt x="5290312" y="4958842"/>
                  </a:lnTo>
                  <a:lnTo>
                    <a:pt x="5290312" y="4971542"/>
                  </a:lnTo>
                  <a:close/>
                  <a:moveTo>
                    <a:pt x="5290312" y="4946142"/>
                  </a:moveTo>
                  <a:lnTo>
                    <a:pt x="5290312" y="4933442"/>
                  </a:lnTo>
                  <a:lnTo>
                    <a:pt x="5290312" y="4946142"/>
                  </a:lnTo>
                  <a:close/>
                  <a:moveTo>
                    <a:pt x="5290312" y="4920742"/>
                  </a:moveTo>
                  <a:lnTo>
                    <a:pt x="5290312" y="4908042"/>
                  </a:lnTo>
                  <a:lnTo>
                    <a:pt x="5290312" y="4920742"/>
                  </a:lnTo>
                  <a:close/>
                  <a:moveTo>
                    <a:pt x="5290312" y="4895342"/>
                  </a:moveTo>
                  <a:lnTo>
                    <a:pt x="5290312" y="4882642"/>
                  </a:lnTo>
                  <a:lnTo>
                    <a:pt x="5290312" y="4895342"/>
                  </a:lnTo>
                  <a:close/>
                  <a:moveTo>
                    <a:pt x="5290312" y="4869942"/>
                  </a:moveTo>
                  <a:lnTo>
                    <a:pt x="5290312" y="4857242"/>
                  </a:lnTo>
                  <a:lnTo>
                    <a:pt x="5290312" y="4869942"/>
                  </a:lnTo>
                  <a:close/>
                  <a:moveTo>
                    <a:pt x="5290312" y="4844542"/>
                  </a:moveTo>
                  <a:lnTo>
                    <a:pt x="5290312" y="4831842"/>
                  </a:lnTo>
                  <a:lnTo>
                    <a:pt x="5290312" y="4844542"/>
                  </a:lnTo>
                  <a:close/>
                  <a:moveTo>
                    <a:pt x="5290312" y="4819142"/>
                  </a:moveTo>
                  <a:lnTo>
                    <a:pt x="5290312" y="4806442"/>
                  </a:lnTo>
                  <a:lnTo>
                    <a:pt x="5290312" y="4819142"/>
                  </a:lnTo>
                  <a:close/>
                  <a:moveTo>
                    <a:pt x="5290312" y="4793742"/>
                  </a:moveTo>
                  <a:lnTo>
                    <a:pt x="5290312" y="4781042"/>
                  </a:lnTo>
                  <a:lnTo>
                    <a:pt x="5290312" y="4793742"/>
                  </a:lnTo>
                  <a:close/>
                  <a:moveTo>
                    <a:pt x="5290312" y="4768342"/>
                  </a:moveTo>
                  <a:lnTo>
                    <a:pt x="5290312" y="4755642"/>
                  </a:lnTo>
                  <a:lnTo>
                    <a:pt x="5290312" y="4768342"/>
                  </a:lnTo>
                  <a:close/>
                  <a:moveTo>
                    <a:pt x="5290312" y="4742942"/>
                  </a:moveTo>
                  <a:lnTo>
                    <a:pt x="5290312" y="4730242"/>
                  </a:lnTo>
                  <a:lnTo>
                    <a:pt x="5290312" y="4742942"/>
                  </a:lnTo>
                  <a:close/>
                  <a:moveTo>
                    <a:pt x="5290312" y="4717542"/>
                  </a:moveTo>
                  <a:lnTo>
                    <a:pt x="5290312" y="4704842"/>
                  </a:lnTo>
                  <a:lnTo>
                    <a:pt x="5290312" y="4717542"/>
                  </a:lnTo>
                  <a:close/>
                  <a:moveTo>
                    <a:pt x="5290312" y="4692142"/>
                  </a:moveTo>
                  <a:lnTo>
                    <a:pt x="5290312" y="4679442"/>
                  </a:lnTo>
                  <a:lnTo>
                    <a:pt x="5290312" y="4692142"/>
                  </a:lnTo>
                  <a:close/>
                  <a:moveTo>
                    <a:pt x="5290312" y="4666742"/>
                  </a:moveTo>
                  <a:lnTo>
                    <a:pt x="5290312" y="4654042"/>
                  </a:lnTo>
                  <a:lnTo>
                    <a:pt x="5290312" y="4666742"/>
                  </a:lnTo>
                  <a:close/>
                  <a:moveTo>
                    <a:pt x="5290312" y="4641342"/>
                  </a:moveTo>
                  <a:lnTo>
                    <a:pt x="5290312" y="4628642"/>
                  </a:lnTo>
                  <a:lnTo>
                    <a:pt x="5290312" y="4641342"/>
                  </a:lnTo>
                  <a:close/>
                  <a:moveTo>
                    <a:pt x="5290312" y="4615942"/>
                  </a:moveTo>
                  <a:lnTo>
                    <a:pt x="5290312" y="4603242"/>
                  </a:lnTo>
                  <a:lnTo>
                    <a:pt x="5290312" y="4615942"/>
                  </a:lnTo>
                  <a:close/>
                  <a:moveTo>
                    <a:pt x="5290312" y="4590542"/>
                  </a:moveTo>
                  <a:lnTo>
                    <a:pt x="5290312" y="4577842"/>
                  </a:lnTo>
                  <a:lnTo>
                    <a:pt x="5290312" y="4590542"/>
                  </a:lnTo>
                  <a:close/>
                  <a:moveTo>
                    <a:pt x="5290312" y="4565142"/>
                  </a:moveTo>
                  <a:lnTo>
                    <a:pt x="5290312" y="4552442"/>
                  </a:lnTo>
                  <a:lnTo>
                    <a:pt x="5290312" y="4565142"/>
                  </a:lnTo>
                  <a:close/>
                  <a:moveTo>
                    <a:pt x="5290312" y="4539742"/>
                  </a:moveTo>
                  <a:lnTo>
                    <a:pt x="5290312" y="4527042"/>
                  </a:lnTo>
                  <a:lnTo>
                    <a:pt x="5290312" y="4539742"/>
                  </a:lnTo>
                  <a:close/>
                  <a:moveTo>
                    <a:pt x="5290312" y="4514342"/>
                  </a:moveTo>
                  <a:lnTo>
                    <a:pt x="5290312" y="4501642"/>
                  </a:lnTo>
                  <a:lnTo>
                    <a:pt x="5290312" y="4514342"/>
                  </a:lnTo>
                  <a:close/>
                  <a:moveTo>
                    <a:pt x="5290312" y="4488942"/>
                  </a:moveTo>
                  <a:lnTo>
                    <a:pt x="5290312" y="4476242"/>
                  </a:lnTo>
                  <a:lnTo>
                    <a:pt x="5290312" y="4488942"/>
                  </a:lnTo>
                  <a:close/>
                  <a:moveTo>
                    <a:pt x="5290312" y="4463542"/>
                  </a:moveTo>
                  <a:lnTo>
                    <a:pt x="5290312" y="4450842"/>
                  </a:lnTo>
                  <a:lnTo>
                    <a:pt x="5290312" y="4463542"/>
                  </a:lnTo>
                  <a:close/>
                  <a:moveTo>
                    <a:pt x="5290312" y="4438142"/>
                  </a:moveTo>
                  <a:lnTo>
                    <a:pt x="5290312" y="4425442"/>
                  </a:lnTo>
                  <a:lnTo>
                    <a:pt x="5290312" y="4438142"/>
                  </a:lnTo>
                  <a:close/>
                  <a:moveTo>
                    <a:pt x="5290312" y="4412742"/>
                  </a:moveTo>
                  <a:lnTo>
                    <a:pt x="5290312" y="4400042"/>
                  </a:lnTo>
                  <a:lnTo>
                    <a:pt x="5290312" y="4412742"/>
                  </a:lnTo>
                  <a:close/>
                  <a:moveTo>
                    <a:pt x="5290312" y="4387342"/>
                  </a:moveTo>
                  <a:lnTo>
                    <a:pt x="5290312" y="4374642"/>
                  </a:lnTo>
                  <a:lnTo>
                    <a:pt x="5290312" y="4387342"/>
                  </a:lnTo>
                  <a:close/>
                  <a:moveTo>
                    <a:pt x="5290312" y="4361942"/>
                  </a:moveTo>
                  <a:lnTo>
                    <a:pt x="5290312" y="4349242"/>
                  </a:lnTo>
                  <a:lnTo>
                    <a:pt x="5290312" y="4361942"/>
                  </a:lnTo>
                  <a:close/>
                  <a:moveTo>
                    <a:pt x="5290312" y="4336542"/>
                  </a:moveTo>
                  <a:lnTo>
                    <a:pt x="5290312" y="4323842"/>
                  </a:lnTo>
                  <a:lnTo>
                    <a:pt x="5290312" y="4336542"/>
                  </a:lnTo>
                  <a:close/>
                  <a:moveTo>
                    <a:pt x="5290312" y="4311142"/>
                  </a:moveTo>
                  <a:lnTo>
                    <a:pt x="5290312" y="4298442"/>
                  </a:lnTo>
                  <a:lnTo>
                    <a:pt x="5290312" y="4311142"/>
                  </a:lnTo>
                  <a:close/>
                  <a:moveTo>
                    <a:pt x="5290312" y="4285742"/>
                  </a:moveTo>
                  <a:lnTo>
                    <a:pt x="5290312" y="4273042"/>
                  </a:lnTo>
                  <a:lnTo>
                    <a:pt x="5290312" y="4285742"/>
                  </a:lnTo>
                  <a:close/>
                  <a:moveTo>
                    <a:pt x="5290312" y="4260342"/>
                  </a:moveTo>
                  <a:lnTo>
                    <a:pt x="5290312" y="4247642"/>
                  </a:lnTo>
                  <a:lnTo>
                    <a:pt x="5290312" y="4260342"/>
                  </a:lnTo>
                  <a:close/>
                  <a:moveTo>
                    <a:pt x="5290312" y="4234942"/>
                  </a:moveTo>
                  <a:lnTo>
                    <a:pt x="5290312" y="4222242"/>
                  </a:lnTo>
                  <a:lnTo>
                    <a:pt x="5290312" y="4234942"/>
                  </a:lnTo>
                  <a:close/>
                  <a:moveTo>
                    <a:pt x="5290312" y="4209542"/>
                  </a:moveTo>
                  <a:lnTo>
                    <a:pt x="5290312" y="4196842"/>
                  </a:lnTo>
                  <a:lnTo>
                    <a:pt x="5290312" y="4209542"/>
                  </a:lnTo>
                  <a:close/>
                  <a:moveTo>
                    <a:pt x="5290312" y="4184142"/>
                  </a:moveTo>
                  <a:lnTo>
                    <a:pt x="5290312" y="4171442"/>
                  </a:lnTo>
                  <a:lnTo>
                    <a:pt x="5290312" y="4184142"/>
                  </a:lnTo>
                  <a:close/>
                  <a:moveTo>
                    <a:pt x="5290312" y="4158742"/>
                  </a:moveTo>
                  <a:lnTo>
                    <a:pt x="5290312" y="4146042"/>
                  </a:lnTo>
                  <a:lnTo>
                    <a:pt x="5290312" y="4158742"/>
                  </a:lnTo>
                  <a:close/>
                  <a:moveTo>
                    <a:pt x="5290312" y="4133342"/>
                  </a:moveTo>
                  <a:lnTo>
                    <a:pt x="5290312" y="4120642"/>
                  </a:lnTo>
                  <a:lnTo>
                    <a:pt x="5290312" y="4133342"/>
                  </a:lnTo>
                  <a:close/>
                  <a:moveTo>
                    <a:pt x="5290312" y="4107942"/>
                  </a:moveTo>
                  <a:lnTo>
                    <a:pt x="5290312" y="4095242"/>
                  </a:lnTo>
                  <a:lnTo>
                    <a:pt x="5290312" y="4107942"/>
                  </a:lnTo>
                  <a:close/>
                  <a:moveTo>
                    <a:pt x="5290312" y="4082542"/>
                  </a:moveTo>
                  <a:lnTo>
                    <a:pt x="5290312" y="4069842"/>
                  </a:lnTo>
                  <a:lnTo>
                    <a:pt x="5290312" y="4082542"/>
                  </a:lnTo>
                  <a:close/>
                  <a:moveTo>
                    <a:pt x="5290312" y="4057142"/>
                  </a:moveTo>
                  <a:lnTo>
                    <a:pt x="5290312" y="4044442"/>
                  </a:lnTo>
                  <a:lnTo>
                    <a:pt x="5290312" y="4057142"/>
                  </a:lnTo>
                  <a:close/>
                  <a:moveTo>
                    <a:pt x="5290312" y="4031742"/>
                  </a:moveTo>
                  <a:lnTo>
                    <a:pt x="5290312" y="4019042"/>
                  </a:lnTo>
                  <a:lnTo>
                    <a:pt x="5290312" y="4031742"/>
                  </a:lnTo>
                  <a:close/>
                  <a:moveTo>
                    <a:pt x="5290312" y="4006342"/>
                  </a:moveTo>
                  <a:lnTo>
                    <a:pt x="5290312" y="3993642"/>
                  </a:lnTo>
                  <a:lnTo>
                    <a:pt x="5290312" y="4006342"/>
                  </a:lnTo>
                  <a:close/>
                  <a:moveTo>
                    <a:pt x="5290312" y="3980942"/>
                  </a:moveTo>
                  <a:lnTo>
                    <a:pt x="5290312" y="3968242"/>
                  </a:lnTo>
                  <a:lnTo>
                    <a:pt x="5290312" y="3980942"/>
                  </a:lnTo>
                  <a:close/>
                  <a:moveTo>
                    <a:pt x="5290312" y="3955542"/>
                  </a:moveTo>
                  <a:lnTo>
                    <a:pt x="5290312" y="3942842"/>
                  </a:lnTo>
                  <a:lnTo>
                    <a:pt x="5290312" y="3955542"/>
                  </a:lnTo>
                  <a:close/>
                  <a:moveTo>
                    <a:pt x="5290312" y="3930142"/>
                  </a:moveTo>
                  <a:lnTo>
                    <a:pt x="5290312" y="3917442"/>
                  </a:lnTo>
                  <a:lnTo>
                    <a:pt x="5290312" y="3930142"/>
                  </a:lnTo>
                  <a:close/>
                  <a:moveTo>
                    <a:pt x="5290312" y="3904742"/>
                  </a:moveTo>
                  <a:lnTo>
                    <a:pt x="5290312" y="3892042"/>
                  </a:lnTo>
                  <a:lnTo>
                    <a:pt x="5290312" y="3904742"/>
                  </a:lnTo>
                  <a:close/>
                  <a:moveTo>
                    <a:pt x="5290312" y="3879342"/>
                  </a:moveTo>
                  <a:lnTo>
                    <a:pt x="5290312" y="3866642"/>
                  </a:lnTo>
                  <a:lnTo>
                    <a:pt x="5290312" y="3879342"/>
                  </a:lnTo>
                  <a:close/>
                  <a:moveTo>
                    <a:pt x="5290312" y="3853942"/>
                  </a:moveTo>
                  <a:lnTo>
                    <a:pt x="5290312" y="3841242"/>
                  </a:lnTo>
                  <a:lnTo>
                    <a:pt x="5290312" y="3853942"/>
                  </a:lnTo>
                  <a:close/>
                  <a:moveTo>
                    <a:pt x="5290312" y="3828542"/>
                  </a:moveTo>
                  <a:lnTo>
                    <a:pt x="5290312" y="3815842"/>
                  </a:lnTo>
                  <a:lnTo>
                    <a:pt x="5290312" y="3828542"/>
                  </a:lnTo>
                  <a:close/>
                  <a:moveTo>
                    <a:pt x="5290312" y="3803142"/>
                  </a:moveTo>
                  <a:lnTo>
                    <a:pt x="5290312" y="3790442"/>
                  </a:lnTo>
                  <a:lnTo>
                    <a:pt x="5290312" y="3803142"/>
                  </a:lnTo>
                  <a:close/>
                  <a:moveTo>
                    <a:pt x="5290312" y="3777742"/>
                  </a:moveTo>
                  <a:lnTo>
                    <a:pt x="5290312" y="3765042"/>
                  </a:lnTo>
                  <a:lnTo>
                    <a:pt x="5290312" y="3777742"/>
                  </a:lnTo>
                  <a:close/>
                  <a:moveTo>
                    <a:pt x="5290312" y="3752342"/>
                  </a:moveTo>
                  <a:lnTo>
                    <a:pt x="5290312" y="3739642"/>
                  </a:lnTo>
                  <a:lnTo>
                    <a:pt x="5290312" y="3752342"/>
                  </a:lnTo>
                  <a:close/>
                  <a:moveTo>
                    <a:pt x="5290312" y="3726942"/>
                  </a:moveTo>
                  <a:lnTo>
                    <a:pt x="5290312" y="3714242"/>
                  </a:lnTo>
                  <a:lnTo>
                    <a:pt x="5290312" y="3726942"/>
                  </a:lnTo>
                  <a:close/>
                  <a:moveTo>
                    <a:pt x="5290312" y="3701542"/>
                  </a:moveTo>
                  <a:lnTo>
                    <a:pt x="5290312" y="3688842"/>
                  </a:lnTo>
                  <a:lnTo>
                    <a:pt x="5290312" y="3701542"/>
                  </a:lnTo>
                  <a:close/>
                  <a:moveTo>
                    <a:pt x="5290312" y="3676142"/>
                  </a:moveTo>
                  <a:lnTo>
                    <a:pt x="5290312" y="3663442"/>
                  </a:lnTo>
                  <a:lnTo>
                    <a:pt x="5290312" y="3676142"/>
                  </a:lnTo>
                  <a:close/>
                  <a:moveTo>
                    <a:pt x="5290312" y="3650742"/>
                  </a:moveTo>
                  <a:lnTo>
                    <a:pt x="5290312" y="3638042"/>
                  </a:lnTo>
                  <a:lnTo>
                    <a:pt x="5290312" y="3650742"/>
                  </a:lnTo>
                  <a:close/>
                  <a:moveTo>
                    <a:pt x="5290312" y="3625342"/>
                  </a:moveTo>
                  <a:lnTo>
                    <a:pt x="5290312" y="3612642"/>
                  </a:lnTo>
                  <a:lnTo>
                    <a:pt x="5290312" y="3625342"/>
                  </a:lnTo>
                  <a:close/>
                  <a:moveTo>
                    <a:pt x="5290312" y="3599942"/>
                  </a:moveTo>
                  <a:lnTo>
                    <a:pt x="5290312" y="3587242"/>
                  </a:lnTo>
                  <a:lnTo>
                    <a:pt x="5290312" y="3599942"/>
                  </a:lnTo>
                  <a:close/>
                  <a:moveTo>
                    <a:pt x="5290312" y="3574542"/>
                  </a:moveTo>
                  <a:lnTo>
                    <a:pt x="5290312" y="3561842"/>
                  </a:lnTo>
                  <a:lnTo>
                    <a:pt x="5290312" y="3574542"/>
                  </a:lnTo>
                  <a:close/>
                  <a:moveTo>
                    <a:pt x="5290312" y="3549142"/>
                  </a:moveTo>
                  <a:lnTo>
                    <a:pt x="5290312" y="3536442"/>
                  </a:lnTo>
                  <a:lnTo>
                    <a:pt x="5290312" y="3549142"/>
                  </a:lnTo>
                  <a:close/>
                  <a:moveTo>
                    <a:pt x="5290312" y="3523742"/>
                  </a:moveTo>
                  <a:lnTo>
                    <a:pt x="5290312" y="3511042"/>
                  </a:lnTo>
                  <a:lnTo>
                    <a:pt x="5290312" y="3523742"/>
                  </a:lnTo>
                  <a:close/>
                  <a:moveTo>
                    <a:pt x="5290312" y="3498342"/>
                  </a:moveTo>
                  <a:lnTo>
                    <a:pt x="5290312" y="3485642"/>
                  </a:lnTo>
                  <a:lnTo>
                    <a:pt x="5290312" y="3498342"/>
                  </a:lnTo>
                  <a:close/>
                  <a:moveTo>
                    <a:pt x="5290312" y="3472942"/>
                  </a:moveTo>
                  <a:lnTo>
                    <a:pt x="5290312" y="3460242"/>
                  </a:lnTo>
                  <a:lnTo>
                    <a:pt x="5290312" y="3472942"/>
                  </a:lnTo>
                  <a:close/>
                  <a:moveTo>
                    <a:pt x="5290312" y="3447542"/>
                  </a:moveTo>
                  <a:lnTo>
                    <a:pt x="5290312" y="3434842"/>
                  </a:lnTo>
                  <a:lnTo>
                    <a:pt x="5290312" y="3447542"/>
                  </a:lnTo>
                  <a:close/>
                  <a:moveTo>
                    <a:pt x="5290312" y="3422142"/>
                  </a:moveTo>
                  <a:lnTo>
                    <a:pt x="5290312" y="3409442"/>
                  </a:lnTo>
                  <a:lnTo>
                    <a:pt x="5290312" y="3422142"/>
                  </a:lnTo>
                  <a:close/>
                  <a:moveTo>
                    <a:pt x="5290312" y="3396742"/>
                  </a:moveTo>
                  <a:lnTo>
                    <a:pt x="5290312" y="3384042"/>
                  </a:lnTo>
                  <a:lnTo>
                    <a:pt x="5290312" y="3396742"/>
                  </a:lnTo>
                  <a:close/>
                  <a:moveTo>
                    <a:pt x="5290312" y="3371342"/>
                  </a:moveTo>
                  <a:lnTo>
                    <a:pt x="5290312" y="3358642"/>
                  </a:lnTo>
                  <a:lnTo>
                    <a:pt x="5290312" y="3371342"/>
                  </a:lnTo>
                  <a:close/>
                  <a:moveTo>
                    <a:pt x="5290312" y="3345942"/>
                  </a:moveTo>
                  <a:lnTo>
                    <a:pt x="5290312" y="3333242"/>
                  </a:lnTo>
                  <a:lnTo>
                    <a:pt x="5290312" y="3345942"/>
                  </a:lnTo>
                  <a:close/>
                  <a:moveTo>
                    <a:pt x="5290312" y="3320542"/>
                  </a:moveTo>
                  <a:lnTo>
                    <a:pt x="5290312" y="3307842"/>
                  </a:lnTo>
                  <a:lnTo>
                    <a:pt x="5290312" y="3320542"/>
                  </a:lnTo>
                  <a:close/>
                  <a:moveTo>
                    <a:pt x="5290312" y="3295142"/>
                  </a:moveTo>
                  <a:lnTo>
                    <a:pt x="5290312" y="3282442"/>
                  </a:lnTo>
                  <a:lnTo>
                    <a:pt x="5290312" y="3295142"/>
                  </a:lnTo>
                  <a:close/>
                  <a:moveTo>
                    <a:pt x="5290312" y="3269742"/>
                  </a:moveTo>
                  <a:lnTo>
                    <a:pt x="5290312" y="3257042"/>
                  </a:lnTo>
                  <a:lnTo>
                    <a:pt x="5290312" y="3269742"/>
                  </a:lnTo>
                  <a:close/>
                  <a:moveTo>
                    <a:pt x="5290312" y="3244342"/>
                  </a:moveTo>
                  <a:lnTo>
                    <a:pt x="5290312" y="3231642"/>
                  </a:lnTo>
                  <a:lnTo>
                    <a:pt x="5290312" y="3244342"/>
                  </a:lnTo>
                  <a:close/>
                  <a:moveTo>
                    <a:pt x="5290312" y="3218942"/>
                  </a:moveTo>
                  <a:lnTo>
                    <a:pt x="5290312" y="3206242"/>
                  </a:lnTo>
                  <a:lnTo>
                    <a:pt x="5290312" y="3218942"/>
                  </a:lnTo>
                  <a:close/>
                  <a:moveTo>
                    <a:pt x="5290312" y="3193542"/>
                  </a:moveTo>
                  <a:lnTo>
                    <a:pt x="5290312" y="3180842"/>
                  </a:lnTo>
                  <a:lnTo>
                    <a:pt x="5290312" y="3193542"/>
                  </a:lnTo>
                  <a:close/>
                  <a:moveTo>
                    <a:pt x="5290312" y="3168142"/>
                  </a:moveTo>
                  <a:lnTo>
                    <a:pt x="5290312" y="3155442"/>
                  </a:lnTo>
                  <a:lnTo>
                    <a:pt x="5290312" y="3168142"/>
                  </a:lnTo>
                  <a:close/>
                  <a:moveTo>
                    <a:pt x="5290312" y="3142742"/>
                  </a:moveTo>
                  <a:lnTo>
                    <a:pt x="5290312" y="3130042"/>
                  </a:lnTo>
                  <a:lnTo>
                    <a:pt x="5290312" y="3142742"/>
                  </a:lnTo>
                  <a:close/>
                  <a:moveTo>
                    <a:pt x="5290312" y="3117342"/>
                  </a:moveTo>
                  <a:lnTo>
                    <a:pt x="5290312" y="3104642"/>
                  </a:lnTo>
                  <a:lnTo>
                    <a:pt x="5290312" y="3117342"/>
                  </a:lnTo>
                  <a:close/>
                  <a:moveTo>
                    <a:pt x="5290312" y="3091942"/>
                  </a:moveTo>
                  <a:lnTo>
                    <a:pt x="5290312" y="3079242"/>
                  </a:lnTo>
                  <a:lnTo>
                    <a:pt x="5290312" y="3091942"/>
                  </a:lnTo>
                  <a:close/>
                  <a:moveTo>
                    <a:pt x="5290312" y="3066542"/>
                  </a:moveTo>
                  <a:lnTo>
                    <a:pt x="5290312" y="3053842"/>
                  </a:lnTo>
                  <a:lnTo>
                    <a:pt x="5290312" y="3066542"/>
                  </a:lnTo>
                  <a:close/>
                  <a:moveTo>
                    <a:pt x="5290312" y="3041142"/>
                  </a:moveTo>
                  <a:lnTo>
                    <a:pt x="5290312" y="3028442"/>
                  </a:lnTo>
                  <a:lnTo>
                    <a:pt x="5290312" y="3041142"/>
                  </a:lnTo>
                  <a:close/>
                  <a:moveTo>
                    <a:pt x="5290312" y="3015742"/>
                  </a:moveTo>
                  <a:lnTo>
                    <a:pt x="5290312" y="3003042"/>
                  </a:lnTo>
                  <a:lnTo>
                    <a:pt x="5290312" y="3015742"/>
                  </a:lnTo>
                  <a:close/>
                  <a:moveTo>
                    <a:pt x="5290312" y="2990342"/>
                  </a:moveTo>
                  <a:lnTo>
                    <a:pt x="5290312" y="2977642"/>
                  </a:lnTo>
                  <a:lnTo>
                    <a:pt x="5290312" y="2990342"/>
                  </a:lnTo>
                  <a:close/>
                  <a:moveTo>
                    <a:pt x="5290312" y="2964942"/>
                  </a:moveTo>
                  <a:lnTo>
                    <a:pt x="5290312" y="2952242"/>
                  </a:lnTo>
                  <a:lnTo>
                    <a:pt x="5290312" y="2964942"/>
                  </a:lnTo>
                  <a:close/>
                  <a:moveTo>
                    <a:pt x="5290312" y="2939542"/>
                  </a:moveTo>
                  <a:lnTo>
                    <a:pt x="5290312" y="2926842"/>
                  </a:lnTo>
                  <a:lnTo>
                    <a:pt x="5290312" y="2939542"/>
                  </a:lnTo>
                  <a:close/>
                  <a:moveTo>
                    <a:pt x="5290312" y="2914142"/>
                  </a:moveTo>
                  <a:lnTo>
                    <a:pt x="5290312" y="2901442"/>
                  </a:lnTo>
                  <a:lnTo>
                    <a:pt x="5290312" y="2914142"/>
                  </a:lnTo>
                  <a:close/>
                  <a:moveTo>
                    <a:pt x="5290312" y="2888742"/>
                  </a:moveTo>
                  <a:lnTo>
                    <a:pt x="5290312" y="2876042"/>
                  </a:lnTo>
                  <a:lnTo>
                    <a:pt x="5290312" y="2888742"/>
                  </a:lnTo>
                  <a:close/>
                  <a:moveTo>
                    <a:pt x="5290312" y="2863342"/>
                  </a:moveTo>
                  <a:lnTo>
                    <a:pt x="5290312" y="2850642"/>
                  </a:lnTo>
                  <a:lnTo>
                    <a:pt x="5290312" y="2863342"/>
                  </a:lnTo>
                  <a:close/>
                  <a:moveTo>
                    <a:pt x="5290312" y="2837942"/>
                  </a:moveTo>
                  <a:lnTo>
                    <a:pt x="5290312" y="2825242"/>
                  </a:lnTo>
                  <a:lnTo>
                    <a:pt x="5290312" y="2837942"/>
                  </a:lnTo>
                  <a:close/>
                  <a:moveTo>
                    <a:pt x="5290312" y="2812542"/>
                  </a:moveTo>
                  <a:lnTo>
                    <a:pt x="5290312" y="2799842"/>
                  </a:lnTo>
                  <a:lnTo>
                    <a:pt x="5290312" y="2812542"/>
                  </a:lnTo>
                  <a:close/>
                  <a:moveTo>
                    <a:pt x="5290312" y="2787142"/>
                  </a:moveTo>
                  <a:lnTo>
                    <a:pt x="5290312" y="2774442"/>
                  </a:lnTo>
                  <a:lnTo>
                    <a:pt x="5290312" y="2787142"/>
                  </a:lnTo>
                  <a:close/>
                  <a:moveTo>
                    <a:pt x="5290312" y="2761742"/>
                  </a:moveTo>
                  <a:lnTo>
                    <a:pt x="5290312" y="2749042"/>
                  </a:lnTo>
                  <a:lnTo>
                    <a:pt x="5290312" y="2761742"/>
                  </a:lnTo>
                  <a:close/>
                  <a:moveTo>
                    <a:pt x="5290312" y="2736342"/>
                  </a:moveTo>
                  <a:lnTo>
                    <a:pt x="5290312" y="2723642"/>
                  </a:lnTo>
                  <a:lnTo>
                    <a:pt x="5290312" y="2736342"/>
                  </a:lnTo>
                  <a:close/>
                  <a:moveTo>
                    <a:pt x="5290312" y="2710942"/>
                  </a:moveTo>
                  <a:lnTo>
                    <a:pt x="5290312" y="2698242"/>
                  </a:lnTo>
                  <a:lnTo>
                    <a:pt x="5290312" y="2710942"/>
                  </a:lnTo>
                  <a:close/>
                  <a:moveTo>
                    <a:pt x="5290312" y="2685542"/>
                  </a:moveTo>
                  <a:lnTo>
                    <a:pt x="5290312" y="2672842"/>
                  </a:lnTo>
                  <a:lnTo>
                    <a:pt x="5290312" y="2685542"/>
                  </a:lnTo>
                  <a:close/>
                  <a:moveTo>
                    <a:pt x="5290312" y="2660142"/>
                  </a:moveTo>
                  <a:lnTo>
                    <a:pt x="5290312" y="2647442"/>
                  </a:lnTo>
                  <a:lnTo>
                    <a:pt x="5290312" y="2660142"/>
                  </a:lnTo>
                  <a:close/>
                  <a:moveTo>
                    <a:pt x="5290312" y="2634742"/>
                  </a:moveTo>
                  <a:lnTo>
                    <a:pt x="5290312" y="2622042"/>
                  </a:lnTo>
                  <a:lnTo>
                    <a:pt x="5290312" y="2634742"/>
                  </a:lnTo>
                  <a:close/>
                  <a:moveTo>
                    <a:pt x="5290312" y="2609342"/>
                  </a:moveTo>
                  <a:lnTo>
                    <a:pt x="5290312" y="2596642"/>
                  </a:lnTo>
                  <a:lnTo>
                    <a:pt x="5290312" y="2609342"/>
                  </a:lnTo>
                  <a:close/>
                  <a:moveTo>
                    <a:pt x="5290312" y="2583942"/>
                  </a:moveTo>
                  <a:lnTo>
                    <a:pt x="5290312" y="2571242"/>
                  </a:lnTo>
                  <a:lnTo>
                    <a:pt x="5290312" y="2583942"/>
                  </a:lnTo>
                  <a:close/>
                  <a:moveTo>
                    <a:pt x="5290312" y="2558542"/>
                  </a:moveTo>
                  <a:lnTo>
                    <a:pt x="5290312" y="2545842"/>
                  </a:lnTo>
                  <a:lnTo>
                    <a:pt x="5290312" y="2558542"/>
                  </a:lnTo>
                  <a:close/>
                  <a:moveTo>
                    <a:pt x="5290312" y="2533142"/>
                  </a:moveTo>
                  <a:lnTo>
                    <a:pt x="5290312" y="2520442"/>
                  </a:lnTo>
                  <a:lnTo>
                    <a:pt x="5290312" y="2533142"/>
                  </a:lnTo>
                  <a:close/>
                  <a:moveTo>
                    <a:pt x="5290312" y="2507742"/>
                  </a:moveTo>
                  <a:lnTo>
                    <a:pt x="5290312" y="2495042"/>
                  </a:lnTo>
                  <a:lnTo>
                    <a:pt x="5290312" y="2507742"/>
                  </a:lnTo>
                  <a:close/>
                  <a:moveTo>
                    <a:pt x="5290312" y="2482342"/>
                  </a:moveTo>
                  <a:lnTo>
                    <a:pt x="5290312" y="2469642"/>
                  </a:lnTo>
                  <a:lnTo>
                    <a:pt x="5290312" y="2482342"/>
                  </a:lnTo>
                  <a:close/>
                  <a:moveTo>
                    <a:pt x="5290312" y="2456942"/>
                  </a:moveTo>
                  <a:lnTo>
                    <a:pt x="5290312" y="2444242"/>
                  </a:lnTo>
                  <a:lnTo>
                    <a:pt x="5290312" y="2456942"/>
                  </a:lnTo>
                  <a:close/>
                  <a:moveTo>
                    <a:pt x="5290312" y="2431542"/>
                  </a:moveTo>
                  <a:lnTo>
                    <a:pt x="5290312" y="2418842"/>
                  </a:lnTo>
                  <a:lnTo>
                    <a:pt x="5290312" y="2431542"/>
                  </a:lnTo>
                  <a:close/>
                  <a:moveTo>
                    <a:pt x="5290312" y="2406142"/>
                  </a:moveTo>
                  <a:lnTo>
                    <a:pt x="5290312" y="2393442"/>
                  </a:lnTo>
                  <a:lnTo>
                    <a:pt x="5290312" y="2406142"/>
                  </a:lnTo>
                  <a:close/>
                  <a:moveTo>
                    <a:pt x="5290312" y="2380742"/>
                  </a:moveTo>
                  <a:lnTo>
                    <a:pt x="5290312" y="2368042"/>
                  </a:lnTo>
                  <a:lnTo>
                    <a:pt x="5290312" y="2380742"/>
                  </a:lnTo>
                  <a:close/>
                  <a:moveTo>
                    <a:pt x="5290312" y="2355342"/>
                  </a:moveTo>
                  <a:lnTo>
                    <a:pt x="5290312" y="2342642"/>
                  </a:lnTo>
                  <a:lnTo>
                    <a:pt x="5290312" y="2355342"/>
                  </a:lnTo>
                  <a:close/>
                  <a:moveTo>
                    <a:pt x="5290312" y="2329942"/>
                  </a:moveTo>
                  <a:lnTo>
                    <a:pt x="5290312" y="2317242"/>
                  </a:lnTo>
                  <a:lnTo>
                    <a:pt x="5290312" y="2329942"/>
                  </a:lnTo>
                  <a:close/>
                  <a:moveTo>
                    <a:pt x="5290312" y="2304542"/>
                  </a:moveTo>
                  <a:lnTo>
                    <a:pt x="5290312" y="2291842"/>
                  </a:lnTo>
                  <a:lnTo>
                    <a:pt x="5290312" y="2304542"/>
                  </a:lnTo>
                  <a:close/>
                  <a:moveTo>
                    <a:pt x="5290312" y="2279142"/>
                  </a:moveTo>
                  <a:lnTo>
                    <a:pt x="5290312" y="2266442"/>
                  </a:lnTo>
                  <a:lnTo>
                    <a:pt x="5290312" y="2279142"/>
                  </a:lnTo>
                  <a:close/>
                  <a:moveTo>
                    <a:pt x="5290312" y="2253742"/>
                  </a:moveTo>
                  <a:lnTo>
                    <a:pt x="5290312" y="2241042"/>
                  </a:lnTo>
                  <a:lnTo>
                    <a:pt x="5290312" y="2253742"/>
                  </a:lnTo>
                  <a:close/>
                  <a:moveTo>
                    <a:pt x="5290312" y="2228342"/>
                  </a:moveTo>
                  <a:lnTo>
                    <a:pt x="5290312" y="2215642"/>
                  </a:lnTo>
                  <a:lnTo>
                    <a:pt x="5290312" y="2228342"/>
                  </a:lnTo>
                  <a:close/>
                  <a:moveTo>
                    <a:pt x="5290312" y="2202942"/>
                  </a:moveTo>
                  <a:lnTo>
                    <a:pt x="5290312" y="2190242"/>
                  </a:lnTo>
                  <a:lnTo>
                    <a:pt x="5290312" y="2202942"/>
                  </a:lnTo>
                  <a:close/>
                  <a:moveTo>
                    <a:pt x="5290312" y="2177542"/>
                  </a:moveTo>
                  <a:lnTo>
                    <a:pt x="5290312" y="2164842"/>
                  </a:lnTo>
                  <a:lnTo>
                    <a:pt x="5290312" y="2177542"/>
                  </a:lnTo>
                  <a:close/>
                  <a:moveTo>
                    <a:pt x="5290312" y="2152142"/>
                  </a:moveTo>
                  <a:lnTo>
                    <a:pt x="5290312" y="2139442"/>
                  </a:lnTo>
                  <a:lnTo>
                    <a:pt x="5290312" y="2152142"/>
                  </a:lnTo>
                  <a:close/>
                  <a:moveTo>
                    <a:pt x="5290312" y="2126742"/>
                  </a:moveTo>
                  <a:lnTo>
                    <a:pt x="5290312" y="2114042"/>
                  </a:lnTo>
                  <a:lnTo>
                    <a:pt x="5290312" y="2126742"/>
                  </a:lnTo>
                  <a:close/>
                  <a:moveTo>
                    <a:pt x="5290312" y="2101342"/>
                  </a:moveTo>
                  <a:lnTo>
                    <a:pt x="5290312" y="2088642"/>
                  </a:lnTo>
                  <a:lnTo>
                    <a:pt x="5290312" y="2101342"/>
                  </a:lnTo>
                  <a:close/>
                  <a:moveTo>
                    <a:pt x="5290312" y="2075942"/>
                  </a:moveTo>
                  <a:lnTo>
                    <a:pt x="5290312" y="2063242"/>
                  </a:lnTo>
                  <a:lnTo>
                    <a:pt x="5290312" y="2075942"/>
                  </a:lnTo>
                  <a:close/>
                  <a:moveTo>
                    <a:pt x="5290312" y="2050542"/>
                  </a:moveTo>
                  <a:lnTo>
                    <a:pt x="5290312" y="2037842"/>
                  </a:lnTo>
                  <a:lnTo>
                    <a:pt x="5290312" y="2050542"/>
                  </a:lnTo>
                  <a:close/>
                  <a:moveTo>
                    <a:pt x="5290312" y="2025142"/>
                  </a:moveTo>
                  <a:lnTo>
                    <a:pt x="5290312" y="2012442"/>
                  </a:lnTo>
                  <a:lnTo>
                    <a:pt x="5290312" y="2025142"/>
                  </a:lnTo>
                  <a:close/>
                  <a:moveTo>
                    <a:pt x="5290312" y="1999742"/>
                  </a:moveTo>
                  <a:lnTo>
                    <a:pt x="5290312" y="1987042"/>
                  </a:lnTo>
                  <a:lnTo>
                    <a:pt x="5290312" y="1999742"/>
                  </a:lnTo>
                  <a:close/>
                  <a:moveTo>
                    <a:pt x="5290312" y="1974342"/>
                  </a:moveTo>
                  <a:lnTo>
                    <a:pt x="5290312" y="1961642"/>
                  </a:lnTo>
                  <a:lnTo>
                    <a:pt x="5290312" y="1974342"/>
                  </a:lnTo>
                  <a:close/>
                  <a:moveTo>
                    <a:pt x="5290312" y="1948942"/>
                  </a:moveTo>
                  <a:lnTo>
                    <a:pt x="5290312" y="1936242"/>
                  </a:lnTo>
                  <a:lnTo>
                    <a:pt x="5290312" y="1948942"/>
                  </a:lnTo>
                  <a:close/>
                  <a:moveTo>
                    <a:pt x="5290312" y="1923542"/>
                  </a:moveTo>
                  <a:lnTo>
                    <a:pt x="5290312" y="1910842"/>
                  </a:lnTo>
                  <a:lnTo>
                    <a:pt x="5290312" y="1923542"/>
                  </a:lnTo>
                  <a:close/>
                  <a:moveTo>
                    <a:pt x="5290312" y="1898142"/>
                  </a:moveTo>
                  <a:lnTo>
                    <a:pt x="5290312" y="1885442"/>
                  </a:lnTo>
                  <a:lnTo>
                    <a:pt x="5290312" y="1898142"/>
                  </a:lnTo>
                  <a:close/>
                  <a:moveTo>
                    <a:pt x="5290312" y="1872742"/>
                  </a:moveTo>
                  <a:lnTo>
                    <a:pt x="5290312" y="1860042"/>
                  </a:lnTo>
                  <a:lnTo>
                    <a:pt x="5290312" y="1872742"/>
                  </a:lnTo>
                  <a:close/>
                  <a:moveTo>
                    <a:pt x="5290312" y="1847342"/>
                  </a:moveTo>
                  <a:lnTo>
                    <a:pt x="5290312" y="1834642"/>
                  </a:lnTo>
                  <a:lnTo>
                    <a:pt x="5290312" y="1847342"/>
                  </a:lnTo>
                  <a:close/>
                  <a:moveTo>
                    <a:pt x="5290312" y="1821942"/>
                  </a:moveTo>
                  <a:lnTo>
                    <a:pt x="5290312" y="1809242"/>
                  </a:lnTo>
                  <a:lnTo>
                    <a:pt x="5290312" y="1821942"/>
                  </a:lnTo>
                  <a:close/>
                  <a:moveTo>
                    <a:pt x="5290312" y="1796542"/>
                  </a:moveTo>
                  <a:lnTo>
                    <a:pt x="5290312" y="1783842"/>
                  </a:lnTo>
                  <a:lnTo>
                    <a:pt x="5290312" y="1796542"/>
                  </a:lnTo>
                  <a:close/>
                  <a:moveTo>
                    <a:pt x="5290312" y="1771142"/>
                  </a:moveTo>
                  <a:lnTo>
                    <a:pt x="5290312" y="1758442"/>
                  </a:lnTo>
                  <a:lnTo>
                    <a:pt x="5290312" y="1771142"/>
                  </a:lnTo>
                  <a:close/>
                  <a:moveTo>
                    <a:pt x="5290312" y="1745742"/>
                  </a:moveTo>
                  <a:lnTo>
                    <a:pt x="5290312" y="1733042"/>
                  </a:lnTo>
                  <a:lnTo>
                    <a:pt x="5290312" y="1745742"/>
                  </a:lnTo>
                  <a:close/>
                  <a:moveTo>
                    <a:pt x="5290312" y="1720342"/>
                  </a:moveTo>
                  <a:lnTo>
                    <a:pt x="5290312" y="1707642"/>
                  </a:lnTo>
                  <a:lnTo>
                    <a:pt x="5290312" y="1720342"/>
                  </a:lnTo>
                  <a:close/>
                  <a:moveTo>
                    <a:pt x="5290312" y="1694942"/>
                  </a:moveTo>
                  <a:lnTo>
                    <a:pt x="5290312" y="1682242"/>
                  </a:lnTo>
                  <a:lnTo>
                    <a:pt x="5290312" y="1694942"/>
                  </a:lnTo>
                  <a:close/>
                  <a:moveTo>
                    <a:pt x="5290312" y="1669542"/>
                  </a:moveTo>
                  <a:lnTo>
                    <a:pt x="5290312" y="1656842"/>
                  </a:lnTo>
                  <a:lnTo>
                    <a:pt x="5290312" y="1669542"/>
                  </a:lnTo>
                  <a:close/>
                  <a:moveTo>
                    <a:pt x="5290312" y="1644142"/>
                  </a:moveTo>
                  <a:lnTo>
                    <a:pt x="5290312" y="1631442"/>
                  </a:lnTo>
                  <a:lnTo>
                    <a:pt x="5290312" y="1644142"/>
                  </a:lnTo>
                  <a:close/>
                  <a:moveTo>
                    <a:pt x="5290312" y="1618742"/>
                  </a:moveTo>
                  <a:lnTo>
                    <a:pt x="5290312" y="1606042"/>
                  </a:lnTo>
                  <a:lnTo>
                    <a:pt x="5290312" y="1618742"/>
                  </a:lnTo>
                  <a:close/>
                  <a:moveTo>
                    <a:pt x="5290312" y="1593342"/>
                  </a:moveTo>
                  <a:lnTo>
                    <a:pt x="5290312" y="1580642"/>
                  </a:lnTo>
                  <a:lnTo>
                    <a:pt x="5290312" y="1593342"/>
                  </a:lnTo>
                  <a:close/>
                  <a:moveTo>
                    <a:pt x="5290312" y="1567942"/>
                  </a:moveTo>
                  <a:lnTo>
                    <a:pt x="5290312" y="1555242"/>
                  </a:lnTo>
                  <a:lnTo>
                    <a:pt x="5290312" y="1567942"/>
                  </a:lnTo>
                  <a:close/>
                  <a:moveTo>
                    <a:pt x="5290312" y="1542542"/>
                  </a:moveTo>
                  <a:lnTo>
                    <a:pt x="5290312" y="1529842"/>
                  </a:lnTo>
                  <a:lnTo>
                    <a:pt x="5290312" y="1542542"/>
                  </a:lnTo>
                  <a:close/>
                  <a:moveTo>
                    <a:pt x="5290312" y="1517142"/>
                  </a:moveTo>
                  <a:lnTo>
                    <a:pt x="5290312" y="1504442"/>
                  </a:lnTo>
                  <a:lnTo>
                    <a:pt x="5290312" y="1517142"/>
                  </a:lnTo>
                  <a:close/>
                  <a:moveTo>
                    <a:pt x="5290312" y="1491742"/>
                  </a:moveTo>
                  <a:lnTo>
                    <a:pt x="5290312" y="1479042"/>
                  </a:lnTo>
                  <a:lnTo>
                    <a:pt x="5290312" y="1491742"/>
                  </a:lnTo>
                  <a:close/>
                  <a:moveTo>
                    <a:pt x="5290312" y="1466342"/>
                  </a:moveTo>
                  <a:lnTo>
                    <a:pt x="5290312" y="1453642"/>
                  </a:lnTo>
                  <a:lnTo>
                    <a:pt x="5290312" y="1466342"/>
                  </a:lnTo>
                  <a:close/>
                  <a:moveTo>
                    <a:pt x="5290312" y="1440942"/>
                  </a:moveTo>
                  <a:lnTo>
                    <a:pt x="5290312" y="1428242"/>
                  </a:lnTo>
                  <a:lnTo>
                    <a:pt x="5290312" y="1440942"/>
                  </a:lnTo>
                  <a:close/>
                  <a:moveTo>
                    <a:pt x="5290312" y="1415542"/>
                  </a:moveTo>
                  <a:lnTo>
                    <a:pt x="5290312" y="1402842"/>
                  </a:lnTo>
                  <a:lnTo>
                    <a:pt x="5290312" y="1415542"/>
                  </a:lnTo>
                  <a:close/>
                  <a:moveTo>
                    <a:pt x="5290312" y="1390142"/>
                  </a:moveTo>
                  <a:lnTo>
                    <a:pt x="5290312" y="1377442"/>
                  </a:lnTo>
                  <a:lnTo>
                    <a:pt x="5290312" y="1390142"/>
                  </a:lnTo>
                  <a:close/>
                  <a:moveTo>
                    <a:pt x="5290312" y="1364742"/>
                  </a:moveTo>
                  <a:lnTo>
                    <a:pt x="5290312" y="1352042"/>
                  </a:lnTo>
                  <a:lnTo>
                    <a:pt x="5290312" y="1364742"/>
                  </a:lnTo>
                  <a:close/>
                  <a:moveTo>
                    <a:pt x="5290312" y="1339342"/>
                  </a:moveTo>
                  <a:lnTo>
                    <a:pt x="5290312" y="1326642"/>
                  </a:lnTo>
                  <a:lnTo>
                    <a:pt x="5290312" y="1339342"/>
                  </a:lnTo>
                  <a:close/>
                  <a:moveTo>
                    <a:pt x="5290312" y="1313942"/>
                  </a:moveTo>
                  <a:lnTo>
                    <a:pt x="5290312" y="1301242"/>
                  </a:lnTo>
                  <a:lnTo>
                    <a:pt x="5290312" y="1313942"/>
                  </a:lnTo>
                  <a:close/>
                  <a:moveTo>
                    <a:pt x="5290312" y="1288542"/>
                  </a:moveTo>
                  <a:lnTo>
                    <a:pt x="5290312" y="1275842"/>
                  </a:lnTo>
                  <a:lnTo>
                    <a:pt x="5290312" y="1288542"/>
                  </a:lnTo>
                  <a:close/>
                  <a:moveTo>
                    <a:pt x="5290312" y="1263142"/>
                  </a:moveTo>
                  <a:lnTo>
                    <a:pt x="5290312" y="1250442"/>
                  </a:lnTo>
                  <a:lnTo>
                    <a:pt x="5290312" y="1263142"/>
                  </a:lnTo>
                  <a:close/>
                  <a:moveTo>
                    <a:pt x="5290312" y="1237742"/>
                  </a:moveTo>
                  <a:lnTo>
                    <a:pt x="5290312" y="1225042"/>
                  </a:lnTo>
                  <a:lnTo>
                    <a:pt x="5290312" y="1237742"/>
                  </a:lnTo>
                  <a:close/>
                  <a:moveTo>
                    <a:pt x="5290312" y="1212342"/>
                  </a:moveTo>
                  <a:lnTo>
                    <a:pt x="5290312" y="1199642"/>
                  </a:lnTo>
                  <a:lnTo>
                    <a:pt x="5290312" y="1212342"/>
                  </a:lnTo>
                  <a:close/>
                  <a:moveTo>
                    <a:pt x="5290312" y="1186942"/>
                  </a:moveTo>
                  <a:lnTo>
                    <a:pt x="5290312" y="1174242"/>
                  </a:lnTo>
                  <a:lnTo>
                    <a:pt x="5290312" y="1186942"/>
                  </a:lnTo>
                  <a:close/>
                  <a:moveTo>
                    <a:pt x="5290312" y="1161542"/>
                  </a:moveTo>
                  <a:lnTo>
                    <a:pt x="5290312" y="1148842"/>
                  </a:lnTo>
                  <a:lnTo>
                    <a:pt x="5290312" y="1161542"/>
                  </a:lnTo>
                  <a:close/>
                  <a:moveTo>
                    <a:pt x="5290312" y="1136142"/>
                  </a:moveTo>
                  <a:lnTo>
                    <a:pt x="5290312" y="1123442"/>
                  </a:lnTo>
                  <a:lnTo>
                    <a:pt x="5290312" y="1136142"/>
                  </a:lnTo>
                  <a:close/>
                  <a:moveTo>
                    <a:pt x="5290312" y="1110742"/>
                  </a:moveTo>
                  <a:lnTo>
                    <a:pt x="5290312" y="1098042"/>
                  </a:lnTo>
                  <a:lnTo>
                    <a:pt x="5290312" y="1110742"/>
                  </a:lnTo>
                  <a:close/>
                  <a:moveTo>
                    <a:pt x="5290312" y="1085342"/>
                  </a:moveTo>
                  <a:lnTo>
                    <a:pt x="5290312" y="1072642"/>
                  </a:lnTo>
                  <a:lnTo>
                    <a:pt x="5290312" y="1085342"/>
                  </a:lnTo>
                  <a:close/>
                  <a:moveTo>
                    <a:pt x="5290312" y="1059942"/>
                  </a:moveTo>
                  <a:lnTo>
                    <a:pt x="5290312" y="1047242"/>
                  </a:lnTo>
                  <a:lnTo>
                    <a:pt x="5290312" y="1059942"/>
                  </a:lnTo>
                  <a:close/>
                  <a:moveTo>
                    <a:pt x="5290312" y="1034542"/>
                  </a:moveTo>
                  <a:lnTo>
                    <a:pt x="5290312" y="1021842"/>
                  </a:lnTo>
                  <a:lnTo>
                    <a:pt x="5290312" y="1034542"/>
                  </a:lnTo>
                  <a:close/>
                  <a:moveTo>
                    <a:pt x="5290312" y="1009142"/>
                  </a:moveTo>
                  <a:lnTo>
                    <a:pt x="5290312" y="996442"/>
                  </a:lnTo>
                  <a:lnTo>
                    <a:pt x="5290312" y="1009142"/>
                  </a:lnTo>
                  <a:close/>
                  <a:moveTo>
                    <a:pt x="5290312" y="983742"/>
                  </a:moveTo>
                  <a:lnTo>
                    <a:pt x="5290312" y="971042"/>
                  </a:lnTo>
                  <a:lnTo>
                    <a:pt x="5290312" y="983742"/>
                  </a:lnTo>
                  <a:close/>
                  <a:moveTo>
                    <a:pt x="5290312" y="958342"/>
                  </a:moveTo>
                  <a:lnTo>
                    <a:pt x="5290312" y="945642"/>
                  </a:lnTo>
                  <a:lnTo>
                    <a:pt x="5290312" y="958342"/>
                  </a:lnTo>
                  <a:close/>
                  <a:moveTo>
                    <a:pt x="5290312" y="932942"/>
                  </a:moveTo>
                  <a:lnTo>
                    <a:pt x="5290312" y="920242"/>
                  </a:lnTo>
                  <a:lnTo>
                    <a:pt x="5290312" y="932942"/>
                  </a:lnTo>
                  <a:close/>
                  <a:moveTo>
                    <a:pt x="5290312" y="907542"/>
                  </a:moveTo>
                  <a:lnTo>
                    <a:pt x="5290312" y="894842"/>
                  </a:lnTo>
                  <a:lnTo>
                    <a:pt x="5290312" y="907542"/>
                  </a:lnTo>
                  <a:close/>
                  <a:moveTo>
                    <a:pt x="5290312" y="882142"/>
                  </a:moveTo>
                  <a:lnTo>
                    <a:pt x="5290312" y="869442"/>
                  </a:lnTo>
                  <a:lnTo>
                    <a:pt x="5290312" y="882142"/>
                  </a:lnTo>
                  <a:close/>
                  <a:moveTo>
                    <a:pt x="5290312" y="856742"/>
                  </a:moveTo>
                  <a:lnTo>
                    <a:pt x="5290312" y="844042"/>
                  </a:lnTo>
                  <a:lnTo>
                    <a:pt x="5290312" y="856742"/>
                  </a:lnTo>
                  <a:close/>
                  <a:moveTo>
                    <a:pt x="5290312" y="831342"/>
                  </a:moveTo>
                  <a:lnTo>
                    <a:pt x="5290312" y="818642"/>
                  </a:lnTo>
                  <a:lnTo>
                    <a:pt x="5290312" y="831342"/>
                  </a:lnTo>
                  <a:close/>
                  <a:moveTo>
                    <a:pt x="5290312" y="805942"/>
                  </a:moveTo>
                  <a:lnTo>
                    <a:pt x="5290312" y="793242"/>
                  </a:lnTo>
                  <a:lnTo>
                    <a:pt x="5290312" y="805942"/>
                  </a:lnTo>
                  <a:close/>
                  <a:moveTo>
                    <a:pt x="5290312" y="780542"/>
                  </a:moveTo>
                  <a:lnTo>
                    <a:pt x="5290312" y="767842"/>
                  </a:lnTo>
                  <a:lnTo>
                    <a:pt x="5290312" y="780542"/>
                  </a:lnTo>
                  <a:close/>
                  <a:moveTo>
                    <a:pt x="5290312" y="755142"/>
                  </a:moveTo>
                  <a:lnTo>
                    <a:pt x="5290312" y="742442"/>
                  </a:lnTo>
                  <a:lnTo>
                    <a:pt x="5290312" y="755142"/>
                  </a:lnTo>
                  <a:close/>
                  <a:moveTo>
                    <a:pt x="5290312" y="729742"/>
                  </a:moveTo>
                  <a:lnTo>
                    <a:pt x="5290312" y="717042"/>
                  </a:lnTo>
                  <a:lnTo>
                    <a:pt x="5290312" y="729742"/>
                  </a:lnTo>
                  <a:close/>
                  <a:moveTo>
                    <a:pt x="5290312" y="704342"/>
                  </a:moveTo>
                  <a:lnTo>
                    <a:pt x="5290312" y="691642"/>
                  </a:lnTo>
                  <a:lnTo>
                    <a:pt x="5290312" y="704342"/>
                  </a:lnTo>
                  <a:close/>
                  <a:moveTo>
                    <a:pt x="5290312" y="678942"/>
                  </a:moveTo>
                  <a:lnTo>
                    <a:pt x="5290312" y="666242"/>
                  </a:lnTo>
                  <a:lnTo>
                    <a:pt x="5290312" y="678942"/>
                  </a:lnTo>
                  <a:close/>
                  <a:moveTo>
                    <a:pt x="5290312" y="653542"/>
                  </a:moveTo>
                  <a:lnTo>
                    <a:pt x="5290312" y="640842"/>
                  </a:lnTo>
                  <a:lnTo>
                    <a:pt x="5290312" y="653542"/>
                  </a:lnTo>
                  <a:close/>
                  <a:moveTo>
                    <a:pt x="5290312" y="628142"/>
                  </a:moveTo>
                  <a:lnTo>
                    <a:pt x="5290312" y="615442"/>
                  </a:lnTo>
                  <a:lnTo>
                    <a:pt x="5290312" y="628142"/>
                  </a:lnTo>
                  <a:close/>
                  <a:moveTo>
                    <a:pt x="5290312" y="602742"/>
                  </a:moveTo>
                  <a:lnTo>
                    <a:pt x="5290312" y="590042"/>
                  </a:lnTo>
                  <a:lnTo>
                    <a:pt x="5290312" y="602742"/>
                  </a:lnTo>
                  <a:close/>
                  <a:moveTo>
                    <a:pt x="5290312" y="577342"/>
                  </a:moveTo>
                  <a:lnTo>
                    <a:pt x="5290312" y="564642"/>
                  </a:lnTo>
                  <a:lnTo>
                    <a:pt x="5290312" y="577342"/>
                  </a:lnTo>
                  <a:close/>
                  <a:moveTo>
                    <a:pt x="5290312" y="551942"/>
                  </a:moveTo>
                  <a:lnTo>
                    <a:pt x="5290312" y="539242"/>
                  </a:lnTo>
                  <a:lnTo>
                    <a:pt x="5290312" y="551942"/>
                  </a:lnTo>
                  <a:close/>
                  <a:moveTo>
                    <a:pt x="5290312" y="526542"/>
                  </a:moveTo>
                  <a:lnTo>
                    <a:pt x="5290312" y="513842"/>
                  </a:lnTo>
                  <a:lnTo>
                    <a:pt x="5290312" y="526542"/>
                  </a:lnTo>
                  <a:close/>
                  <a:moveTo>
                    <a:pt x="5290312" y="501142"/>
                  </a:moveTo>
                  <a:lnTo>
                    <a:pt x="5290312" y="488442"/>
                  </a:lnTo>
                  <a:lnTo>
                    <a:pt x="5290312" y="501142"/>
                  </a:lnTo>
                  <a:close/>
                  <a:moveTo>
                    <a:pt x="5290312" y="475742"/>
                  </a:moveTo>
                  <a:lnTo>
                    <a:pt x="5290312" y="463042"/>
                  </a:lnTo>
                  <a:lnTo>
                    <a:pt x="5290312" y="475742"/>
                  </a:lnTo>
                  <a:close/>
                  <a:moveTo>
                    <a:pt x="5290312" y="450342"/>
                  </a:moveTo>
                  <a:lnTo>
                    <a:pt x="5290312" y="437642"/>
                  </a:lnTo>
                  <a:lnTo>
                    <a:pt x="5290312" y="450342"/>
                  </a:lnTo>
                  <a:close/>
                  <a:moveTo>
                    <a:pt x="5290312" y="424942"/>
                  </a:moveTo>
                  <a:lnTo>
                    <a:pt x="5290312" y="412242"/>
                  </a:lnTo>
                  <a:lnTo>
                    <a:pt x="5290312" y="424942"/>
                  </a:lnTo>
                  <a:close/>
                  <a:moveTo>
                    <a:pt x="5290312" y="399542"/>
                  </a:moveTo>
                  <a:lnTo>
                    <a:pt x="5290312" y="386842"/>
                  </a:lnTo>
                  <a:lnTo>
                    <a:pt x="5290312" y="399542"/>
                  </a:lnTo>
                  <a:close/>
                  <a:moveTo>
                    <a:pt x="5290312" y="374142"/>
                  </a:moveTo>
                  <a:lnTo>
                    <a:pt x="5290312" y="361442"/>
                  </a:lnTo>
                  <a:lnTo>
                    <a:pt x="5290312" y="374142"/>
                  </a:lnTo>
                  <a:close/>
                  <a:moveTo>
                    <a:pt x="5290312" y="348742"/>
                  </a:moveTo>
                  <a:lnTo>
                    <a:pt x="5290312" y="336042"/>
                  </a:lnTo>
                  <a:lnTo>
                    <a:pt x="5290312" y="348742"/>
                  </a:lnTo>
                  <a:close/>
                  <a:moveTo>
                    <a:pt x="5290312" y="323342"/>
                  </a:moveTo>
                  <a:lnTo>
                    <a:pt x="5290312" y="310642"/>
                  </a:lnTo>
                  <a:lnTo>
                    <a:pt x="5290312" y="323342"/>
                  </a:lnTo>
                  <a:close/>
                  <a:moveTo>
                    <a:pt x="5290312" y="297942"/>
                  </a:moveTo>
                  <a:lnTo>
                    <a:pt x="5290312" y="285242"/>
                  </a:lnTo>
                  <a:lnTo>
                    <a:pt x="5290312" y="297942"/>
                  </a:lnTo>
                  <a:close/>
                  <a:moveTo>
                    <a:pt x="5290312" y="272542"/>
                  </a:moveTo>
                  <a:lnTo>
                    <a:pt x="5290312" y="259842"/>
                  </a:lnTo>
                  <a:lnTo>
                    <a:pt x="5290312" y="272542"/>
                  </a:lnTo>
                  <a:close/>
                  <a:moveTo>
                    <a:pt x="5290312" y="247142"/>
                  </a:moveTo>
                  <a:lnTo>
                    <a:pt x="5290312" y="234442"/>
                  </a:lnTo>
                  <a:lnTo>
                    <a:pt x="5290312" y="247142"/>
                  </a:lnTo>
                  <a:close/>
                  <a:moveTo>
                    <a:pt x="5290312" y="221742"/>
                  </a:moveTo>
                  <a:lnTo>
                    <a:pt x="5290312" y="209042"/>
                  </a:lnTo>
                  <a:lnTo>
                    <a:pt x="5290312" y="221742"/>
                  </a:lnTo>
                  <a:close/>
                  <a:moveTo>
                    <a:pt x="5290312" y="196342"/>
                  </a:moveTo>
                  <a:lnTo>
                    <a:pt x="5290312" y="183642"/>
                  </a:lnTo>
                  <a:lnTo>
                    <a:pt x="5290312" y="196342"/>
                  </a:lnTo>
                  <a:close/>
                  <a:moveTo>
                    <a:pt x="5290312" y="170942"/>
                  </a:moveTo>
                  <a:lnTo>
                    <a:pt x="5290312" y="158242"/>
                  </a:lnTo>
                  <a:lnTo>
                    <a:pt x="5290312" y="170942"/>
                  </a:lnTo>
                  <a:close/>
                  <a:moveTo>
                    <a:pt x="5290312" y="145542"/>
                  </a:moveTo>
                  <a:lnTo>
                    <a:pt x="5290312" y="132842"/>
                  </a:lnTo>
                  <a:lnTo>
                    <a:pt x="5290312" y="145542"/>
                  </a:lnTo>
                  <a:close/>
                  <a:moveTo>
                    <a:pt x="5290312" y="120142"/>
                  </a:moveTo>
                  <a:lnTo>
                    <a:pt x="5290312" y="107442"/>
                  </a:lnTo>
                  <a:lnTo>
                    <a:pt x="5290312" y="120142"/>
                  </a:lnTo>
                  <a:close/>
                  <a:moveTo>
                    <a:pt x="5290312" y="94742"/>
                  </a:moveTo>
                  <a:lnTo>
                    <a:pt x="5290312" y="82042"/>
                  </a:lnTo>
                  <a:lnTo>
                    <a:pt x="5290312" y="94742"/>
                  </a:lnTo>
                  <a:close/>
                  <a:moveTo>
                    <a:pt x="5290312" y="69342"/>
                  </a:moveTo>
                  <a:lnTo>
                    <a:pt x="5290312" y="56642"/>
                  </a:lnTo>
                  <a:lnTo>
                    <a:pt x="5290312" y="69342"/>
                  </a:lnTo>
                  <a:close/>
                  <a:moveTo>
                    <a:pt x="5290312" y="43942"/>
                  </a:moveTo>
                  <a:lnTo>
                    <a:pt x="5290312" y="31242"/>
                  </a:lnTo>
                  <a:lnTo>
                    <a:pt x="5290312" y="43942"/>
                  </a:lnTo>
                  <a:close/>
                  <a:moveTo>
                    <a:pt x="5290312" y="18542"/>
                  </a:moveTo>
                  <a:lnTo>
                    <a:pt x="5290312" y="6350"/>
                  </a:lnTo>
                  <a:cubicBezTo>
                    <a:pt x="5277612" y="2794"/>
                    <a:pt x="5280406" y="0"/>
                    <a:pt x="5283962" y="0"/>
                  </a:cubicBezTo>
                  <a:lnTo>
                    <a:pt x="5296662" y="0"/>
                  </a:lnTo>
                  <a:lnTo>
                    <a:pt x="5296662" y="12700"/>
                  </a:lnTo>
                  <a:lnTo>
                    <a:pt x="5283962" y="12700"/>
                  </a:lnTo>
                  <a:lnTo>
                    <a:pt x="5283962" y="6350"/>
                  </a:lnTo>
                  <a:lnTo>
                    <a:pt x="5290312" y="6350"/>
                  </a:lnTo>
                  <a:lnTo>
                    <a:pt x="5290312" y="18542"/>
                  </a:lnTo>
                  <a:close/>
                </a:path>
              </a:pathLst>
            </a:custGeom>
            <a:solidFill>
              <a:srgbClr val="FFFFFF"/>
            </a:solidFill>
          </p:spPr>
          <p:txBody>
            <a:bodyPr/>
            <a:lstStyle/>
            <a:p>
              <a:endParaRPr lang="pt-BR"/>
            </a:p>
          </p:txBody>
        </p:sp>
        <p:sp>
          <p:nvSpPr>
            <p:cNvPr id="22" name="TextBox 22"/>
            <p:cNvSpPr txBox="1"/>
            <p:nvPr/>
          </p:nvSpPr>
          <p:spPr>
            <a:xfrm>
              <a:off x="0" y="0"/>
              <a:ext cx="3853900" cy="10617500"/>
            </a:xfrm>
            <a:prstGeom prst="rect">
              <a:avLst/>
            </a:prstGeom>
          </p:spPr>
          <p:txBody>
            <a:bodyPr lIns="50800" tIns="50800" rIns="50800" bIns="50800" rtlCol="0" anchor="t"/>
            <a:lstStyle/>
            <a:p>
              <a:pPr algn="just">
                <a:lnSpc>
                  <a:spcPts val="1679"/>
                </a:lnSpc>
              </a:pPr>
              <a:r>
                <a:rPr lang="en-US" sz="1399" spc="-55">
                  <a:solidFill>
                    <a:srgbClr val="000000"/>
                  </a:solidFill>
                  <a:latin typeface="Open Sans"/>
                  <a:ea typeface="Open Sans"/>
                  <a:cs typeface="Open Sans"/>
                  <a:sym typeface="Open Sans"/>
                </a:rPr>
                <a:t>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a:t>
              </a:r>
            </a:p>
          </p:txBody>
        </p:sp>
      </p:grpSp>
      <p:grpSp>
        <p:nvGrpSpPr>
          <p:cNvPr id="23" name="Group 23"/>
          <p:cNvGrpSpPr/>
          <p:nvPr/>
        </p:nvGrpSpPr>
        <p:grpSpPr>
          <a:xfrm>
            <a:off x="657787" y="5445812"/>
            <a:ext cx="2890425" cy="3084825"/>
            <a:chOff x="0" y="0"/>
            <a:chExt cx="3853900" cy="4113100"/>
          </a:xfrm>
        </p:grpSpPr>
        <p:sp>
          <p:nvSpPr>
            <p:cNvPr id="24" name="Freeform 24"/>
            <p:cNvSpPr/>
            <p:nvPr/>
          </p:nvSpPr>
          <p:spPr>
            <a:xfrm>
              <a:off x="6350" y="6350"/>
              <a:ext cx="3841242" cy="4100449"/>
            </a:xfrm>
            <a:custGeom>
              <a:avLst/>
              <a:gdLst/>
              <a:ahLst/>
              <a:cxnLst/>
              <a:rect l="l" t="t" r="r" b="b"/>
              <a:pathLst>
                <a:path w="3841242" h="4100449">
                  <a:moveTo>
                    <a:pt x="0" y="0"/>
                  </a:moveTo>
                  <a:lnTo>
                    <a:pt x="3841242" y="0"/>
                  </a:lnTo>
                  <a:lnTo>
                    <a:pt x="3841242" y="4100449"/>
                  </a:lnTo>
                  <a:lnTo>
                    <a:pt x="0" y="4100449"/>
                  </a:lnTo>
                  <a:close/>
                </a:path>
              </a:pathLst>
            </a:custGeom>
            <a:solidFill>
              <a:srgbClr val="FFFFFF"/>
            </a:solidFill>
          </p:spPr>
          <p:txBody>
            <a:bodyPr/>
            <a:lstStyle/>
            <a:p>
              <a:endParaRPr lang="pt-BR"/>
            </a:p>
          </p:txBody>
        </p:sp>
        <p:sp>
          <p:nvSpPr>
            <p:cNvPr id="25" name="Freeform 25"/>
            <p:cNvSpPr/>
            <p:nvPr/>
          </p:nvSpPr>
          <p:spPr>
            <a:xfrm>
              <a:off x="-2028444" y="0"/>
              <a:ext cx="5882386" cy="4125722"/>
            </a:xfrm>
            <a:custGeom>
              <a:avLst/>
              <a:gdLst/>
              <a:ahLst/>
              <a:cxnLst/>
              <a:rect l="l" t="t" r="r" b="b"/>
              <a:pathLst>
                <a:path w="5882386" h="4125722">
                  <a:moveTo>
                    <a:pt x="2060194" y="0"/>
                  </a:moveTo>
                  <a:lnTo>
                    <a:pt x="2072894" y="0"/>
                  </a:lnTo>
                  <a:lnTo>
                    <a:pt x="2072894" y="12700"/>
                  </a:lnTo>
                  <a:lnTo>
                    <a:pt x="2060194" y="12700"/>
                  </a:lnTo>
                  <a:close/>
                  <a:moveTo>
                    <a:pt x="2085594" y="12700"/>
                  </a:moveTo>
                  <a:lnTo>
                    <a:pt x="2098294" y="12700"/>
                  </a:lnTo>
                  <a:lnTo>
                    <a:pt x="2085594" y="12700"/>
                  </a:lnTo>
                  <a:close/>
                  <a:moveTo>
                    <a:pt x="2110994" y="12700"/>
                  </a:moveTo>
                  <a:lnTo>
                    <a:pt x="2123694" y="12700"/>
                  </a:lnTo>
                  <a:lnTo>
                    <a:pt x="2110994" y="12700"/>
                  </a:lnTo>
                  <a:close/>
                  <a:moveTo>
                    <a:pt x="2136394" y="12700"/>
                  </a:moveTo>
                  <a:lnTo>
                    <a:pt x="2149094" y="12700"/>
                  </a:lnTo>
                  <a:lnTo>
                    <a:pt x="2136394" y="12700"/>
                  </a:lnTo>
                  <a:close/>
                  <a:moveTo>
                    <a:pt x="2161794" y="12700"/>
                  </a:moveTo>
                  <a:lnTo>
                    <a:pt x="2174494" y="12700"/>
                  </a:lnTo>
                  <a:lnTo>
                    <a:pt x="2161794" y="12700"/>
                  </a:lnTo>
                  <a:close/>
                  <a:moveTo>
                    <a:pt x="2187194" y="12700"/>
                  </a:moveTo>
                  <a:lnTo>
                    <a:pt x="2199894" y="12700"/>
                  </a:lnTo>
                  <a:lnTo>
                    <a:pt x="2187194" y="12700"/>
                  </a:lnTo>
                  <a:close/>
                  <a:moveTo>
                    <a:pt x="2212594" y="12700"/>
                  </a:moveTo>
                  <a:lnTo>
                    <a:pt x="2225294" y="12700"/>
                  </a:lnTo>
                  <a:lnTo>
                    <a:pt x="2212594" y="12700"/>
                  </a:lnTo>
                  <a:close/>
                  <a:moveTo>
                    <a:pt x="2237994" y="12700"/>
                  </a:moveTo>
                  <a:lnTo>
                    <a:pt x="2250694" y="12700"/>
                  </a:lnTo>
                  <a:lnTo>
                    <a:pt x="2237994" y="12700"/>
                  </a:lnTo>
                  <a:close/>
                  <a:moveTo>
                    <a:pt x="2263394" y="12700"/>
                  </a:moveTo>
                  <a:lnTo>
                    <a:pt x="2276094" y="12700"/>
                  </a:lnTo>
                  <a:lnTo>
                    <a:pt x="2263394" y="12700"/>
                  </a:lnTo>
                  <a:close/>
                  <a:moveTo>
                    <a:pt x="2288794" y="12700"/>
                  </a:moveTo>
                  <a:lnTo>
                    <a:pt x="2301494" y="12700"/>
                  </a:lnTo>
                  <a:lnTo>
                    <a:pt x="2288794" y="12700"/>
                  </a:lnTo>
                  <a:close/>
                  <a:moveTo>
                    <a:pt x="2314194" y="12700"/>
                  </a:moveTo>
                  <a:lnTo>
                    <a:pt x="2326894" y="12700"/>
                  </a:lnTo>
                  <a:lnTo>
                    <a:pt x="2314194" y="12700"/>
                  </a:lnTo>
                  <a:close/>
                  <a:moveTo>
                    <a:pt x="2339594" y="12700"/>
                  </a:moveTo>
                  <a:lnTo>
                    <a:pt x="2352294" y="12700"/>
                  </a:lnTo>
                  <a:lnTo>
                    <a:pt x="2339594" y="12700"/>
                  </a:lnTo>
                  <a:close/>
                  <a:moveTo>
                    <a:pt x="2364994" y="12700"/>
                  </a:moveTo>
                  <a:lnTo>
                    <a:pt x="2377694" y="12700"/>
                  </a:lnTo>
                  <a:lnTo>
                    <a:pt x="2364994" y="12700"/>
                  </a:lnTo>
                  <a:close/>
                  <a:moveTo>
                    <a:pt x="2390394" y="12700"/>
                  </a:moveTo>
                  <a:lnTo>
                    <a:pt x="2403094" y="12700"/>
                  </a:lnTo>
                  <a:lnTo>
                    <a:pt x="2390394" y="12700"/>
                  </a:lnTo>
                  <a:close/>
                  <a:moveTo>
                    <a:pt x="2415794" y="12700"/>
                  </a:moveTo>
                  <a:lnTo>
                    <a:pt x="2428494" y="12700"/>
                  </a:lnTo>
                  <a:lnTo>
                    <a:pt x="2415794" y="12700"/>
                  </a:lnTo>
                  <a:close/>
                  <a:moveTo>
                    <a:pt x="2441194" y="12700"/>
                  </a:moveTo>
                  <a:lnTo>
                    <a:pt x="2453894" y="12700"/>
                  </a:lnTo>
                  <a:lnTo>
                    <a:pt x="2441194" y="12700"/>
                  </a:lnTo>
                  <a:close/>
                  <a:moveTo>
                    <a:pt x="2466594" y="12700"/>
                  </a:moveTo>
                  <a:lnTo>
                    <a:pt x="2479294" y="12700"/>
                  </a:lnTo>
                  <a:lnTo>
                    <a:pt x="2466594" y="12700"/>
                  </a:lnTo>
                  <a:close/>
                  <a:moveTo>
                    <a:pt x="2491994" y="12700"/>
                  </a:moveTo>
                  <a:lnTo>
                    <a:pt x="2504694" y="12700"/>
                  </a:lnTo>
                  <a:lnTo>
                    <a:pt x="2491994" y="12700"/>
                  </a:lnTo>
                  <a:close/>
                  <a:moveTo>
                    <a:pt x="2517394" y="12700"/>
                  </a:moveTo>
                  <a:lnTo>
                    <a:pt x="2530094" y="12700"/>
                  </a:lnTo>
                  <a:lnTo>
                    <a:pt x="2517394" y="12700"/>
                  </a:lnTo>
                  <a:close/>
                  <a:moveTo>
                    <a:pt x="2542794" y="12700"/>
                  </a:moveTo>
                  <a:lnTo>
                    <a:pt x="2555494" y="12700"/>
                  </a:lnTo>
                  <a:lnTo>
                    <a:pt x="2542794" y="12700"/>
                  </a:lnTo>
                  <a:close/>
                  <a:moveTo>
                    <a:pt x="2568194" y="12700"/>
                  </a:moveTo>
                  <a:lnTo>
                    <a:pt x="2580894" y="12700"/>
                  </a:lnTo>
                  <a:lnTo>
                    <a:pt x="2568194" y="12700"/>
                  </a:lnTo>
                  <a:close/>
                  <a:moveTo>
                    <a:pt x="2593594" y="12700"/>
                  </a:moveTo>
                  <a:lnTo>
                    <a:pt x="2606294" y="12700"/>
                  </a:lnTo>
                  <a:lnTo>
                    <a:pt x="2593594" y="12700"/>
                  </a:lnTo>
                  <a:close/>
                  <a:moveTo>
                    <a:pt x="2618994" y="12700"/>
                  </a:moveTo>
                  <a:lnTo>
                    <a:pt x="2631694" y="12700"/>
                  </a:lnTo>
                  <a:lnTo>
                    <a:pt x="2618994" y="12700"/>
                  </a:lnTo>
                  <a:close/>
                  <a:moveTo>
                    <a:pt x="2644394" y="12700"/>
                  </a:moveTo>
                  <a:lnTo>
                    <a:pt x="2657094" y="12700"/>
                  </a:lnTo>
                  <a:lnTo>
                    <a:pt x="2644394" y="12700"/>
                  </a:lnTo>
                  <a:close/>
                  <a:moveTo>
                    <a:pt x="2669794" y="12700"/>
                  </a:moveTo>
                  <a:lnTo>
                    <a:pt x="2682494" y="12700"/>
                  </a:lnTo>
                  <a:lnTo>
                    <a:pt x="2669794" y="12700"/>
                  </a:lnTo>
                  <a:close/>
                  <a:moveTo>
                    <a:pt x="2695194" y="12700"/>
                  </a:moveTo>
                  <a:lnTo>
                    <a:pt x="2707894" y="12700"/>
                  </a:lnTo>
                  <a:lnTo>
                    <a:pt x="2695194" y="12700"/>
                  </a:lnTo>
                  <a:close/>
                  <a:moveTo>
                    <a:pt x="2720594" y="12700"/>
                  </a:moveTo>
                  <a:lnTo>
                    <a:pt x="2733294" y="12700"/>
                  </a:lnTo>
                  <a:lnTo>
                    <a:pt x="2720594" y="12700"/>
                  </a:lnTo>
                  <a:close/>
                  <a:moveTo>
                    <a:pt x="2745994" y="12700"/>
                  </a:moveTo>
                  <a:lnTo>
                    <a:pt x="2758694" y="12700"/>
                  </a:lnTo>
                  <a:lnTo>
                    <a:pt x="2745994" y="12700"/>
                  </a:lnTo>
                  <a:close/>
                  <a:moveTo>
                    <a:pt x="2771394" y="12700"/>
                  </a:moveTo>
                  <a:lnTo>
                    <a:pt x="2784094" y="12700"/>
                  </a:lnTo>
                  <a:lnTo>
                    <a:pt x="2771394" y="12700"/>
                  </a:lnTo>
                  <a:close/>
                  <a:moveTo>
                    <a:pt x="2796794" y="12700"/>
                  </a:moveTo>
                  <a:lnTo>
                    <a:pt x="2809494" y="12700"/>
                  </a:lnTo>
                  <a:lnTo>
                    <a:pt x="2796794" y="12700"/>
                  </a:lnTo>
                  <a:close/>
                  <a:moveTo>
                    <a:pt x="2822194" y="12700"/>
                  </a:moveTo>
                  <a:lnTo>
                    <a:pt x="2834894" y="12700"/>
                  </a:lnTo>
                  <a:lnTo>
                    <a:pt x="2822194" y="12700"/>
                  </a:lnTo>
                  <a:close/>
                  <a:moveTo>
                    <a:pt x="2847594" y="12700"/>
                  </a:moveTo>
                  <a:lnTo>
                    <a:pt x="2860294" y="12700"/>
                  </a:lnTo>
                  <a:lnTo>
                    <a:pt x="2847594" y="12700"/>
                  </a:lnTo>
                  <a:close/>
                  <a:moveTo>
                    <a:pt x="2872994" y="12700"/>
                  </a:moveTo>
                  <a:lnTo>
                    <a:pt x="2885694" y="12700"/>
                  </a:lnTo>
                  <a:lnTo>
                    <a:pt x="2872994" y="12700"/>
                  </a:lnTo>
                  <a:close/>
                  <a:moveTo>
                    <a:pt x="2898394" y="12700"/>
                  </a:moveTo>
                  <a:lnTo>
                    <a:pt x="2911094" y="12700"/>
                  </a:lnTo>
                  <a:lnTo>
                    <a:pt x="2898394" y="12700"/>
                  </a:lnTo>
                  <a:close/>
                  <a:moveTo>
                    <a:pt x="2923794" y="12700"/>
                  </a:moveTo>
                  <a:lnTo>
                    <a:pt x="2936494" y="12700"/>
                  </a:lnTo>
                  <a:lnTo>
                    <a:pt x="2923794" y="12700"/>
                  </a:lnTo>
                  <a:close/>
                  <a:moveTo>
                    <a:pt x="2949194" y="12700"/>
                  </a:moveTo>
                  <a:lnTo>
                    <a:pt x="2961894" y="12700"/>
                  </a:lnTo>
                  <a:lnTo>
                    <a:pt x="2949194" y="12700"/>
                  </a:lnTo>
                  <a:close/>
                  <a:moveTo>
                    <a:pt x="2974594" y="12700"/>
                  </a:moveTo>
                  <a:lnTo>
                    <a:pt x="2987294" y="12700"/>
                  </a:lnTo>
                  <a:lnTo>
                    <a:pt x="2974594" y="12700"/>
                  </a:lnTo>
                  <a:close/>
                  <a:moveTo>
                    <a:pt x="2999994" y="12700"/>
                  </a:moveTo>
                  <a:lnTo>
                    <a:pt x="3012694" y="12700"/>
                  </a:lnTo>
                  <a:lnTo>
                    <a:pt x="2999994" y="12700"/>
                  </a:lnTo>
                  <a:close/>
                  <a:moveTo>
                    <a:pt x="3025394" y="12700"/>
                  </a:moveTo>
                  <a:lnTo>
                    <a:pt x="3038094" y="12700"/>
                  </a:lnTo>
                  <a:lnTo>
                    <a:pt x="3025394" y="12700"/>
                  </a:lnTo>
                  <a:close/>
                  <a:moveTo>
                    <a:pt x="3050794" y="12700"/>
                  </a:moveTo>
                  <a:lnTo>
                    <a:pt x="3063494" y="12700"/>
                  </a:lnTo>
                  <a:lnTo>
                    <a:pt x="3050794" y="12700"/>
                  </a:lnTo>
                  <a:close/>
                  <a:moveTo>
                    <a:pt x="3076194" y="12700"/>
                  </a:moveTo>
                  <a:lnTo>
                    <a:pt x="3088894" y="12700"/>
                  </a:lnTo>
                  <a:lnTo>
                    <a:pt x="3076194" y="12700"/>
                  </a:lnTo>
                  <a:close/>
                  <a:moveTo>
                    <a:pt x="3101594" y="12700"/>
                  </a:moveTo>
                  <a:lnTo>
                    <a:pt x="3114294" y="12700"/>
                  </a:lnTo>
                  <a:lnTo>
                    <a:pt x="3101594" y="12700"/>
                  </a:lnTo>
                  <a:close/>
                  <a:moveTo>
                    <a:pt x="3126994" y="12700"/>
                  </a:moveTo>
                  <a:lnTo>
                    <a:pt x="3139694" y="12700"/>
                  </a:lnTo>
                  <a:lnTo>
                    <a:pt x="3126994" y="12700"/>
                  </a:lnTo>
                  <a:close/>
                  <a:moveTo>
                    <a:pt x="3152394" y="12700"/>
                  </a:moveTo>
                  <a:lnTo>
                    <a:pt x="3165094" y="12700"/>
                  </a:lnTo>
                  <a:lnTo>
                    <a:pt x="3152394" y="12700"/>
                  </a:lnTo>
                  <a:close/>
                  <a:moveTo>
                    <a:pt x="3177794" y="12700"/>
                  </a:moveTo>
                  <a:lnTo>
                    <a:pt x="3190494" y="12700"/>
                  </a:lnTo>
                  <a:lnTo>
                    <a:pt x="3177794" y="12700"/>
                  </a:lnTo>
                  <a:close/>
                  <a:moveTo>
                    <a:pt x="3203194" y="12700"/>
                  </a:moveTo>
                  <a:lnTo>
                    <a:pt x="3215894" y="12700"/>
                  </a:lnTo>
                  <a:lnTo>
                    <a:pt x="3203194" y="12700"/>
                  </a:lnTo>
                  <a:close/>
                  <a:moveTo>
                    <a:pt x="3228594" y="12700"/>
                  </a:moveTo>
                  <a:lnTo>
                    <a:pt x="3241294" y="12700"/>
                  </a:lnTo>
                  <a:lnTo>
                    <a:pt x="3228594" y="12700"/>
                  </a:lnTo>
                  <a:close/>
                  <a:moveTo>
                    <a:pt x="3253994" y="12700"/>
                  </a:moveTo>
                  <a:lnTo>
                    <a:pt x="3266694" y="12700"/>
                  </a:lnTo>
                  <a:lnTo>
                    <a:pt x="3253994" y="12700"/>
                  </a:lnTo>
                  <a:close/>
                  <a:moveTo>
                    <a:pt x="3279394" y="12700"/>
                  </a:moveTo>
                  <a:lnTo>
                    <a:pt x="3292094" y="12700"/>
                  </a:lnTo>
                  <a:lnTo>
                    <a:pt x="3279394" y="12700"/>
                  </a:lnTo>
                  <a:close/>
                  <a:moveTo>
                    <a:pt x="3304794" y="12700"/>
                  </a:moveTo>
                  <a:lnTo>
                    <a:pt x="3317494" y="12700"/>
                  </a:lnTo>
                  <a:lnTo>
                    <a:pt x="3304794" y="12700"/>
                  </a:lnTo>
                  <a:close/>
                  <a:moveTo>
                    <a:pt x="3330194" y="12700"/>
                  </a:moveTo>
                  <a:lnTo>
                    <a:pt x="3342894" y="12700"/>
                  </a:lnTo>
                  <a:lnTo>
                    <a:pt x="3330194" y="12700"/>
                  </a:lnTo>
                  <a:close/>
                  <a:moveTo>
                    <a:pt x="3355594" y="12700"/>
                  </a:moveTo>
                  <a:lnTo>
                    <a:pt x="3368294" y="12700"/>
                  </a:lnTo>
                  <a:lnTo>
                    <a:pt x="3355594" y="12700"/>
                  </a:lnTo>
                  <a:close/>
                  <a:moveTo>
                    <a:pt x="3380994" y="12700"/>
                  </a:moveTo>
                  <a:lnTo>
                    <a:pt x="3393694" y="12700"/>
                  </a:lnTo>
                  <a:lnTo>
                    <a:pt x="3380994" y="12700"/>
                  </a:lnTo>
                  <a:close/>
                  <a:moveTo>
                    <a:pt x="3406394" y="12700"/>
                  </a:moveTo>
                  <a:lnTo>
                    <a:pt x="3419094" y="12700"/>
                  </a:lnTo>
                  <a:lnTo>
                    <a:pt x="3406394" y="12700"/>
                  </a:lnTo>
                  <a:close/>
                  <a:moveTo>
                    <a:pt x="3431794" y="12700"/>
                  </a:moveTo>
                  <a:lnTo>
                    <a:pt x="3444494" y="12700"/>
                  </a:lnTo>
                  <a:lnTo>
                    <a:pt x="3431794" y="12700"/>
                  </a:lnTo>
                  <a:close/>
                  <a:moveTo>
                    <a:pt x="3457194" y="12700"/>
                  </a:moveTo>
                  <a:lnTo>
                    <a:pt x="3469894" y="12700"/>
                  </a:lnTo>
                  <a:lnTo>
                    <a:pt x="3457194" y="12700"/>
                  </a:lnTo>
                  <a:close/>
                  <a:moveTo>
                    <a:pt x="3482594" y="12700"/>
                  </a:moveTo>
                  <a:lnTo>
                    <a:pt x="3495294" y="12700"/>
                  </a:lnTo>
                  <a:lnTo>
                    <a:pt x="3482594" y="12700"/>
                  </a:lnTo>
                  <a:close/>
                  <a:moveTo>
                    <a:pt x="3507994" y="12700"/>
                  </a:moveTo>
                  <a:lnTo>
                    <a:pt x="3520694" y="12700"/>
                  </a:lnTo>
                  <a:lnTo>
                    <a:pt x="3507994" y="12700"/>
                  </a:lnTo>
                  <a:close/>
                  <a:moveTo>
                    <a:pt x="3533394" y="12700"/>
                  </a:moveTo>
                  <a:lnTo>
                    <a:pt x="3546094" y="12700"/>
                  </a:lnTo>
                  <a:lnTo>
                    <a:pt x="3533394" y="12700"/>
                  </a:lnTo>
                  <a:close/>
                  <a:moveTo>
                    <a:pt x="3558794" y="12700"/>
                  </a:moveTo>
                  <a:lnTo>
                    <a:pt x="3571494" y="12700"/>
                  </a:lnTo>
                  <a:lnTo>
                    <a:pt x="3558794" y="12700"/>
                  </a:lnTo>
                  <a:close/>
                  <a:moveTo>
                    <a:pt x="3584194" y="12700"/>
                  </a:moveTo>
                  <a:lnTo>
                    <a:pt x="3596894" y="12700"/>
                  </a:lnTo>
                  <a:lnTo>
                    <a:pt x="3584194" y="12700"/>
                  </a:lnTo>
                  <a:close/>
                  <a:moveTo>
                    <a:pt x="3609594" y="12700"/>
                  </a:moveTo>
                  <a:lnTo>
                    <a:pt x="3622294" y="12700"/>
                  </a:lnTo>
                  <a:lnTo>
                    <a:pt x="3609594" y="12700"/>
                  </a:lnTo>
                  <a:close/>
                  <a:moveTo>
                    <a:pt x="3634994" y="12700"/>
                  </a:moveTo>
                  <a:lnTo>
                    <a:pt x="3647694" y="12700"/>
                  </a:lnTo>
                  <a:lnTo>
                    <a:pt x="3634994" y="12700"/>
                  </a:lnTo>
                  <a:close/>
                  <a:moveTo>
                    <a:pt x="3660394" y="12700"/>
                  </a:moveTo>
                  <a:lnTo>
                    <a:pt x="3673094" y="12700"/>
                  </a:lnTo>
                  <a:lnTo>
                    <a:pt x="3660394" y="12700"/>
                  </a:lnTo>
                  <a:close/>
                  <a:moveTo>
                    <a:pt x="3685794" y="12700"/>
                  </a:moveTo>
                  <a:lnTo>
                    <a:pt x="3698494" y="12700"/>
                  </a:lnTo>
                  <a:lnTo>
                    <a:pt x="3685794" y="12700"/>
                  </a:lnTo>
                  <a:close/>
                  <a:moveTo>
                    <a:pt x="3711194" y="12700"/>
                  </a:moveTo>
                  <a:lnTo>
                    <a:pt x="3723894" y="12700"/>
                  </a:lnTo>
                  <a:lnTo>
                    <a:pt x="3711194" y="12700"/>
                  </a:lnTo>
                  <a:close/>
                  <a:moveTo>
                    <a:pt x="3736594" y="12700"/>
                  </a:moveTo>
                  <a:lnTo>
                    <a:pt x="3749294" y="12700"/>
                  </a:lnTo>
                  <a:lnTo>
                    <a:pt x="3736594" y="12700"/>
                  </a:lnTo>
                  <a:close/>
                  <a:moveTo>
                    <a:pt x="3761994" y="12700"/>
                  </a:moveTo>
                  <a:lnTo>
                    <a:pt x="3774694" y="12700"/>
                  </a:lnTo>
                  <a:lnTo>
                    <a:pt x="3761994" y="12700"/>
                  </a:lnTo>
                  <a:close/>
                  <a:moveTo>
                    <a:pt x="3787394" y="12700"/>
                  </a:moveTo>
                  <a:lnTo>
                    <a:pt x="3800094" y="12700"/>
                  </a:lnTo>
                  <a:lnTo>
                    <a:pt x="3787394" y="12700"/>
                  </a:lnTo>
                  <a:close/>
                  <a:moveTo>
                    <a:pt x="3812794" y="12700"/>
                  </a:moveTo>
                  <a:lnTo>
                    <a:pt x="3825494" y="12700"/>
                  </a:lnTo>
                  <a:lnTo>
                    <a:pt x="3812794" y="12700"/>
                  </a:lnTo>
                  <a:close/>
                  <a:moveTo>
                    <a:pt x="3838194" y="12700"/>
                  </a:moveTo>
                  <a:lnTo>
                    <a:pt x="3850894" y="12700"/>
                  </a:lnTo>
                  <a:lnTo>
                    <a:pt x="3838194" y="12700"/>
                  </a:lnTo>
                  <a:close/>
                  <a:moveTo>
                    <a:pt x="3863594" y="12700"/>
                  </a:moveTo>
                  <a:lnTo>
                    <a:pt x="3876294" y="12700"/>
                  </a:lnTo>
                  <a:lnTo>
                    <a:pt x="3863594" y="12700"/>
                  </a:lnTo>
                  <a:close/>
                  <a:moveTo>
                    <a:pt x="3888994" y="12700"/>
                  </a:moveTo>
                  <a:lnTo>
                    <a:pt x="3901694" y="12700"/>
                  </a:lnTo>
                  <a:lnTo>
                    <a:pt x="3888994" y="12700"/>
                  </a:lnTo>
                  <a:close/>
                  <a:moveTo>
                    <a:pt x="3914394" y="12700"/>
                  </a:moveTo>
                  <a:lnTo>
                    <a:pt x="3927094" y="12700"/>
                  </a:lnTo>
                  <a:lnTo>
                    <a:pt x="3914394" y="12700"/>
                  </a:lnTo>
                  <a:close/>
                  <a:moveTo>
                    <a:pt x="3939794" y="12700"/>
                  </a:moveTo>
                  <a:lnTo>
                    <a:pt x="3952494" y="12700"/>
                  </a:lnTo>
                  <a:lnTo>
                    <a:pt x="3939794" y="12700"/>
                  </a:lnTo>
                  <a:close/>
                  <a:moveTo>
                    <a:pt x="3965194" y="12700"/>
                  </a:moveTo>
                  <a:lnTo>
                    <a:pt x="3977894" y="12700"/>
                  </a:lnTo>
                  <a:lnTo>
                    <a:pt x="3965194" y="12700"/>
                  </a:lnTo>
                  <a:close/>
                  <a:moveTo>
                    <a:pt x="3990594" y="12700"/>
                  </a:moveTo>
                  <a:lnTo>
                    <a:pt x="4003294" y="12700"/>
                  </a:lnTo>
                  <a:lnTo>
                    <a:pt x="3990594" y="12700"/>
                  </a:lnTo>
                  <a:close/>
                  <a:moveTo>
                    <a:pt x="4015994" y="12700"/>
                  </a:moveTo>
                  <a:lnTo>
                    <a:pt x="4028694" y="12700"/>
                  </a:lnTo>
                  <a:lnTo>
                    <a:pt x="4015994" y="12700"/>
                  </a:lnTo>
                  <a:close/>
                  <a:moveTo>
                    <a:pt x="4041394" y="12700"/>
                  </a:moveTo>
                  <a:lnTo>
                    <a:pt x="4054094" y="12700"/>
                  </a:lnTo>
                  <a:lnTo>
                    <a:pt x="4041394" y="12700"/>
                  </a:lnTo>
                  <a:close/>
                  <a:moveTo>
                    <a:pt x="4066794" y="12700"/>
                  </a:moveTo>
                  <a:lnTo>
                    <a:pt x="4079494" y="12700"/>
                  </a:lnTo>
                  <a:lnTo>
                    <a:pt x="4066794" y="12700"/>
                  </a:lnTo>
                  <a:close/>
                  <a:moveTo>
                    <a:pt x="4092194" y="12700"/>
                  </a:moveTo>
                  <a:lnTo>
                    <a:pt x="4104894" y="12700"/>
                  </a:lnTo>
                  <a:lnTo>
                    <a:pt x="4092194" y="12700"/>
                  </a:lnTo>
                  <a:close/>
                  <a:moveTo>
                    <a:pt x="4117594" y="12700"/>
                  </a:moveTo>
                  <a:lnTo>
                    <a:pt x="4130294" y="12700"/>
                  </a:lnTo>
                  <a:lnTo>
                    <a:pt x="4117594" y="12700"/>
                  </a:lnTo>
                  <a:close/>
                  <a:moveTo>
                    <a:pt x="4142994" y="12700"/>
                  </a:moveTo>
                  <a:lnTo>
                    <a:pt x="4155694" y="12700"/>
                  </a:lnTo>
                  <a:lnTo>
                    <a:pt x="4142994" y="12700"/>
                  </a:lnTo>
                  <a:close/>
                  <a:moveTo>
                    <a:pt x="4168394" y="12700"/>
                  </a:moveTo>
                  <a:lnTo>
                    <a:pt x="4181094" y="12700"/>
                  </a:lnTo>
                  <a:lnTo>
                    <a:pt x="4168394" y="12700"/>
                  </a:lnTo>
                  <a:close/>
                  <a:moveTo>
                    <a:pt x="4193794" y="12700"/>
                  </a:moveTo>
                  <a:lnTo>
                    <a:pt x="4206494" y="12700"/>
                  </a:lnTo>
                  <a:lnTo>
                    <a:pt x="4193794" y="12700"/>
                  </a:lnTo>
                  <a:close/>
                  <a:moveTo>
                    <a:pt x="4219194" y="12700"/>
                  </a:moveTo>
                  <a:lnTo>
                    <a:pt x="4231894" y="12700"/>
                  </a:lnTo>
                  <a:lnTo>
                    <a:pt x="4219194" y="12700"/>
                  </a:lnTo>
                  <a:close/>
                  <a:moveTo>
                    <a:pt x="4244594" y="12700"/>
                  </a:moveTo>
                  <a:lnTo>
                    <a:pt x="4257294" y="12700"/>
                  </a:lnTo>
                  <a:lnTo>
                    <a:pt x="4244594" y="12700"/>
                  </a:lnTo>
                  <a:close/>
                  <a:moveTo>
                    <a:pt x="4269994" y="12700"/>
                  </a:moveTo>
                  <a:lnTo>
                    <a:pt x="4282694" y="12700"/>
                  </a:lnTo>
                  <a:lnTo>
                    <a:pt x="4269994" y="12700"/>
                  </a:lnTo>
                  <a:close/>
                  <a:moveTo>
                    <a:pt x="4295394" y="12700"/>
                  </a:moveTo>
                  <a:lnTo>
                    <a:pt x="4308094" y="12700"/>
                  </a:lnTo>
                  <a:lnTo>
                    <a:pt x="4295394" y="12700"/>
                  </a:lnTo>
                  <a:close/>
                  <a:moveTo>
                    <a:pt x="4320794" y="12700"/>
                  </a:moveTo>
                  <a:lnTo>
                    <a:pt x="4333494" y="12700"/>
                  </a:lnTo>
                  <a:lnTo>
                    <a:pt x="4320794" y="12700"/>
                  </a:lnTo>
                  <a:close/>
                  <a:moveTo>
                    <a:pt x="4346194" y="12700"/>
                  </a:moveTo>
                  <a:lnTo>
                    <a:pt x="4358894" y="12700"/>
                  </a:lnTo>
                  <a:lnTo>
                    <a:pt x="4346194" y="12700"/>
                  </a:lnTo>
                  <a:close/>
                  <a:moveTo>
                    <a:pt x="4371594" y="12700"/>
                  </a:moveTo>
                  <a:lnTo>
                    <a:pt x="4384294" y="12700"/>
                  </a:lnTo>
                  <a:lnTo>
                    <a:pt x="4371594" y="12700"/>
                  </a:lnTo>
                  <a:close/>
                  <a:moveTo>
                    <a:pt x="4396994" y="12700"/>
                  </a:moveTo>
                  <a:lnTo>
                    <a:pt x="4409694" y="12700"/>
                  </a:lnTo>
                  <a:lnTo>
                    <a:pt x="4396994" y="12700"/>
                  </a:lnTo>
                  <a:close/>
                  <a:moveTo>
                    <a:pt x="4422394" y="12700"/>
                  </a:moveTo>
                  <a:lnTo>
                    <a:pt x="4435094" y="12700"/>
                  </a:lnTo>
                  <a:lnTo>
                    <a:pt x="4422394" y="12700"/>
                  </a:lnTo>
                  <a:close/>
                  <a:moveTo>
                    <a:pt x="4447794" y="12700"/>
                  </a:moveTo>
                  <a:lnTo>
                    <a:pt x="4460494" y="12700"/>
                  </a:lnTo>
                  <a:lnTo>
                    <a:pt x="4447794" y="12700"/>
                  </a:lnTo>
                  <a:close/>
                  <a:moveTo>
                    <a:pt x="4473194" y="12700"/>
                  </a:moveTo>
                  <a:lnTo>
                    <a:pt x="4485894" y="12700"/>
                  </a:lnTo>
                  <a:lnTo>
                    <a:pt x="4473194" y="12700"/>
                  </a:lnTo>
                  <a:close/>
                  <a:moveTo>
                    <a:pt x="4498594" y="12700"/>
                  </a:moveTo>
                  <a:lnTo>
                    <a:pt x="4511294" y="12700"/>
                  </a:lnTo>
                  <a:lnTo>
                    <a:pt x="4498594" y="12700"/>
                  </a:lnTo>
                  <a:close/>
                  <a:moveTo>
                    <a:pt x="4523994" y="12700"/>
                  </a:moveTo>
                  <a:lnTo>
                    <a:pt x="4536694" y="12700"/>
                  </a:lnTo>
                  <a:lnTo>
                    <a:pt x="4523994" y="12700"/>
                  </a:lnTo>
                  <a:close/>
                  <a:moveTo>
                    <a:pt x="4549394" y="12700"/>
                  </a:moveTo>
                  <a:lnTo>
                    <a:pt x="4562094" y="12700"/>
                  </a:lnTo>
                  <a:lnTo>
                    <a:pt x="4549394" y="12700"/>
                  </a:lnTo>
                  <a:close/>
                  <a:moveTo>
                    <a:pt x="4574794" y="12700"/>
                  </a:moveTo>
                  <a:lnTo>
                    <a:pt x="4587494" y="12700"/>
                  </a:lnTo>
                  <a:lnTo>
                    <a:pt x="4574794" y="12700"/>
                  </a:lnTo>
                  <a:close/>
                  <a:moveTo>
                    <a:pt x="4600194" y="12700"/>
                  </a:moveTo>
                  <a:lnTo>
                    <a:pt x="4612894" y="12700"/>
                  </a:lnTo>
                  <a:lnTo>
                    <a:pt x="4600194" y="12700"/>
                  </a:lnTo>
                  <a:close/>
                  <a:moveTo>
                    <a:pt x="4625594" y="12700"/>
                  </a:moveTo>
                  <a:lnTo>
                    <a:pt x="4638294" y="12700"/>
                  </a:lnTo>
                  <a:lnTo>
                    <a:pt x="4625594" y="12700"/>
                  </a:lnTo>
                  <a:close/>
                  <a:moveTo>
                    <a:pt x="4650994" y="12700"/>
                  </a:moveTo>
                  <a:lnTo>
                    <a:pt x="4663694" y="12700"/>
                  </a:lnTo>
                  <a:lnTo>
                    <a:pt x="4650994" y="12700"/>
                  </a:lnTo>
                  <a:close/>
                  <a:moveTo>
                    <a:pt x="4676394" y="12700"/>
                  </a:moveTo>
                  <a:lnTo>
                    <a:pt x="4689094" y="12700"/>
                  </a:lnTo>
                  <a:lnTo>
                    <a:pt x="4676394" y="12700"/>
                  </a:lnTo>
                  <a:close/>
                  <a:moveTo>
                    <a:pt x="4701794" y="12700"/>
                  </a:moveTo>
                  <a:lnTo>
                    <a:pt x="4714494" y="12700"/>
                  </a:lnTo>
                  <a:lnTo>
                    <a:pt x="4701794" y="12700"/>
                  </a:lnTo>
                  <a:close/>
                  <a:moveTo>
                    <a:pt x="4727194" y="12700"/>
                  </a:moveTo>
                  <a:lnTo>
                    <a:pt x="4739894" y="12700"/>
                  </a:lnTo>
                  <a:lnTo>
                    <a:pt x="4727194" y="12700"/>
                  </a:lnTo>
                  <a:close/>
                  <a:moveTo>
                    <a:pt x="4752594" y="12700"/>
                  </a:moveTo>
                  <a:lnTo>
                    <a:pt x="4765294" y="12700"/>
                  </a:lnTo>
                  <a:lnTo>
                    <a:pt x="4752594" y="12700"/>
                  </a:lnTo>
                  <a:close/>
                  <a:moveTo>
                    <a:pt x="4777994" y="12700"/>
                  </a:moveTo>
                  <a:lnTo>
                    <a:pt x="4790694" y="12700"/>
                  </a:lnTo>
                  <a:lnTo>
                    <a:pt x="4777994" y="12700"/>
                  </a:lnTo>
                  <a:close/>
                  <a:moveTo>
                    <a:pt x="4803394" y="12700"/>
                  </a:moveTo>
                  <a:lnTo>
                    <a:pt x="4816094" y="12700"/>
                  </a:lnTo>
                  <a:lnTo>
                    <a:pt x="4803394" y="12700"/>
                  </a:lnTo>
                  <a:close/>
                  <a:moveTo>
                    <a:pt x="4828794" y="12700"/>
                  </a:moveTo>
                  <a:lnTo>
                    <a:pt x="4841494" y="12700"/>
                  </a:lnTo>
                  <a:lnTo>
                    <a:pt x="4828794" y="12700"/>
                  </a:lnTo>
                  <a:close/>
                  <a:moveTo>
                    <a:pt x="4854194" y="12700"/>
                  </a:moveTo>
                  <a:lnTo>
                    <a:pt x="4866894" y="12700"/>
                  </a:lnTo>
                  <a:lnTo>
                    <a:pt x="4854194" y="12700"/>
                  </a:lnTo>
                  <a:close/>
                  <a:moveTo>
                    <a:pt x="4879594" y="12700"/>
                  </a:moveTo>
                  <a:lnTo>
                    <a:pt x="4892294" y="12700"/>
                  </a:lnTo>
                  <a:lnTo>
                    <a:pt x="4879594" y="12700"/>
                  </a:lnTo>
                  <a:close/>
                  <a:moveTo>
                    <a:pt x="4904994" y="12700"/>
                  </a:moveTo>
                  <a:lnTo>
                    <a:pt x="4917694" y="12700"/>
                  </a:lnTo>
                  <a:lnTo>
                    <a:pt x="4904994" y="12700"/>
                  </a:lnTo>
                  <a:close/>
                  <a:moveTo>
                    <a:pt x="4930394" y="12700"/>
                  </a:moveTo>
                  <a:lnTo>
                    <a:pt x="4943094" y="12700"/>
                  </a:lnTo>
                  <a:lnTo>
                    <a:pt x="4930394" y="12700"/>
                  </a:lnTo>
                  <a:close/>
                  <a:moveTo>
                    <a:pt x="4955794" y="12700"/>
                  </a:moveTo>
                  <a:lnTo>
                    <a:pt x="4968494" y="12700"/>
                  </a:lnTo>
                  <a:lnTo>
                    <a:pt x="4955794" y="12700"/>
                  </a:lnTo>
                  <a:close/>
                  <a:moveTo>
                    <a:pt x="4981194" y="12700"/>
                  </a:moveTo>
                  <a:lnTo>
                    <a:pt x="4993894" y="12700"/>
                  </a:lnTo>
                  <a:lnTo>
                    <a:pt x="4981194" y="12700"/>
                  </a:lnTo>
                  <a:close/>
                  <a:moveTo>
                    <a:pt x="5006594" y="12700"/>
                  </a:moveTo>
                  <a:lnTo>
                    <a:pt x="5019294" y="12700"/>
                  </a:lnTo>
                  <a:lnTo>
                    <a:pt x="5006594" y="12700"/>
                  </a:lnTo>
                  <a:close/>
                  <a:moveTo>
                    <a:pt x="5031994" y="12700"/>
                  </a:moveTo>
                  <a:lnTo>
                    <a:pt x="5044694" y="12700"/>
                  </a:lnTo>
                  <a:lnTo>
                    <a:pt x="5031994" y="12700"/>
                  </a:lnTo>
                  <a:close/>
                  <a:moveTo>
                    <a:pt x="5057394" y="12700"/>
                  </a:moveTo>
                  <a:lnTo>
                    <a:pt x="5070094" y="12700"/>
                  </a:lnTo>
                  <a:lnTo>
                    <a:pt x="5057394" y="12700"/>
                  </a:lnTo>
                  <a:close/>
                  <a:moveTo>
                    <a:pt x="5082794" y="12700"/>
                  </a:moveTo>
                  <a:lnTo>
                    <a:pt x="5095494" y="12700"/>
                  </a:lnTo>
                  <a:lnTo>
                    <a:pt x="5082794" y="12700"/>
                  </a:lnTo>
                  <a:close/>
                  <a:moveTo>
                    <a:pt x="5108194" y="12700"/>
                  </a:moveTo>
                  <a:lnTo>
                    <a:pt x="5120894" y="12700"/>
                  </a:lnTo>
                  <a:lnTo>
                    <a:pt x="5108194" y="12700"/>
                  </a:lnTo>
                  <a:close/>
                  <a:moveTo>
                    <a:pt x="5133594" y="12700"/>
                  </a:moveTo>
                  <a:lnTo>
                    <a:pt x="5146294" y="12700"/>
                  </a:lnTo>
                  <a:lnTo>
                    <a:pt x="5133594" y="12700"/>
                  </a:lnTo>
                  <a:close/>
                  <a:moveTo>
                    <a:pt x="5158994" y="12700"/>
                  </a:moveTo>
                  <a:lnTo>
                    <a:pt x="5171694" y="12700"/>
                  </a:lnTo>
                  <a:lnTo>
                    <a:pt x="5158994" y="12700"/>
                  </a:lnTo>
                  <a:close/>
                  <a:moveTo>
                    <a:pt x="5184394" y="12700"/>
                  </a:moveTo>
                  <a:lnTo>
                    <a:pt x="5197094" y="12700"/>
                  </a:lnTo>
                  <a:lnTo>
                    <a:pt x="5184394" y="12700"/>
                  </a:lnTo>
                  <a:close/>
                  <a:moveTo>
                    <a:pt x="5209794" y="12700"/>
                  </a:moveTo>
                  <a:lnTo>
                    <a:pt x="5222494" y="12700"/>
                  </a:lnTo>
                  <a:lnTo>
                    <a:pt x="5209794" y="12700"/>
                  </a:lnTo>
                  <a:close/>
                  <a:moveTo>
                    <a:pt x="5235194" y="12700"/>
                  </a:moveTo>
                  <a:lnTo>
                    <a:pt x="5247894" y="12700"/>
                  </a:lnTo>
                  <a:lnTo>
                    <a:pt x="5235194" y="12700"/>
                  </a:lnTo>
                  <a:close/>
                  <a:moveTo>
                    <a:pt x="5260594" y="12700"/>
                  </a:moveTo>
                  <a:lnTo>
                    <a:pt x="5273294" y="12700"/>
                  </a:lnTo>
                  <a:lnTo>
                    <a:pt x="5260594" y="12700"/>
                  </a:lnTo>
                  <a:close/>
                  <a:moveTo>
                    <a:pt x="5285994" y="12700"/>
                  </a:moveTo>
                  <a:lnTo>
                    <a:pt x="5298694" y="12700"/>
                  </a:lnTo>
                  <a:lnTo>
                    <a:pt x="5285994" y="12700"/>
                  </a:lnTo>
                  <a:close/>
                  <a:moveTo>
                    <a:pt x="5311394" y="12700"/>
                  </a:moveTo>
                  <a:lnTo>
                    <a:pt x="5324094" y="12700"/>
                  </a:lnTo>
                  <a:lnTo>
                    <a:pt x="5311394" y="12700"/>
                  </a:lnTo>
                  <a:close/>
                  <a:moveTo>
                    <a:pt x="5336794" y="12700"/>
                  </a:moveTo>
                  <a:lnTo>
                    <a:pt x="5349494" y="12700"/>
                  </a:lnTo>
                  <a:lnTo>
                    <a:pt x="5336794" y="12700"/>
                  </a:lnTo>
                  <a:close/>
                  <a:moveTo>
                    <a:pt x="5362194" y="12700"/>
                  </a:moveTo>
                  <a:lnTo>
                    <a:pt x="5374894" y="12700"/>
                  </a:lnTo>
                  <a:lnTo>
                    <a:pt x="5362194" y="12700"/>
                  </a:lnTo>
                  <a:close/>
                  <a:moveTo>
                    <a:pt x="5387594" y="12700"/>
                  </a:moveTo>
                  <a:lnTo>
                    <a:pt x="5400294" y="12700"/>
                  </a:lnTo>
                  <a:lnTo>
                    <a:pt x="5387594" y="12700"/>
                  </a:lnTo>
                  <a:close/>
                  <a:moveTo>
                    <a:pt x="5412994" y="12700"/>
                  </a:moveTo>
                  <a:lnTo>
                    <a:pt x="5425694" y="12700"/>
                  </a:lnTo>
                  <a:lnTo>
                    <a:pt x="5412994" y="12700"/>
                  </a:lnTo>
                  <a:close/>
                  <a:moveTo>
                    <a:pt x="5438394" y="12700"/>
                  </a:moveTo>
                  <a:lnTo>
                    <a:pt x="5451094" y="12700"/>
                  </a:lnTo>
                  <a:lnTo>
                    <a:pt x="5438394" y="12700"/>
                  </a:lnTo>
                  <a:close/>
                  <a:moveTo>
                    <a:pt x="5463794" y="12700"/>
                  </a:moveTo>
                  <a:lnTo>
                    <a:pt x="5476494" y="12700"/>
                  </a:lnTo>
                  <a:lnTo>
                    <a:pt x="5463794" y="12700"/>
                  </a:lnTo>
                  <a:close/>
                  <a:moveTo>
                    <a:pt x="5489194" y="12700"/>
                  </a:moveTo>
                  <a:lnTo>
                    <a:pt x="5501894" y="12700"/>
                  </a:lnTo>
                  <a:lnTo>
                    <a:pt x="5489194" y="12700"/>
                  </a:lnTo>
                  <a:close/>
                  <a:moveTo>
                    <a:pt x="5514594" y="12700"/>
                  </a:moveTo>
                  <a:lnTo>
                    <a:pt x="5527294" y="12700"/>
                  </a:lnTo>
                  <a:lnTo>
                    <a:pt x="5514594" y="12700"/>
                  </a:lnTo>
                  <a:close/>
                  <a:moveTo>
                    <a:pt x="5539994" y="12700"/>
                  </a:moveTo>
                  <a:lnTo>
                    <a:pt x="5552694" y="12700"/>
                  </a:lnTo>
                  <a:lnTo>
                    <a:pt x="5539994" y="12700"/>
                  </a:lnTo>
                  <a:close/>
                  <a:moveTo>
                    <a:pt x="5565394" y="12700"/>
                  </a:moveTo>
                  <a:lnTo>
                    <a:pt x="5578094" y="12700"/>
                  </a:lnTo>
                  <a:lnTo>
                    <a:pt x="5565394" y="12700"/>
                  </a:lnTo>
                  <a:close/>
                  <a:moveTo>
                    <a:pt x="5590794" y="12700"/>
                  </a:moveTo>
                  <a:lnTo>
                    <a:pt x="5603494" y="12700"/>
                  </a:lnTo>
                  <a:lnTo>
                    <a:pt x="5590794" y="12700"/>
                  </a:lnTo>
                  <a:close/>
                  <a:moveTo>
                    <a:pt x="5616194" y="12700"/>
                  </a:moveTo>
                  <a:lnTo>
                    <a:pt x="5628894" y="12700"/>
                  </a:lnTo>
                  <a:lnTo>
                    <a:pt x="5616194" y="12700"/>
                  </a:lnTo>
                  <a:close/>
                  <a:moveTo>
                    <a:pt x="5641594" y="12700"/>
                  </a:moveTo>
                  <a:lnTo>
                    <a:pt x="5654294" y="12700"/>
                  </a:lnTo>
                  <a:lnTo>
                    <a:pt x="5641594" y="12700"/>
                  </a:lnTo>
                  <a:close/>
                  <a:moveTo>
                    <a:pt x="5666994" y="12700"/>
                  </a:moveTo>
                  <a:lnTo>
                    <a:pt x="5679694" y="12700"/>
                  </a:lnTo>
                  <a:lnTo>
                    <a:pt x="5666994" y="12700"/>
                  </a:lnTo>
                  <a:close/>
                  <a:moveTo>
                    <a:pt x="5692394" y="12700"/>
                  </a:moveTo>
                  <a:lnTo>
                    <a:pt x="5705094" y="12700"/>
                  </a:lnTo>
                  <a:lnTo>
                    <a:pt x="5692394" y="12700"/>
                  </a:lnTo>
                  <a:close/>
                  <a:moveTo>
                    <a:pt x="5717794" y="12700"/>
                  </a:moveTo>
                  <a:lnTo>
                    <a:pt x="5730494" y="12700"/>
                  </a:lnTo>
                  <a:lnTo>
                    <a:pt x="5717794" y="12700"/>
                  </a:lnTo>
                  <a:close/>
                  <a:moveTo>
                    <a:pt x="5743194" y="12700"/>
                  </a:moveTo>
                  <a:lnTo>
                    <a:pt x="5755894" y="12700"/>
                  </a:lnTo>
                  <a:lnTo>
                    <a:pt x="5743194" y="12700"/>
                  </a:lnTo>
                  <a:close/>
                  <a:moveTo>
                    <a:pt x="5768594" y="12700"/>
                  </a:moveTo>
                  <a:lnTo>
                    <a:pt x="5781294" y="12700"/>
                  </a:lnTo>
                  <a:lnTo>
                    <a:pt x="5768594" y="12700"/>
                  </a:lnTo>
                  <a:close/>
                  <a:moveTo>
                    <a:pt x="5793994" y="12700"/>
                  </a:moveTo>
                  <a:lnTo>
                    <a:pt x="5806694" y="12700"/>
                  </a:lnTo>
                  <a:lnTo>
                    <a:pt x="5793994" y="12700"/>
                  </a:lnTo>
                  <a:close/>
                  <a:moveTo>
                    <a:pt x="5819394" y="12700"/>
                  </a:moveTo>
                  <a:lnTo>
                    <a:pt x="5832094" y="12700"/>
                  </a:lnTo>
                  <a:lnTo>
                    <a:pt x="5819394" y="12700"/>
                  </a:lnTo>
                  <a:close/>
                  <a:moveTo>
                    <a:pt x="5844794" y="12700"/>
                  </a:moveTo>
                  <a:lnTo>
                    <a:pt x="5857494" y="12700"/>
                  </a:lnTo>
                  <a:lnTo>
                    <a:pt x="5844794" y="12700"/>
                  </a:lnTo>
                  <a:close/>
                  <a:moveTo>
                    <a:pt x="5870194" y="12700"/>
                  </a:moveTo>
                  <a:lnTo>
                    <a:pt x="5876036" y="12700"/>
                  </a:lnTo>
                  <a:cubicBezTo>
                    <a:pt x="5879592" y="12700"/>
                    <a:pt x="5882386" y="15494"/>
                    <a:pt x="5882386" y="19050"/>
                  </a:cubicBezTo>
                  <a:lnTo>
                    <a:pt x="5882386" y="25908"/>
                  </a:lnTo>
                  <a:lnTo>
                    <a:pt x="5869686" y="25908"/>
                  </a:lnTo>
                  <a:lnTo>
                    <a:pt x="5869686" y="6350"/>
                  </a:lnTo>
                  <a:lnTo>
                    <a:pt x="5876036" y="6350"/>
                  </a:lnTo>
                  <a:lnTo>
                    <a:pt x="5876036" y="12700"/>
                  </a:lnTo>
                  <a:lnTo>
                    <a:pt x="5870194" y="12700"/>
                  </a:lnTo>
                  <a:close/>
                  <a:moveTo>
                    <a:pt x="5882386" y="38608"/>
                  </a:moveTo>
                  <a:lnTo>
                    <a:pt x="5882386" y="51308"/>
                  </a:lnTo>
                  <a:lnTo>
                    <a:pt x="5869686" y="51308"/>
                  </a:lnTo>
                  <a:lnTo>
                    <a:pt x="5869686" y="38608"/>
                  </a:lnTo>
                  <a:close/>
                  <a:moveTo>
                    <a:pt x="5869686" y="64008"/>
                  </a:moveTo>
                  <a:lnTo>
                    <a:pt x="5869686" y="76708"/>
                  </a:lnTo>
                  <a:lnTo>
                    <a:pt x="5856986" y="76708"/>
                  </a:lnTo>
                  <a:lnTo>
                    <a:pt x="5856986" y="64008"/>
                  </a:lnTo>
                  <a:close/>
                  <a:moveTo>
                    <a:pt x="5856986" y="89408"/>
                  </a:moveTo>
                  <a:lnTo>
                    <a:pt x="5856986" y="102108"/>
                  </a:lnTo>
                  <a:lnTo>
                    <a:pt x="5844286" y="102108"/>
                  </a:lnTo>
                  <a:lnTo>
                    <a:pt x="5844286" y="89408"/>
                  </a:lnTo>
                  <a:close/>
                  <a:moveTo>
                    <a:pt x="5844286" y="114808"/>
                  </a:moveTo>
                  <a:lnTo>
                    <a:pt x="5844286" y="127508"/>
                  </a:lnTo>
                  <a:lnTo>
                    <a:pt x="5831586" y="127508"/>
                  </a:lnTo>
                  <a:lnTo>
                    <a:pt x="5831586" y="114808"/>
                  </a:lnTo>
                  <a:close/>
                  <a:moveTo>
                    <a:pt x="5831586" y="140208"/>
                  </a:moveTo>
                  <a:lnTo>
                    <a:pt x="5831586" y="152908"/>
                  </a:lnTo>
                  <a:lnTo>
                    <a:pt x="5818886" y="152908"/>
                  </a:lnTo>
                  <a:lnTo>
                    <a:pt x="5818886" y="140208"/>
                  </a:lnTo>
                  <a:close/>
                  <a:moveTo>
                    <a:pt x="5818886" y="165608"/>
                  </a:moveTo>
                  <a:lnTo>
                    <a:pt x="5818886" y="178308"/>
                  </a:lnTo>
                  <a:lnTo>
                    <a:pt x="5806186" y="178308"/>
                  </a:lnTo>
                  <a:lnTo>
                    <a:pt x="5806186" y="165608"/>
                  </a:lnTo>
                  <a:close/>
                  <a:moveTo>
                    <a:pt x="5806186" y="191008"/>
                  </a:moveTo>
                  <a:lnTo>
                    <a:pt x="5806186" y="203708"/>
                  </a:lnTo>
                  <a:lnTo>
                    <a:pt x="5793486" y="203708"/>
                  </a:lnTo>
                  <a:lnTo>
                    <a:pt x="5793486" y="191008"/>
                  </a:lnTo>
                  <a:close/>
                  <a:moveTo>
                    <a:pt x="5793486" y="216408"/>
                  </a:moveTo>
                  <a:lnTo>
                    <a:pt x="5793486" y="229108"/>
                  </a:lnTo>
                  <a:lnTo>
                    <a:pt x="5780786" y="229108"/>
                  </a:lnTo>
                  <a:lnTo>
                    <a:pt x="5780786" y="216408"/>
                  </a:lnTo>
                  <a:close/>
                  <a:moveTo>
                    <a:pt x="5780786" y="241808"/>
                  </a:moveTo>
                  <a:lnTo>
                    <a:pt x="5780786" y="254508"/>
                  </a:lnTo>
                  <a:lnTo>
                    <a:pt x="5768086" y="254508"/>
                  </a:lnTo>
                  <a:lnTo>
                    <a:pt x="5768086" y="241808"/>
                  </a:lnTo>
                  <a:close/>
                  <a:moveTo>
                    <a:pt x="5768086" y="267208"/>
                  </a:moveTo>
                  <a:lnTo>
                    <a:pt x="5768086" y="279908"/>
                  </a:lnTo>
                  <a:lnTo>
                    <a:pt x="5755386" y="279908"/>
                  </a:lnTo>
                  <a:lnTo>
                    <a:pt x="5755386" y="267208"/>
                  </a:lnTo>
                  <a:close/>
                  <a:moveTo>
                    <a:pt x="5755386" y="292608"/>
                  </a:moveTo>
                  <a:lnTo>
                    <a:pt x="5755386" y="305308"/>
                  </a:lnTo>
                  <a:lnTo>
                    <a:pt x="5742686" y="305308"/>
                  </a:lnTo>
                  <a:lnTo>
                    <a:pt x="5742686" y="292608"/>
                  </a:lnTo>
                  <a:close/>
                  <a:moveTo>
                    <a:pt x="5742686" y="318008"/>
                  </a:moveTo>
                  <a:lnTo>
                    <a:pt x="5742686" y="330708"/>
                  </a:lnTo>
                  <a:lnTo>
                    <a:pt x="5729986" y="330708"/>
                  </a:lnTo>
                  <a:lnTo>
                    <a:pt x="5729986" y="318008"/>
                  </a:lnTo>
                  <a:close/>
                  <a:moveTo>
                    <a:pt x="5729986" y="343408"/>
                  </a:moveTo>
                  <a:lnTo>
                    <a:pt x="5729986" y="356108"/>
                  </a:lnTo>
                  <a:lnTo>
                    <a:pt x="5717286" y="356108"/>
                  </a:lnTo>
                  <a:lnTo>
                    <a:pt x="5717286" y="343408"/>
                  </a:lnTo>
                  <a:close/>
                  <a:moveTo>
                    <a:pt x="5717286" y="368808"/>
                  </a:moveTo>
                  <a:lnTo>
                    <a:pt x="5717286" y="381508"/>
                  </a:lnTo>
                  <a:lnTo>
                    <a:pt x="5704586" y="381508"/>
                  </a:lnTo>
                  <a:lnTo>
                    <a:pt x="5704586" y="368808"/>
                  </a:lnTo>
                  <a:close/>
                  <a:moveTo>
                    <a:pt x="5704586" y="394208"/>
                  </a:moveTo>
                  <a:lnTo>
                    <a:pt x="5704586" y="406908"/>
                  </a:lnTo>
                  <a:lnTo>
                    <a:pt x="5691886" y="406908"/>
                  </a:lnTo>
                  <a:lnTo>
                    <a:pt x="5691886" y="394208"/>
                  </a:lnTo>
                  <a:close/>
                  <a:moveTo>
                    <a:pt x="5691886" y="419608"/>
                  </a:moveTo>
                  <a:lnTo>
                    <a:pt x="5691886" y="432308"/>
                  </a:lnTo>
                  <a:lnTo>
                    <a:pt x="5679186" y="432308"/>
                  </a:lnTo>
                  <a:lnTo>
                    <a:pt x="5679186" y="419608"/>
                  </a:lnTo>
                  <a:close/>
                  <a:moveTo>
                    <a:pt x="5679186" y="445008"/>
                  </a:moveTo>
                  <a:lnTo>
                    <a:pt x="5679186" y="457708"/>
                  </a:lnTo>
                  <a:lnTo>
                    <a:pt x="5666486" y="457708"/>
                  </a:lnTo>
                  <a:lnTo>
                    <a:pt x="5666486" y="445008"/>
                  </a:lnTo>
                  <a:close/>
                  <a:moveTo>
                    <a:pt x="5666486" y="470408"/>
                  </a:moveTo>
                  <a:lnTo>
                    <a:pt x="5666486" y="483108"/>
                  </a:lnTo>
                  <a:lnTo>
                    <a:pt x="5653786" y="483108"/>
                  </a:lnTo>
                  <a:lnTo>
                    <a:pt x="5653786" y="470408"/>
                  </a:lnTo>
                  <a:close/>
                  <a:moveTo>
                    <a:pt x="5653786" y="495808"/>
                  </a:moveTo>
                  <a:lnTo>
                    <a:pt x="5653786" y="508508"/>
                  </a:lnTo>
                  <a:lnTo>
                    <a:pt x="5641086" y="508508"/>
                  </a:lnTo>
                  <a:lnTo>
                    <a:pt x="5641086" y="495808"/>
                  </a:lnTo>
                  <a:close/>
                  <a:moveTo>
                    <a:pt x="5641086" y="521208"/>
                  </a:moveTo>
                  <a:lnTo>
                    <a:pt x="5641086" y="533908"/>
                  </a:lnTo>
                  <a:lnTo>
                    <a:pt x="5628386" y="533908"/>
                  </a:lnTo>
                  <a:lnTo>
                    <a:pt x="5628386" y="521208"/>
                  </a:lnTo>
                  <a:close/>
                  <a:moveTo>
                    <a:pt x="5628386" y="546608"/>
                  </a:moveTo>
                  <a:lnTo>
                    <a:pt x="5628386" y="559308"/>
                  </a:lnTo>
                  <a:lnTo>
                    <a:pt x="5615686" y="559308"/>
                  </a:lnTo>
                  <a:lnTo>
                    <a:pt x="5615686" y="546608"/>
                  </a:lnTo>
                  <a:close/>
                  <a:moveTo>
                    <a:pt x="5615686" y="572008"/>
                  </a:moveTo>
                  <a:lnTo>
                    <a:pt x="5615686" y="584708"/>
                  </a:lnTo>
                  <a:lnTo>
                    <a:pt x="5602986" y="584708"/>
                  </a:lnTo>
                  <a:lnTo>
                    <a:pt x="5602986" y="572008"/>
                  </a:lnTo>
                  <a:close/>
                  <a:moveTo>
                    <a:pt x="5602986" y="597408"/>
                  </a:moveTo>
                  <a:lnTo>
                    <a:pt x="5602986" y="610108"/>
                  </a:lnTo>
                  <a:lnTo>
                    <a:pt x="5590286" y="610108"/>
                  </a:lnTo>
                  <a:lnTo>
                    <a:pt x="5590286" y="597408"/>
                  </a:lnTo>
                  <a:close/>
                  <a:moveTo>
                    <a:pt x="5590286" y="622808"/>
                  </a:moveTo>
                  <a:lnTo>
                    <a:pt x="5590286" y="635508"/>
                  </a:lnTo>
                  <a:lnTo>
                    <a:pt x="5577586" y="635508"/>
                  </a:lnTo>
                  <a:lnTo>
                    <a:pt x="5577586" y="622808"/>
                  </a:lnTo>
                  <a:close/>
                  <a:moveTo>
                    <a:pt x="5577586" y="648208"/>
                  </a:moveTo>
                  <a:lnTo>
                    <a:pt x="5577586" y="660908"/>
                  </a:lnTo>
                  <a:lnTo>
                    <a:pt x="5564886" y="660908"/>
                  </a:lnTo>
                  <a:lnTo>
                    <a:pt x="5564886" y="648208"/>
                  </a:lnTo>
                  <a:close/>
                  <a:moveTo>
                    <a:pt x="5564886" y="673608"/>
                  </a:moveTo>
                  <a:lnTo>
                    <a:pt x="5564886" y="686308"/>
                  </a:lnTo>
                  <a:lnTo>
                    <a:pt x="5552186" y="686308"/>
                  </a:lnTo>
                  <a:lnTo>
                    <a:pt x="5552186" y="673608"/>
                  </a:lnTo>
                  <a:close/>
                  <a:moveTo>
                    <a:pt x="5552186" y="699008"/>
                  </a:moveTo>
                  <a:lnTo>
                    <a:pt x="5552186" y="711708"/>
                  </a:lnTo>
                  <a:lnTo>
                    <a:pt x="5539486" y="711708"/>
                  </a:lnTo>
                  <a:lnTo>
                    <a:pt x="5539486" y="699008"/>
                  </a:lnTo>
                  <a:close/>
                  <a:moveTo>
                    <a:pt x="5539486" y="724408"/>
                  </a:moveTo>
                  <a:lnTo>
                    <a:pt x="5539486" y="737108"/>
                  </a:lnTo>
                  <a:lnTo>
                    <a:pt x="5526786" y="737108"/>
                  </a:lnTo>
                  <a:lnTo>
                    <a:pt x="5526786" y="724408"/>
                  </a:lnTo>
                  <a:close/>
                  <a:moveTo>
                    <a:pt x="5526786" y="749808"/>
                  </a:moveTo>
                  <a:lnTo>
                    <a:pt x="5526786" y="762508"/>
                  </a:lnTo>
                  <a:lnTo>
                    <a:pt x="5514086" y="762508"/>
                  </a:lnTo>
                  <a:lnTo>
                    <a:pt x="5514086" y="749808"/>
                  </a:lnTo>
                  <a:close/>
                  <a:moveTo>
                    <a:pt x="5514086" y="775208"/>
                  </a:moveTo>
                  <a:lnTo>
                    <a:pt x="5514086" y="787908"/>
                  </a:lnTo>
                  <a:lnTo>
                    <a:pt x="5501386" y="787908"/>
                  </a:lnTo>
                  <a:lnTo>
                    <a:pt x="5501386" y="775208"/>
                  </a:lnTo>
                  <a:close/>
                  <a:moveTo>
                    <a:pt x="5501386" y="800608"/>
                  </a:moveTo>
                  <a:lnTo>
                    <a:pt x="5501386" y="813308"/>
                  </a:lnTo>
                  <a:lnTo>
                    <a:pt x="5488686" y="813308"/>
                  </a:lnTo>
                  <a:lnTo>
                    <a:pt x="5488686" y="800608"/>
                  </a:lnTo>
                  <a:close/>
                  <a:moveTo>
                    <a:pt x="5488686" y="826008"/>
                  </a:moveTo>
                  <a:lnTo>
                    <a:pt x="5488686" y="838708"/>
                  </a:lnTo>
                  <a:lnTo>
                    <a:pt x="5475986" y="838708"/>
                  </a:lnTo>
                  <a:lnTo>
                    <a:pt x="5475986" y="826008"/>
                  </a:lnTo>
                  <a:close/>
                  <a:moveTo>
                    <a:pt x="5475986" y="851408"/>
                  </a:moveTo>
                  <a:lnTo>
                    <a:pt x="5475986" y="864108"/>
                  </a:lnTo>
                  <a:lnTo>
                    <a:pt x="5463286" y="864108"/>
                  </a:lnTo>
                  <a:lnTo>
                    <a:pt x="5463286" y="851408"/>
                  </a:lnTo>
                  <a:close/>
                  <a:moveTo>
                    <a:pt x="5463286" y="876808"/>
                  </a:moveTo>
                  <a:lnTo>
                    <a:pt x="5463286" y="889508"/>
                  </a:lnTo>
                  <a:lnTo>
                    <a:pt x="5450586" y="889508"/>
                  </a:lnTo>
                  <a:lnTo>
                    <a:pt x="5450586" y="876808"/>
                  </a:lnTo>
                  <a:close/>
                  <a:moveTo>
                    <a:pt x="5450586" y="902208"/>
                  </a:moveTo>
                  <a:lnTo>
                    <a:pt x="5450586" y="914908"/>
                  </a:lnTo>
                  <a:lnTo>
                    <a:pt x="5437886" y="914908"/>
                  </a:lnTo>
                  <a:lnTo>
                    <a:pt x="5437886" y="902208"/>
                  </a:lnTo>
                  <a:close/>
                  <a:moveTo>
                    <a:pt x="5437886" y="927608"/>
                  </a:moveTo>
                  <a:lnTo>
                    <a:pt x="5437886" y="940308"/>
                  </a:lnTo>
                  <a:lnTo>
                    <a:pt x="5425186" y="940308"/>
                  </a:lnTo>
                  <a:lnTo>
                    <a:pt x="5425186" y="927608"/>
                  </a:lnTo>
                  <a:close/>
                  <a:moveTo>
                    <a:pt x="5425186" y="953008"/>
                  </a:moveTo>
                  <a:lnTo>
                    <a:pt x="5425186" y="965708"/>
                  </a:lnTo>
                  <a:lnTo>
                    <a:pt x="5412486" y="965708"/>
                  </a:lnTo>
                  <a:lnTo>
                    <a:pt x="5412486" y="953008"/>
                  </a:lnTo>
                  <a:close/>
                  <a:moveTo>
                    <a:pt x="5412486" y="978408"/>
                  </a:moveTo>
                  <a:lnTo>
                    <a:pt x="5412486" y="991108"/>
                  </a:lnTo>
                  <a:lnTo>
                    <a:pt x="5399786" y="991108"/>
                  </a:lnTo>
                  <a:lnTo>
                    <a:pt x="5399786" y="978408"/>
                  </a:lnTo>
                  <a:close/>
                  <a:moveTo>
                    <a:pt x="5399786" y="1003808"/>
                  </a:moveTo>
                  <a:lnTo>
                    <a:pt x="5399786" y="1016508"/>
                  </a:lnTo>
                  <a:lnTo>
                    <a:pt x="5387086" y="1016508"/>
                  </a:lnTo>
                  <a:lnTo>
                    <a:pt x="5387086" y="1003808"/>
                  </a:lnTo>
                  <a:close/>
                  <a:moveTo>
                    <a:pt x="5387086" y="1029208"/>
                  </a:moveTo>
                  <a:lnTo>
                    <a:pt x="5387086" y="1041908"/>
                  </a:lnTo>
                  <a:lnTo>
                    <a:pt x="5374386" y="1041908"/>
                  </a:lnTo>
                  <a:lnTo>
                    <a:pt x="5374386" y="1029208"/>
                  </a:lnTo>
                  <a:close/>
                  <a:moveTo>
                    <a:pt x="5374386" y="1054608"/>
                  </a:moveTo>
                  <a:lnTo>
                    <a:pt x="5374386" y="1067308"/>
                  </a:lnTo>
                  <a:lnTo>
                    <a:pt x="5361686" y="1067308"/>
                  </a:lnTo>
                  <a:lnTo>
                    <a:pt x="5361686" y="1054608"/>
                  </a:lnTo>
                  <a:close/>
                  <a:moveTo>
                    <a:pt x="5361686" y="1080008"/>
                  </a:moveTo>
                  <a:lnTo>
                    <a:pt x="5361686" y="1092708"/>
                  </a:lnTo>
                  <a:lnTo>
                    <a:pt x="5348986" y="1092708"/>
                  </a:lnTo>
                  <a:lnTo>
                    <a:pt x="5348986" y="1080008"/>
                  </a:lnTo>
                  <a:close/>
                  <a:moveTo>
                    <a:pt x="5348986" y="1105408"/>
                  </a:moveTo>
                  <a:lnTo>
                    <a:pt x="5348986" y="1118108"/>
                  </a:lnTo>
                  <a:lnTo>
                    <a:pt x="5336286" y="1118108"/>
                  </a:lnTo>
                  <a:lnTo>
                    <a:pt x="5336286" y="1105408"/>
                  </a:lnTo>
                  <a:close/>
                  <a:moveTo>
                    <a:pt x="5336286" y="1130808"/>
                  </a:moveTo>
                  <a:lnTo>
                    <a:pt x="5336286" y="1143508"/>
                  </a:lnTo>
                  <a:lnTo>
                    <a:pt x="5323586" y="1143508"/>
                  </a:lnTo>
                  <a:lnTo>
                    <a:pt x="5323586" y="1130808"/>
                  </a:lnTo>
                  <a:close/>
                  <a:moveTo>
                    <a:pt x="5323586" y="1156208"/>
                  </a:moveTo>
                  <a:lnTo>
                    <a:pt x="5323586" y="1168908"/>
                  </a:lnTo>
                  <a:lnTo>
                    <a:pt x="5310886" y="1168908"/>
                  </a:lnTo>
                  <a:lnTo>
                    <a:pt x="5310886" y="1156208"/>
                  </a:lnTo>
                  <a:close/>
                  <a:moveTo>
                    <a:pt x="5310886" y="1181608"/>
                  </a:moveTo>
                  <a:lnTo>
                    <a:pt x="5310886" y="1194308"/>
                  </a:lnTo>
                  <a:lnTo>
                    <a:pt x="5298186" y="1194308"/>
                  </a:lnTo>
                  <a:lnTo>
                    <a:pt x="5298186" y="1181608"/>
                  </a:lnTo>
                  <a:close/>
                  <a:moveTo>
                    <a:pt x="5298186" y="1207008"/>
                  </a:moveTo>
                  <a:lnTo>
                    <a:pt x="5298186" y="1219708"/>
                  </a:lnTo>
                  <a:lnTo>
                    <a:pt x="5285486" y="1219708"/>
                  </a:lnTo>
                  <a:lnTo>
                    <a:pt x="5285486" y="1207008"/>
                  </a:lnTo>
                  <a:close/>
                  <a:moveTo>
                    <a:pt x="5285486" y="1232408"/>
                  </a:moveTo>
                  <a:lnTo>
                    <a:pt x="5285486" y="1245108"/>
                  </a:lnTo>
                  <a:lnTo>
                    <a:pt x="5272786" y="1245108"/>
                  </a:lnTo>
                  <a:lnTo>
                    <a:pt x="5272786" y="1232408"/>
                  </a:lnTo>
                  <a:close/>
                  <a:moveTo>
                    <a:pt x="5272786" y="1257808"/>
                  </a:moveTo>
                  <a:lnTo>
                    <a:pt x="5272786" y="1270508"/>
                  </a:lnTo>
                  <a:lnTo>
                    <a:pt x="5260086" y="1270508"/>
                  </a:lnTo>
                  <a:lnTo>
                    <a:pt x="5260086" y="1257808"/>
                  </a:lnTo>
                  <a:close/>
                  <a:moveTo>
                    <a:pt x="5260086" y="1283208"/>
                  </a:moveTo>
                  <a:lnTo>
                    <a:pt x="5260086" y="1295908"/>
                  </a:lnTo>
                  <a:lnTo>
                    <a:pt x="5247386" y="1295908"/>
                  </a:lnTo>
                  <a:lnTo>
                    <a:pt x="5247386" y="1283208"/>
                  </a:lnTo>
                  <a:close/>
                  <a:moveTo>
                    <a:pt x="5247386" y="1308608"/>
                  </a:moveTo>
                  <a:lnTo>
                    <a:pt x="5247386" y="1321308"/>
                  </a:lnTo>
                  <a:lnTo>
                    <a:pt x="5234686" y="1321308"/>
                  </a:lnTo>
                  <a:lnTo>
                    <a:pt x="5234686" y="1308608"/>
                  </a:lnTo>
                  <a:close/>
                  <a:moveTo>
                    <a:pt x="5234686" y="1334008"/>
                  </a:moveTo>
                  <a:lnTo>
                    <a:pt x="5234686" y="1346708"/>
                  </a:lnTo>
                  <a:lnTo>
                    <a:pt x="5221986" y="1346708"/>
                  </a:lnTo>
                  <a:lnTo>
                    <a:pt x="5221986" y="1334008"/>
                  </a:lnTo>
                  <a:close/>
                  <a:moveTo>
                    <a:pt x="5221986" y="1359408"/>
                  </a:moveTo>
                  <a:lnTo>
                    <a:pt x="5221986" y="1372108"/>
                  </a:lnTo>
                  <a:lnTo>
                    <a:pt x="5209286" y="1372108"/>
                  </a:lnTo>
                  <a:lnTo>
                    <a:pt x="5209286" y="1359408"/>
                  </a:lnTo>
                  <a:close/>
                  <a:moveTo>
                    <a:pt x="5209286" y="1384808"/>
                  </a:moveTo>
                  <a:lnTo>
                    <a:pt x="5209286" y="1397508"/>
                  </a:lnTo>
                  <a:lnTo>
                    <a:pt x="5196586" y="1397508"/>
                  </a:lnTo>
                  <a:lnTo>
                    <a:pt x="5196586" y="1384808"/>
                  </a:lnTo>
                  <a:close/>
                  <a:moveTo>
                    <a:pt x="5196586" y="1410208"/>
                  </a:moveTo>
                  <a:lnTo>
                    <a:pt x="5196586" y="1422908"/>
                  </a:lnTo>
                  <a:lnTo>
                    <a:pt x="5183886" y="1422908"/>
                  </a:lnTo>
                  <a:lnTo>
                    <a:pt x="5183886" y="1410208"/>
                  </a:lnTo>
                  <a:close/>
                  <a:moveTo>
                    <a:pt x="5183886" y="1435608"/>
                  </a:moveTo>
                  <a:lnTo>
                    <a:pt x="5183886" y="1448308"/>
                  </a:lnTo>
                  <a:lnTo>
                    <a:pt x="5171186" y="1448308"/>
                  </a:lnTo>
                  <a:lnTo>
                    <a:pt x="5171186" y="1435608"/>
                  </a:lnTo>
                  <a:close/>
                  <a:moveTo>
                    <a:pt x="5171186" y="1461008"/>
                  </a:moveTo>
                  <a:lnTo>
                    <a:pt x="5171186" y="1473708"/>
                  </a:lnTo>
                  <a:lnTo>
                    <a:pt x="5158486" y="1473708"/>
                  </a:lnTo>
                  <a:lnTo>
                    <a:pt x="5158486" y="1461008"/>
                  </a:lnTo>
                  <a:close/>
                  <a:moveTo>
                    <a:pt x="5158486" y="1486408"/>
                  </a:moveTo>
                  <a:lnTo>
                    <a:pt x="5158486" y="1499108"/>
                  </a:lnTo>
                  <a:lnTo>
                    <a:pt x="5145786" y="1499108"/>
                  </a:lnTo>
                  <a:lnTo>
                    <a:pt x="5145786" y="1486408"/>
                  </a:lnTo>
                  <a:close/>
                  <a:moveTo>
                    <a:pt x="5145786" y="1511808"/>
                  </a:moveTo>
                  <a:lnTo>
                    <a:pt x="5145786" y="1524508"/>
                  </a:lnTo>
                  <a:lnTo>
                    <a:pt x="5133086" y="1524508"/>
                  </a:lnTo>
                  <a:lnTo>
                    <a:pt x="5133086" y="1511808"/>
                  </a:lnTo>
                  <a:close/>
                  <a:moveTo>
                    <a:pt x="5133086" y="1537208"/>
                  </a:moveTo>
                  <a:lnTo>
                    <a:pt x="5133086" y="1549908"/>
                  </a:lnTo>
                  <a:lnTo>
                    <a:pt x="5120386" y="1549908"/>
                  </a:lnTo>
                  <a:lnTo>
                    <a:pt x="5120386" y="1537208"/>
                  </a:lnTo>
                  <a:close/>
                  <a:moveTo>
                    <a:pt x="5120386" y="1562608"/>
                  </a:moveTo>
                  <a:lnTo>
                    <a:pt x="5120386" y="1575308"/>
                  </a:lnTo>
                  <a:lnTo>
                    <a:pt x="5107686" y="1575308"/>
                  </a:lnTo>
                  <a:lnTo>
                    <a:pt x="5107686" y="1562608"/>
                  </a:lnTo>
                  <a:close/>
                  <a:moveTo>
                    <a:pt x="5107686" y="1588008"/>
                  </a:moveTo>
                  <a:lnTo>
                    <a:pt x="5107686" y="1600708"/>
                  </a:lnTo>
                  <a:lnTo>
                    <a:pt x="5094986" y="1600708"/>
                  </a:lnTo>
                  <a:lnTo>
                    <a:pt x="5094986" y="1588008"/>
                  </a:lnTo>
                  <a:close/>
                  <a:moveTo>
                    <a:pt x="5094986" y="1613408"/>
                  </a:moveTo>
                  <a:lnTo>
                    <a:pt x="5094986" y="1626108"/>
                  </a:lnTo>
                  <a:lnTo>
                    <a:pt x="5082286" y="1626108"/>
                  </a:lnTo>
                  <a:lnTo>
                    <a:pt x="5082286" y="1613408"/>
                  </a:lnTo>
                  <a:close/>
                  <a:moveTo>
                    <a:pt x="5082286" y="1638808"/>
                  </a:moveTo>
                  <a:lnTo>
                    <a:pt x="5082286" y="1651508"/>
                  </a:lnTo>
                  <a:lnTo>
                    <a:pt x="5069586" y="1651508"/>
                  </a:lnTo>
                  <a:lnTo>
                    <a:pt x="5069586" y="1638808"/>
                  </a:lnTo>
                  <a:close/>
                  <a:moveTo>
                    <a:pt x="5069586" y="1664208"/>
                  </a:moveTo>
                  <a:lnTo>
                    <a:pt x="5069586" y="1676908"/>
                  </a:lnTo>
                  <a:lnTo>
                    <a:pt x="5056886" y="1676908"/>
                  </a:lnTo>
                  <a:lnTo>
                    <a:pt x="5056886" y="1664208"/>
                  </a:lnTo>
                  <a:close/>
                  <a:moveTo>
                    <a:pt x="5056886" y="1689608"/>
                  </a:moveTo>
                  <a:lnTo>
                    <a:pt x="5056886" y="1702308"/>
                  </a:lnTo>
                  <a:lnTo>
                    <a:pt x="5044186" y="1702308"/>
                  </a:lnTo>
                  <a:lnTo>
                    <a:pt x="5044186" y="1689608"/>
                  </a:lnTo>
                  <a:close/>
                  <a:moveTo>
                    <a:pt x="5044186" y="1715008"/>
                  </a:moveTo>
                  <a:lnTo>
                    <a:pt x="5044186" y="1727708"/>
                  </a:lnTo>
                  <a:lnTo>
                    <a:pt x="5031486" y="1727708"/>
                  </a:lnTo>
                  <a:lnTo>
                    <a:pt x="5031486" y="1715008"/>
                  </a:lnTo>
                  <a:close/>
                  <a:moveTo>
                    <a:pt x="5031486" y="1740408"/>
                  </a:moveTo>
                  <a:lnTo>
                    <a:pt x="5031486" y="1753108"/>
                  </a:lnTo>
                  <a:lnTo>
                    <a:pt x="5018786" y="1753108"/>
                  </a:lnTo>
                  <a:lnTo>
                    <a:pt x="5018786" y="1740408"/>
                  </a:lnTo>
                  <a:close/>
                  <a:moveTo>
                    <a:pt x="5018786" y="1765808"/>
                  </a:moveTo>
                  <a:lnTo>
                    <a:pt x="5018786" y="1778508"/>
                  </a:lnTo>
                  <a:lnTo>
                    <a:pt x="5006086" y="1778508"/>
                  </a:lnTo>
                  <a:lnTo>
                    <a:pt x="5006086" y="1765808"/>
                  </a:lnTo>
                  <a:close/>
                  <a:moveTo>
                    <a:pt x="5006086" y="1791208"/>
                  </a:moveTo>
                  <a:lnTo>
                    <a:pt x="5006086" y="1803908"/>
                  </a:lnTo>
                  <a:lnTo>
                    <a:pt x="4993386" y="1803908"/>
                  </a:lnTo>
                  <a:lnTo>
                    <a:pt x="4993386" y="1791208"/>
                  </a:lnTo>
                  <a:close/>
                  <a:moveTo>
                    <a:pt x="4993386" y="1816608"/>
                  </a:moveTo>
                  <a:lnTo>
                    <a:pt x="4993386" y="1829308"/>
                  </a:lnTo>
                  <a:lnTo>
                    <a:pt x="4980686" y="1829308"/>
                  </a:lnTo>
                  <a:lnTo>
                    <a:pt x="4980686" y="1816608"/>
                  </a:lnTo>
                  <a:close/>
                  <a:moveTo>
                    <a:pt x="4980686" y="1842008"/>
                  </a:moveTo>
                  <a:lnTo>
                    <a:pt x="4980686" y="1854708"/>
                  </a:lnTo>
                  <a:lnTo>
                    <a:pt x="4967986" y="1854708"/>
                  </a:lnTo>
                  <a:lnTo>
                    <a:pt x="4967986" y="1842008"/>
                  </a:lnTo>
                  <a:close/>
                  <a:moveTo>
                    <a:pt x="4967986" y="1867408"/>
                  </a:moveTo>
                  <a:lnTo>
                    <a:pt x="4967986" y="1880108"/>
                  </a:lnTo>
                  <a:lnTo>
                    <a:pt x="4955286" y="1880108"/>
                  </a:lnTo>
                  <a:lnTo>
                    <a:pt x="4955286" y="1867408"/>
                  </a:lnTo>
                  <a:close/>
                  <a:moveTo>
                    <a:pt x="4955286" y="1892808"/>
                  </a:moveTo>
                  <a:lnTo>
                    <a:pt x="4955286" y="1905508"/>
                  </a:lnTo>
                  <a:lnTo>
                    <a:pt x="4942586" y="1905508"/>
                  </a:lnTo>
                  <a:lnTo>
                    <a:pt x="4942586" y="1892808"/>
                  </a:lnTo>
                  <a:close/>
                  <a:moveTo>
                    <a:pt x="4942586" y="1918208"/>
                  </a:moveTo>
                  <a:lnTo>
                    <a:pt x="4942586" y="1930908"/>
                  </a:lnTo>
                  <a:lnTo>
                    <a:pt x="4929886" y="1930908"/>
                  </a:lnTo>
                  <a:lnTo>
                    <a:pt x="4929886" y="1918208"/>
                  </a:lnTo>
                  <a:close/>
                  <a:moveTo>
                    <a:pt x="4929886" y="1943608"/>
                  </a:moveTo>
                  <a:lnTo>
                    <a:pt x="4929886" y="1956308"/>
                  </a:lnTo>
                  <a:lnTo>
                    <a:pt x="4917186" y="1956308"/>
                  </a:lnTo>
                  <a:lnTo>
                    <a:pt x="4917186" y="1943608"/>
                  </a:lnTo>
                  <a:close/>
                  <a:moveTo>
                    <a:pt x="4917186" y="1969008"/>
                  </a:moveTo>
                  <a:lnTo>
                    <a:pt x="4917186" y="1981708"/>
                  </a:lnTo>
                  <a:lnTo>
                    <a:pt x="4904486" y="1981708"/>
                  </a:lnTo>
                  <a:lnTo>
                    <a:pt x="4904486" y="1969008"/>
                  </a:lnTo>
                  <a:close/>
                  <a:moveTo>
                    <a:pt x="4904486" y="1994408"/>
                  </a:moveTo>
                  <a:lnTo>
                    <a:pt x="4904486" y="2007108"/>
                  </a:lnTo>
                  <a:lnTo>
                    <a:pt x="4891786" y="2007108"/>
                  </a:lnTo>
                  <a:lnTo>
                    <a:pt x="4891786" y="1994408"/>
                  </a:lnTo>
                  <a:close/>
                  <a:moveTo>
                    <a:pt x="4891786" y="2019808"/>
                  </a:moveTo>
                  <a:lnTo>
                    <a:pt x="4891786" y="2032508"/>
                  </a:lnTo>
                  <a:lnTo>
                    <a:pt x="4879086" y="2032508"/>
                  </a:lnTo>
                  <a:lnTo>
                    <a:pt x="4879086" y="2019808"/>
                  </a:lnTo>
                  <a:close/>
                  <a:moveTo>
                    <a:pt x="4879086" y="2045208"/>
                  </a:moveTo>
                  <a:lnTo>
                    <a:pt x="4879086" y="2057908"/>
                  </a:lnTo>
                  <a:lnTo>
                    <a:pt x="4866386" y="2057908"/>
                  </a:lnTo>
                  <a:lnTo>
                    <a:pt x="4866386" y="2045208"/>
                  </a:lnTo>
                  <a:close/>
                  <a:moveTo>
                    <a:pt x="4866386" y="2070608"/>
                  </a:moveTo>
                  <a:lnTo>
                    <a:pt x="4866386" y="2083308"/>
                  </a:lnTo>
                  <a:lnTo>
                    <a:pt x="4853686" y="2083308"/>
                  </a:lnTo>
                  <a:lnTo>
                    <a:pt x="4853686" y="2070608"/>
                  </a:lnTo>
                  <a:close/>
                  <a:moveTo>
                    <a:pt x="4853686" y="2096008"/>
                  </a:moveTo>
                  <a:lnTo>
                    <a:pt x="4853686" y="2108708"/>
                  </a:lnTo>
                  <a:lnTo>
                    <a:pt x="4840986" y="2108708"/>
                  </a:lnTo>
                  <a:lnTo>
                    <a:pt x="4840986" y="2096008"/>
                  </a:lnTo>
                  <a:close/>
                  <a:moveTo>
                    <a:pt x="4840986" y="2121408"/>
                  </a:moveTo>
                  <a:lnTo>
                    <a:pt x="4840986" y="2134108"/>
                  </a:lnTo>
                  <a:lnTo>
                    <a:pt x="4828286" y="2134108"/>
                  </a:lnTo>
                  <a:lnTo>
                    <a:pt x="4828286" y="2121408"/>
                  </a:lnTo>
                  <a:close/>
                  <a:moveTo>
                    <a:pt x="4828286" y="2146808"/>
                  </a:moveTo>
                  <a:lnTo>
                    <a:pt x="4828286" y="2159508"/>
                  </a:lnTo>
                  <a:lnTo>
                    <a:pt x="4815586" y="2159508"/>
                  </a:lnTo>
                  <a:lnTo>
                    <a:pt x="4815586" y="2146808"/>
                  </a:lnTo>
                  <a:close/>
                  <a:moveTo>
                    <a:pt x="4815586" y="2172208"/>
                  </a:moveTo>
                  <a:lnTo>
                    <a:pt x="4815586" y="2184908"/>
                  </a:lnTo>
                  <a:lnTo>
                    <a:pt x="4802886" y="2184908"/>
                  </a:lnTo>
                  <a:lnTo>
                    <a:pt x="4802886" y="2172208"/>
                  </a:lnTo>
                  <a:close/>
                  <a:moveTo>
                    <a:pt x="4802886" y="2197608"/>
                  </a:moveTo>
                  <a:lnTo>
                    <a:pt x="4802886" y="2210308"/>
                  </a:lnTo>
                  <a:lnTo>
                    <a:pt x="4790186" y="2210308"/>
                  </a:lnTo>
                  <a:lnTo>
                    <a:pt x="4790186" y="2197608"/>
                  </a:lnTo>
                  <a:close/>
                  <a:moveTo>
                    <a:pt x="4790186" y="2223008"/>
                  </a:moveTo>
                  <a:lnTo>
                    <a:pt x="4790186" y="2235708"/>
                  </a:lnTo>
                  <a:lnTo>
                    <a:pt x="4777486" y="2235708"/>
                  </a:lnTo>
                  <a:lnTo>
                    <a:pt x="4777486" y="2223008"/>
                  </a:lnTo>
                  <a:close/>
                  <a:moveTo>
                    <a:pt x="4777486" y="2248408"/>
                  </a:moveTo>
                  <a:lnTo>
                    <a:pt x="4777486" y="2261108"/>
                  </a:lnTo>
                  <a:lnTo>
                    <a:pt x="4764786" y="2261108"/>
                  </a:lnTo>
                  <a:lnTo>
                    <a:pt x="4764786" y="2248408"/>
                  </a:lnTo>
                  <a:close/>
                  <a:moveTo>
                    <a:pt x="4764786" y="2273808"/>
                  </a:moveTo>
                  <a:lnTo>
                    <a:pt x="4764786" y="2286508"/>
                  </a:lnTo>
                  <a:lnTo>
                    <a:pt x="4752086" y="2286508"/>
                  </a:lnTo>
                  <a:lnTo>
                    <a:pt x="4752086" y="2273808"/>
                  </a:lnTo>
                  <a:close/>
                  <a:moveTo>
                    <a:pt x="4752086" y="2299208"/>
                  </a:moveTo>
                  <a:lnTo>
                    <a:pt x="4752086" y="2311908"/>
                  </a:lnTo>
                  <a:lnTo>
                    <a:pt x="4739386" y="2311908"/>
                  </a:lnTo>
                  <a:lnTo>
                    <a:pt x="4739386" y="2299208"/>
                  </a:lnTo>
                  <a:close/>
                  <a:moveTo>
                    <a:pt x="4739386" y="2324608"/>
                  </a:moveTo>
                  <a:lnTo>
                    <a:pt x="4739386" y="2337308"/>
                  </a:lnTo>
                  <a:lnTo>
                    <a:pt x="4726686" y="2337308"/>
                  </a:lnTo>
                  <a:lnTo>
                    <a:pt x="4726686" y="2324608"/>
                  </a:lnTo>
                  <a:close/>
                  <a:moveTo>
                    <a:pt x="4726686" y="2350008"/>
                  </a:moveTo>
                  <a:lnTo>
                    <a:pt x="4726686" y="2362708"/>
                  </a:lnTo>
                  <a:lnTo>
                    <a:pt x="4713986" y="2362708"/>
                  </a:lnTo>
                  <a:lnTo>
                    <a:pt x="4713986" y="2350008"/>
                  </a:lnTo>
                  <a:close/>
                  <a:moveTo>
                    <a:pt x="4713986" y="2375408"/>
                  </a:moveTo>
                  <a:lnTo>
                    <a:pt x="4713986" y="2388108"/>
                  </a:lnTo>
                  <a:lnTo>
                    <a:pt x="4701286" y="2388108"/>
                  </a:lnTo>
                  <a:lnTo>
                    <a:pt x="4701286" y="2375408"/>
                  </a:lnTo>
                  <a:close/>
                  <a:moveTo>
                    <a:pt x="4701286" y="2400808"/>
                  </a:moveTo>
                  <a:lnTo>
                    <a:pt x="4701286" y="2413508"/>
                  </a:lnTo>
                  <a:lnTo>
                    <a:pt x="4688586" y="2413508"/>
                  </a:lnTo>
                  <a:lnTo>
                    <a:pt x="4688586" y="2400808"/>
                  </a:lnTo>
                  <a:close/>
                  <a:moveTo>
                    <a:pt x="4688586" y="2426208"/>
                  </a:moveTo>
                  <a:lnTo>
                    <a:pt x="4688586" y="2438908"/>
                  </a:lnTo>
                  <a:lnTo>
                    <a:pt x="4675886" y="2438908"/>
                  </a:lnTo>
                  <a:lnTo>
                    <a:pt x="4675886" y="2426208"/>
                  </a:lnTo>
                  <a:close/>
                  <a:moveTo>
                    <a:pt x="4675886" y="2451608"/>
                  </a:moveTo>
                  <a:lnTo>
                    <a:pt x="4675886" y="2464308"/>
                  </a:lnTo>
                  <a:lnTo>
                    <a:pt x="4663186" y="2464308"/>
                  </a:lnTo>
                  <a:lnTo>
                    <a:pt x="4663186" y="2451608"/>
                  </a:lnTo>
                  <a:close/>
                  <a:moveTo>
                    <a:pt x="4663186" y="2477008"/>
                  </a:moveTo>
                  <a:lnTo>
                    <a:pt x="4663186" y="2489708"/>
                  </a:lnTo>
                  <a:lnTo>
                    <a:pt x="4650486" y="2489708"/>
                  </a:lnTo>
                  <a:lnTo>
                    <a:pt x="4650486" y="2477008"/>
                  </a:lnTo>
                  <a:close/>
                  <a:moveTo>
                    <a:pt x="4650486" y="2502408"/>
                  </a:moveTo>
                  <a:lnTo>
                    <a:pt x="4650486" y="2515108"/>
                  </a:lnTo>
                  <a:lnTo>
                    <a:pt x="4637786" y="2515108"/>
                  </a:lnTo>
                  <a:lnTo>
                    <a:pt x="4637786" y="2502408"/>
                  </a:lnTo>
                  <a:close/>
                  <a:moveTo>
                    <a:pt x="4637786" y="2527808"/>
                  </a:moveTo>
                  <a:lnTo>
                    <a:pt x="4637786" y="2540508"/>
                  </a:lnTo>
                  <a:lnTo>
                    <a:pt x="4625086" y="2540508"/>
                  </a:lnTo>
                  <a:lnTo>
                    <a:pt x="4625086" y="2527808"/>
                  </a:lnTo>
                  <a:close/>
                  <a:moveTo>
                    <a:pt x="4625086" y="2553208"/>
                  </a:moveTo>
                  <a:lnTo>
                    <a:pt x="4625086" y="2565908"/>
                  </a:lnTo>
                  <a:lnTo>
                    <a:pt x="4612386" y="2565908"/>
                  </a:lnTo>
                  <a:lnTo>
                    <a:pt x="4612386" y="2553208"/>
                  </a:lnTo>
                  <a:close/>
                  <a:moveTo>
                    <a:pt x="4612386" y="2578608"/>
                  </a:moveTo>
                  <a:lnTo>
                    <a:pt x="4612386" y="2591308"/>
                  </a:lnTo>
                  <a:lnTo>
                    <a:pt x="4599686" y="2591308"/>
                  </a:lnTo>
                  <a:lnTo>
                    <a:pt x="4599686" y="2578608"/>
                  </a:lnTo>
                  <a:close/>
                  <a:moveTo>
                    <a:pt x="4599686" y="2604008"/>
                  </a:moveTo>
                  <a:lnTo>
                    <a:pt x="4599686" y="2616708"/>
                  </a:lnTo>
                  <a:lnTo>
                    <a:pt x="4586986" y="2616708"/>
                  </a:lnTo>
                  <a:lnTo>
                    <a:pt x="4586986" y="2604008"/>
                  </a:lnTo>
                  <a:close/>
                  <a:moveTo>
                    <a:pt x="4586986" y="2629408"/>
                  </a:moveTo>
                  <a:lnTo>
                    <a:pt x="4586986" y="2642108"/>
                  </a:lnTo>
                  <a:lnTo>
                    <a:pt x="4574286" y="2642108"/>
                  </a:lnTo>
                  <a:lnTo>
                    <a:pt x="4574286" y="2629408"/>
                  </a:lnTo>
                  <a:close/>
                  <a:moveTo>
                    <a:pt x="4574286" y="2654808"/>
                  </a:moveTo>
                  <a:lnTo>
                    <a:pt x="4574286" y="2667508"/>
                  </a:lnTo>
                  <a:lnTo>
                    <a:pt x="4561586" y="2667508"/>
                  </a:lnTo>
                  <a:lnTo>
                    <a:pt x="4561586" y="2654808"/>
                  </a:lnTo>
                  <a:close/>
                  <a:moveTo>
                    <a:pt x="4561586" y="2680208"/>
                  </a:moveTo>
                  <a:lnTo>
                    <a:pt x="4561586" y="2692908"/>
                  </a:lnTo>
                  <a:lnTo>
                    <a:pt x="4548886" y="2692908"/>
                  </a:lnTo>
                  <a:lnTo>
                    <a:pt x="4548886" y="2680208"/>
                  </a:lnTo>
                  <a:close/>
                  <a:moveTo>
                    <a:pt x="4548886" y="2705608"/>
                  </a:moveTo>
                  <a:lnTo>
                    <a:pt x="4548886" y="2718308"/>
                  </a:lnTo>
                  <a:lnTo>
                    <a:pt x="4536186" y="2718308"/>
                  </a:lnTo>
                  <a:lnTo>
                    <a:pt x="4536186" y="2705608"/>
                  </a:lnTo>
                  <a:close/>
                  <a:moveTo>
                    <a:pt x="4536186" y="2731008"/>
                  </a:moveTo>
                  <a:lnTo>
                    <a:pt x="4536186" y="2743708"/>
                  </a:lnTo>
                  <a:lnTo>
                    <a:pt x="4523486" y="2743708"/>
                  </a:lnTo>
                  <a:lnTo>
                    <a:pt x="4523486" y="2731008"/>
                  </a:lnTo>
                  <a:close/>
                  <a:moveTo>
                    <a:pt x="4523486" y="2756408"/>
                  </a:moveTo>
                  <a:lnTo>
                    <a:pt x="4523486" y="2769108"/>
                  </a:lnTo>
                  <a:lnTo>
                    <a:pt x="4510786" y="2769108"/>
                  </a:lnTo>
                  <a:lnTo>
                    <a:pt x="4510786" y="2756408"/>
                  </a:lnTo>
                  <a:close/>
                  <a:moveTo>
                    <a:pt x="4510786" y="2781808"/>
                  </a:moveTo>
                  <a:lnTo>
                    <a:pt x="4510786" y="2794508"/>
                  </a:lnTo>
                  <a:lnTo>
                    <a:pt x="4498086" y="2794508"/>
                  </a:lnTo>
                  <a:lnTo>
                    <a:pt x="4498086" y="2781808"/>
                  </a:lnTo>
                  <a:close/>
                  <a:moveTo>
                    <a:pt x="4498086" y="2807208"/>
                  </a:moveTo>
                  <a:lnTo>
                    <a:pt x="4498086" y="2819908"/>
                  </a:lnTo>
                  <a:lnTo>
                    <a:pt x="4485386" y="2819908"/>
                  </a:lnTo>
                  <a:lnTo>
                    <a:pt x="4485386" y="2807208"/>
                  </a:lnTo>
                  <a:close/>
                  <a:moveTo>
                    <a:pt x="4485386" y="2832608"/>
                  </a:moveTo>
                  <a:lnTo>
                    <a:pt x="4485386" y="2845308"/>
                  </a:lnTo>
                  <a:lnTo>
                    <a:pt x="4472686" y="2845308"/>
                  </a:lnTo>
                  <a:lnTo>
                    <a:pt x="4472686" y="2832608"/>
                  </a:lnTo>
                  <a:close/>
                  <a:moveTo>
                    <a:pt x="4472686" y="2858008"/>
                  </a:moveTo>
                  <a:lnTo>
                    <a:pt x="4472686" y="2870708"/>
                  </a:lnTo>
                  <a:lnTo>
                    <a:pt x="4459986" y="2870708"/>
                  </a:lnTo>
                  <a:lnTo>
                    <a:pt x="4459986" y="2858008"/>
                  </a:lnTo>
                  <a:close/>
                  <a:moveTo>
                    <a:pt x="4459986" y="2883408"/>
                  </a:moveTo>
                  <a:lnTo>
                    <a:pt x="4459986" y="2896108"/>
                  </a:lnTo>
                  <a:lnTo>
                    <a:pt x="4447286" y="2896108"/>
                  </a:lnTo>
                  <a:lnTo>
                    <a:pt x="4447286" y="2883408"/>
                  </a:lnTo>
                  <a:close/>
                  <a:moveTo>
                    <a:pt x="4447286" y="2908808"/>
                  </a:moveTo>
                  <a:lnTo>
                    <a:pt x="4447286" y="2921508"/>
                  </a:lnTo>
                  <a:lnTo>
                    <a:pt x="4434586" y="2921508"/>
                  </a:lnTo>
                  <a:lnTo>
                    <a:pt x="4434586" y="2908808"/>
                  </a:lnTo>
                  <a:close/>
                  <a:moveTo>
                    <a:pt x="4434586" y="2934208"/>
                  </a:moveTo>
                  <a:lnTo>
                    <a:pt x="4434586" y="2946908"/>
                  </a:lnTo>
                  <a:lnTo>
                    <a:pt x="4421886" y="2946908"/>
                  </a:lnTo>
                  <a:lnTo>
                    <a:pt x="4421886" y="2934208"/>
                  </a:lnTo>
                  <a:close/>
                  <a:moveTo>
                    <a:pt x="4421886" y="2959608"/>
                  </a:moveTo>
                  <a:lnTo>
                    <a:pt x="4421886" y="2972308"/>
                  </a:lnTo>
                  <a:lnTo>
                    <a:pt x="4409186" y="2972308"/>
                  </a:lnTo>
                  <a:lnTo>
                    <a:pt x="4409186" y="2959608"/>
                  </a:lnTo>
                  <a:close/>
                  <a:moveTo>
                    <a:pt x="4409186" y="2985008"/>
                  </a:moveTo>
                  <a:lnTo>
                    <a:pt x="4409186" y="2997708"/>
                  </a:lnTo>
                  <a:lnTo>
                    <a:pt x="4396486" y="2997708"/>
                  </a:lnTo>
                  <a:lnTo>
                    <a:pt x="4396486" y="2985008"/>
                  </a:lnTo>
                  <a:close/>
                  <a:moveTo>
                    <a:pt x="4396486" y="3010408"/>
                  </a:moveTo>
                  <a:lnTo>
                    <a:pt x="4396486" y="3023108"/>
                  </a:lnTo>
                  <a:lnTo>
                    <a:pt x="4383786" y="3023108"/>
                  </a:lnTo>
                  <a:lnTo>
                    <a:pt x="4383786" y="3010408"/>
                  </a:lnTo>
                  <a:close/>
                  <a:moveTo>
                    <a:pt x="4383786" y="3035808"/>
                  </a:moveTo>
                  <a:lnTo>
                    <a:pt x="4383786" y="3048508"/>
                  </a:lnTo>
                  <a:lnTo>
                    <a:pt x="4371086" y="3048508"/>
                  </a:lnTo>
                  <a:lnTo>
                    <a:pt x="4371086" y="3035808"/>
                  </a:lnTo>
                  <a:close/>
                  <a:moveTo>
                    <a:pt x="4371086" y="3061208"/>
                  </a:moveTo>
                  <a:lnTo>
                    <a:pt x="4371086" y="3073908"/>
                  </a:lnTo>
                  <a:lnTo>
                    <a:pt x="4358386" y="3073908"/>
                  </a:lnTo>
                  <a:lnTo>
                    <a:pt x="4358386" y="3061208"/>
                  </a:lnTo>
                  <a:close/>
                  <a:moveTo>
                    <a:pt x="4358386" y="3086608"/>
                  </a:moveTo>
                  <a:lnTo>
                    <a:pt x="4358386" y="3099308"/>
                  </a:lnTo>
                  <a:lnTo>
                    <a:pt x="4345686" y="3099308"/>
                  </a:lnTo>
                  <a:lnTo>
                    <a:pt x="4345686" y="3086608"/>
                  </a:lnTo>
                  <a:close/>
                  <a:moveTo>
                    <a:pt x="4345686" y="3112008"/>
                  </a:moveTo>
                  <a:lnTo>
                    <a:pt x="4345686" y="3124708"/>
                  </a:lnTo>
                  <a:lnTo>
                    <a:pt x="4332986" y="3124708"/>
                  </a:lnTo>
                  <a:lnTo>
                    <a:pt x="4332986" y="3112008"/>
                  </a:lnTo>
                  <a:close/>
                  <a:moveTo>
                    <a:pt x="4332986" y="3137408"/>
                  </a:moveTo>
                  <a:lnTo>
                    <a:pt x="4332986" y="3150108"/>
                  </a:lnTo>
                  <a:lnTo>
                    <a:pt x="4320286" y="3150108"/>
                  </a:lnTo>
                  <a:lnTo>
                    <a:pt x="4320286" y="3137408"/>
                  </a:lnTo>
                  <a:close/>
                  <a:moveTo>
                    <a:pt x="4320286" y="3162808"/>
                  </a:moveTo>
                  <a:lnTo>
                    <a:pt x="4320286" y="3175508"/>
                  </a:lnTo>
                  <a:lnTo>
                    <a:pt x="4307586" y="3175508"/>
                  </a:lnTo>
                  <a:lnTo>
                    <a:pt x="4307586" y="3162808"/>
                  </a:lnTo>
                  <a:close/>
                  <a:moveTo>
                    <a:pt x="4307586" y="3188208"/>
                  </a:moveTo>
                  <a:lnTo>
                    <a:pt x="4307586" y="3200908"/>
                  </a:lnTo>
                  <a:lnTo>
                    <a:pt x="4294886" y="3200908"/>
                  </a:lnTo>
                  <a:lnTo>
                    <a:pt x="4294886" y="3188208"/>
                  </a:lnTo>
                  <a:close/>
                  <a:moveTo>
                    <a:pt x="4294886" y="3213608"/>
                  </a:moveTo>
                  <a:lnTo>
                    <a:pt x="4294886" y="3226308"/>
                  </a:lnTo>
                  <a:lnTo>
                    <a:pt x="4282186" y="3226308"/>
                  </a:lnTo>
                  <a:lnTo>
                    <a:pt x="4282186" y="3213608"/>
                  </a:lnTo>
                  <a:close/>
                  <a:moveTo>
                    <a:pt x="4282186" y="3239008"/>
                  </a:moveTo>
                  <a:lnTo>
                    <a:pt x="4282186" y="3251708"/>
                  </a:lnTo>
                  <a:lnTo>
                    <a:pt x="4269486" y="3251708"/>
                  </a:lnTo>
                  <a:lnTo>
                    <a:pt x="4269486" y="3239008"/>
                  </a:lnTo>
                  <a:close/>
                  <a:moveTo>
                    <a:pt x="4269486" y="3264408"/>
                  </a:moveTo>
                  <a:lnTo>
                    <a:pt x="4269486" y="3277108"/>
                  </a:lnTo>
                  <a:lnTo>
                    <a:pt x="4256786" y="3277108"/>
                  </a:lnTo>
                  <a:lnTo>
                    <a:pt x="4256786" y="3264408"/>
                  </a:lnTo>
                  <a:close/>
                  <a:moveTo>
                    <a:pt x="4256786" y="3289808"/>
                  </a:moveTo>
                  <a:lnTo>
                    <a:pt x="4256786" y="3302508"/>
                  </a:lnTo>
                  <a:lnTo>
                    <a:pt x="4244086" y="3302508"/>
                  </a:lnTo>
                  <a:lnTo>
                    <a:pt x="4244086" y="3289808"/>
                  </a:lnTo>
                  <a:close/>
                  <a:moveTo>
                    <a:pt x="4244086" y="3315208"/>
                  </a:moveTo>
                  <a:lnTo>
                    <a:pt x="4244086" y="3327908"/>
                  </a:lnTo>
                  <a:lnTo>
                    <a:pt x="4231386" y="3327908"/>
                  </a:lnTo>
                  <a:lnTo>
                    <a:pt x="4231386" y="3315208"/>
                  </a:lnTo>
                  <a:close/>
                  <a:moveTo>
                    <a:pt x="4231386" y="3340608"/>
                  </a:moveTo>
                  <a:lnTo>
                    <a:pt x="4231386" y="3353308"/>
                  </a:lnTo>
                  <a:lnTo>
                    <a:pt x="4218686" y="3353308"/>
                  </a:lnTo>
                  <a:lnTo>
                    <a:pt x="4218686" y="3340608"/>
                  </a:lnTo>
                  <a:close/>
                  <a:moveTo>
                    <a:pt x="4218686" y="3366008"/>
                  </a:moveTo>
                  <a:lnTo>
                    <a:pt x="4218686" y="3378708"/>
                  </a:lnTo>
                  <a:lnTo>
                    <a:pt x="4205986" y="3378708"/>
                  </a:lnTo>
                  <a:lnTo>
                    <a:pt x="4205986" y="3366008"/>
                  </a:lnTo>
                  <a:close/>
                  <a:moveTo>
                    <a:pt x="4205986" y="3391408"/>
                  </a:moveTo>
                  <a:lnTo>
                    <a:pt x="4205986" y="3404108"/>
                  </a:lnTo>
                  <a:lnTo>
                    <a:pt x="4193286" y="3404108"/>
                  </a:lnTo>
                  <a:lnTo>
                    <a:pt x="4193286" y="3391408"/>
                  </a:lnTo>
                  <a:close/>
                  <a:moveTo>
                    <a:pt x="4193286" y="3416808"/>
                  </a:moveTo>
                  <a:lnTo>
                    <a:pt x="4193286" y="3429508"/>
                  </a:lnTo>
                  <a:lnTo>
                    <a:pt x="4180586" y="3429508"/>
                  </a:lnTo>
                  <a:lnTo>
                    <a:pt x="4180586" y="3416808"/>
                  </a:lnTo>
                  <a:close/>
                  <a:moveTo>
                    <a:pt x="4180586" y="3442208"/>
                  </a:moveTo>
                  <a:lnTo>
                    <a:pt x="4180586" y="3454908"/>
                  </a:lnTo>
                  <a:lnTo>
                    <a:pt x="4167886" y="3454908"/>
                  </a:lnTo>
                  <a:lnTo>
                    <a:pt x="4167886" y="3442208"/>
                  </a:lnTo>
                  <a:close/>
                  <a:moveTo>
                    <a:pt x="4167886" y="3467608"/>
                  </a:moveTo>
                  <a:lnTo>
                    <a:pt x="4167886" y="3480308"/>
                  </a:lnTo>
                  <a:lnTo>
                    <a:pt x="4155186" y="3480308"/>
                  </a:lnTo>
                  <a:lnTo>
                    <a:pt x="4155186" y="3467608"/>
                  </a:lnTo>
                  <a:close/>
                  <a:moveTo>
                    <a:pt x="4155186" y="3493008"/>
                  </a:moveTo>
                  <a:lnTo>
                    <a:pt x="4155186" y="3505708"/>
                  </a:lnTo>
                  <a:lnTo>
                    <a:pt x="4142486" y="3505708"/>
                  </a:lnTo>
                  <a:lnTo>
                    <a:pt x="4142486" y="3493008"/>
                  </a:lnTo>
                  <a:close/>
                  <a:moveTo>
                    <a:pt x="4142486" y="3518408"/>
                  </a:moveTo>
                  <a:lnTo>
                    <a:pt x="4142486" y="3531108"/>
                  </a:lnTo>
                  <a:lnTo>
                    <a:pt x="4129786" y="3531108"/>
                  </a:lnTo>
                  <a:lnTo>
                    <a:pt x="4129786" y="3518408"/>
                  </a:lnTo>
                  <a:close/>
                  <a:moveTo>
                    <a:pt x="4129786" y="3543808"/>
                  </a:moveTo>
                  <a:lnTo>
                    <a:pt x="4129786" y="3556508"/>
                  </a:lnTo>
                  <a:lnTo>
                    <a:pt x="4117086" y="3556508"/>
                  </a:lnTo>
                  <a:lnTo>
                    <a:pt x="4117086" y="3543808"/>
                  </a:lnTo>
                  <a:close/>
                  <a:moveTo>
                    <a:pt x="4117086" y="3569208"/>
                  </a:moveTo>
                  <a:lnTo>
                    <a:pt x="4117086" y="3581908"/>
                  </a:lnTo>
                  <a:lnTo>
                    <a:pt x="4104386" y="3581908"/>
                  </a:lnTo>
                  <a:lnTo>
                    <a:pt x="4104386" y="3569208"/>
                  </a:lnTo>
                  <a:close/>
                  <a:moveTo>
                    <a:pt x="4104386" y="3594608"/>
                  </a:moveTo>
                  <a:lnTo>
                    <a:pt x="4104386" y="3607308"/>
                  </a:lnTo>
                  <a:lnTo>
                    <a:pt x="4091686" y="3607308"/>
                  </a:lnTo>
                  <a:lnTo>
                    <a:pt x="4091686" y="3594608"/>
                  </a:lnTo>
                  <a:close/>
                  <a:moveTo>
                    <a:pt x="4091686" y="3620008"/>
                  </a:moveTo>
                  <a:lnTo>
                    <a:pt x="4091686" y="3632708"/>
                  </a:lnTo>
                  <a:lnTo>
                    <a:pt x="4078986" y="3632708"/>
                  </a:lnTo>
                  <a:lnTo>
                    <a:pt x="4078986" y="3620008"/>
                  </a:lnTo>
                  <a:close/>
                  <a:moveTo>
                    <a:pt x="4078986" y="3645408"/>
                  </a:moveTo>
                  <a:lnTo>
                    <a:pt x="4078986" y="3658108"/>
                  </a:lnTo>
                  <a:lnTo>
                    <a:pt x="4066286" y="3658108"/>
                  </a:lnTo>
                  <a:lnTo>
                    <a:pt x="4066286" y="3645408"/>
                  </a:lnTo>
                  <a:close/>
                  <a:moveTo>
                    <a:pt x="4066286" y="3670808"/>
                  </a:moveTo>
                  <a:lnTo>
                    <a:pt x="4066286" y="3683508"/>
                  </a:lnTo>
                  <a:lnTo>
                    <a:pt x="4053586" y="3683508"/>
                  </a:lnTo>
                  <a:lnTo>
                    <a:pt x="4053586" y="3670808"/>
                  </a:lnTo>
                  <a:close/>
                  <a:moveTo>
                    <a:pt x="4053586" y="3696208"/>
                  </a:moveTo>
                  <a:lnTo>
                    <a:pt x="4053586" y="3708908"/>
                  </a:lnTo>
                  <a:lnTo>
                    <a:pt x="4040886" y="3708908"/>
                  </a:lnTo>
                  <a:lnTo>
                    <a:pt x="4040886" y="3696208"/>
                  </a:lnTo>
                  <a:close/>
                  <a:moveTo>
                    <a:pt x="4040886" y="3721608"/>
                  </a:moveTo>
                  <a:lnTo>
                    <a:pt x="4040886" y="3734308"/>
                  </a:lnTo>
                  <a:lnTo>
                    <a:pt x="4028186" y="3734308"/>
                  </a:lnTo>
                  <a:lnTo>
                    <a:pt x="4028186" y="3721608"/>
                  </a:lnTo>
                  <a:close/>
                  <a:moveTo>
                    <a:pt x="4028186" y="3747008"/>
                  </a:moveTo>
                  <a:lnTo>
                    <a:pt x="4028186" y="3759708"/>
                  </a:lnTo>
                  <a:lnTo>
                    <a:pt x="4015486" y="3759708"/>
                  </a:lnTo>
                  <a:lnTo>
                    <a:pt x="4015486" y="3747008"/>
                  </a:lnTo>
                  <a:close/>
                  <a:moveTo>
                    <a:pt x="4015486" y="3772408"/>
                  </a:moveTo>
                  <a:lnTo>
                    <a:pt x="4015486" y="3785108"/>
                  </a:lnTo>
                  <a:lnTo>
                    <a:pt x="4002786" y="3785108"/>
                  </a:lnTo>
                  <a:lnTo>
                    <a:pt x="4002786" y="3772408"/>
                  </a:lnTo>
                  <a:close/>
                  <a:moveTo>
                    <a:pt x="4002786" y="3797808"/>
                  </a:moveTo>
                  <a:lnTo>
                    <a:pt x="4002786" y="3810508"/>
                  </a:lnTo>
                  <a:lnTo>
                    <a:pt x="3990086" y="3810508"/>
                  </a:lnTo>
                  <a:lnTo>
                    <a:pt x="3990086" y="3797808"/>
                  </a:lnTo>
                  <a:close/>
                  <a:moveTo>
                    <a:pt x="3990086" y="3823208"/>
                  </a:moveTo>
                  <a:lnTo>
                    <a:pt x="3990086" y="3835908"/>
                  </a:lnTo>
                  <a:lnTo>
                    <a:pt x="3977386" y="3835908"/>
                  </a:lnTo>
                  <a:lnTo>
                    <a:pt x="3977386" y="3823208"/>
                  </a:lnTo>
                  <a:close/>
                  <a:moveTo>
                    <a:pt x="3977386" y="3848608"/>
                  </a:moveTo>
                  <a:lnTo>
                    <a:pt x="3977386" y="3861308"/>
                  </a:lnTo>
                  <a:lnTo>
                    <a:pt x="3964686" y="3861308"/>
                  </a:lnTo>
                  <a:lnTo>
                    <a:pt x="3964686" y="3848608"/>
                  </a:lnTo>
                  <a:close/>
                  <a:moveTo>
                    <a:pt x="3964686" y="3874008"/>
                  </a:moveTo>
                  <a:lnTo>
                    <a:pt x="3964686" y="3886708"/>
                  </a:lnTo>
                  <a:lnTo>
                    <a:pt x="3951986" y="3886708"/>
                  </a:lnTo>
                  <a:lnTo>
                    <a:pt x="3951986" y="3874008"/>
                  </a:lnTo>
                  <a:close/>
                  <a:moveTo>
                    <a:pt x="3951986" y="3899408"/>
                  </a:moveTo>
                  <a:lnTo>
                    <a:pt x="3951986" y="3912108"/>
                  </a:lnTo>
                  <a:lnTo>
                    <a:pt x="3939286" y="3912108"/>
                  </a:lnTo>
                  <a:lnTo>
                    <a:pt x="3939286" y="3899408"/>
                  </a:lnTo>
                  <a:close/>
                  <a:moveTo>
                    <a:pt x="3939286" y="3924808"/>
                  </a:moveTo>
                  <a:lnTo>
                    <a:pt x="3939286" y="3937508"/>
                  </a:lnTo>
                  <a:lnTo>
                    <a:pt x="3926586" y="3937508"/>
                  </a:lnTo>
                  <a:lnTo>
                    <a:pt x="3926586" y="3924808"/>
                  </a:lnTo>
                  <a:close/>
                  <a:moveTo>
                    <a:pt x="3926586" y="3950208"/>
                  </a:moveTo>
                  <a:lnTo>
                    <a:pt x="3926586" y="3962908"/>
                  </a:lnTo>
                  <a:lnTo>
                    <a:pt x="3913886" y="3962908"/>
                  </a:lnTo>
                  <a:lnTo>
                    <a:pt x="3913886" y="3950208"/>
                  </a:lnTo>
                  <a:close/>
                  <a:moveTo>
                    <a:pt x="3913886" y="3975608"/>
                  </a:moveTo>
                  <a:lnTo>
                    <a:pt x="3913886" y="3988308"/>
                  </a:lnTo>
                  <a:lnTo>
                    <a:pt x="3901186" y="3988308"/>
                  </a:lnTo>
                  <a:lnTo>
                    <a:pt x="3901186" y="3975608"/>
                  </a:lnTo>
                  <a:close/>
                  <a:moveTo>
                    <a:pt x="3901186" y="4001008"/>
                  </a:moveTo>
                  <a:lnTo>
                    <a:pt x="3901186" y="4013708"/>
                  </a:lnTo>
                  <a:lnTo>
                    <a:pt x="3888486" y="4013708"/>
                  </a:lnTo>
                  <a:lnTo>
                    <a:pt x="3888486" y="4001008"/>
                  </a:lnTo>
                  <a:close/>
                  <a:moveTo>
                    <a:pt x="3888486" y="4026408"/>
                  </a:moveTo>
                  <a:lnTo>
                    <a:pt x="3888486" y="4039108"/>
                  </a:lnTo>
                  <a:lnTo>
                    <a:pt x="3875786" y="4039108"/>
                  </a:lnTo>
                  <a:lnTo>
                    <a:pt x="3875786" y="4026408"/>
                  </a:lnTo>
                  <a:close/>
                  <a:moveTo>
                    <a:pt x="3875786" y="4051808"/>
                  </a:moveTo>
                  <a:lnTo>
                    <a:pt x="3875786" y="4064508"/>
                  </a:lnTo>
                  <a:lnTo>
                    <a:pt x="3863086" y="4064508"/>
                  </a:lnTo>
                  <a:lnTo>
                    <a:pt x="3863086" y="4051808"/>
                  </a:lnTo>
                  <a:close/>
                  <a:moveTo>
                    <a:pt x="3863086" y="4077208"/>
                  </a:moveTo>
                  <a:lnTo>
                    <a:pt x="3863086" y="4089908"/>
                  </a:lnTo>
                  <a:lnTo>
                    <a:pt x="3850386" y="4089908"/>
                  </a:lnTo>
                  <a:lnTo>
                    <a:pt x="3850386" y="4077208"/>
                  </a:lnTo>
                  <a:close/>
                  <a:moveTo>
                    <a:pt x="3850386" y="4102608"/>
                  </a:moveTo>
                  <a:lnTo>
                    <a:pt x="3850386" y="4115308"/>
                  </a:lnTo>
                  <a:lnTo>
                    <a:pt x="3837686" y="4115308"/>
                  </a:lnTo>
                  <a:lnTo>
                    <a:pt x="3837686" y="4102608"/>
                  </a:lnTo>
                  <a:close/>
                  <a:moveTo>
                    <a:pt x="3822700" y="4125722"/>
                  </a:moveTo>
                  <a:lnTo>
                    <a:pt x="3810000" y="4125722"/>
                  </a:lnTo>
                  <a:lnTo>
                    <a:pt x="3810000" y="4113022"/>
                  </a:lnTo>
                  <a:lnTo>
                    <a:pt x="3822700" y="4113022"/>
                  </a:lnTo>
                  <a:close/>
                  <a:moveTo>
                    <a:pt x="3797300" y="4113022"/>
                  </a:moveTo>
                  <a:lnTo>
                    <a:pt x="3784600" y="4113022"/>
                  </a:lnTo>
                  <a:lnTo>
                    <a:pt x="3784600" y="4100322"/>
                  </a:lnTo>
                  <a:lnTo>
                    <a:pt x="3797300" y="4100322"/>
                  </a:lnTo>
                  <a:close/>
                  <a:moveTo>
                    <a:pt x="3771900" y="4100322"/>
                  </a:moveTo>
                  <a:lnTo>
                    <a:pt x="3759200" y="4100322"/>
                  </a:lnTo>
                  <a:lnTo>
                    <a:pt x="3759200" y="4087622"/>
                  </a:lnTo>
                  <a:lnTo>
                    <a:pt x="3771900" y="4087622"/>
                  </a:lnTo>
                  <a:close/>
                  <a:moveTo>
                    <a:pt x="3746500" y="4087622"/>
                  </a:moveTo>
                  <a:lnTo>
                    <a:pt x="3733800" y="4087622"/>
                  </a:lnTo>
                  <a:lnTo>
                    <a:pt x="3733800" y="4074922"/>
                  </a:lnTo>
                  <a:lnTo>
                    <a:pt x="3746500" y="4074922"/>
                  </a:lnTo>
                  <a:close/>
                  <a:moveTo>
                    <a:pt x="3721100" y="4074922"/>
                  </a:moveTo>
                  <a:lnTo>
                    <a:pt x="3708400" y="4074922"/>
                  </a:lnTo>
                  <a:lnTo>
                    <a:pt x="3708400" y="4062222"/>
                  </a:lnTo>
                  <a:lnTo>
                    <a:pt x="3721100" y="4062222"/>
                  </a:lnTo>
                  <a:close/>
                  <a:moveTo>
                    <a:pt x="3695700" y="4062222"/>
                  </a:moveTo>
                  <a:lnTo>
                    <a:pt x="3683000" y="4062222"/>
                  </a:lnTo>
                  <a:lnTo>
                    <a:pt x="3683000" y="4049522"/>
                  </a:lnTo>
                  <a:lnTo>
                    <a:pt x="3695700" y="4049522"/>
                  </a:lnTo>
                  <a:close/>
                  <a:moveTo>
                    <a:pt x="3670300" y="4049522"/>
                  </a:moveTo>
                  <a:lnTo>
                    <a:pt x="3657600" y="4049522"/>
                  </a:lnTo>
                  <a:lnTo>
                    <a:pt x="3657600" y="4036822"/>
                  </a:lnTo>
                  <a:lnTo>
                    <a:pt x="3670300" y="4036822"/>
                  </a:lnTo>
                  <a:close/>
                  <a:moveTo>
                    <a:pt x="3644900" y="4036822"/>
                  </a:moveTo>
                  <a:lnTo>
                    <a:pt x="3632200" y="4036822"/>
                  </a:lnTo>
                  <a:lnTo>
                    <a:pt x="3632200" y="4024122"/>
                  </a:lnTo>
                  <a:lnTo>
                    <a:pt x="3644900" y="4024122"/>
                  </a:lnTo>
                  <a:close/>
                  <a:moveTo>
                    <a:pt x="3619500" y="4024122"/>
                  </a:moveTo>
                  <a:lnTo>
                    <a:pt x="3606800" y="4024122"/>
                  </a:lnTo>
                  <a:lnTo>
                    <a:pt x="3606800" y="4011422"/>
                  </a:lnTo>
                  <a:lnTo>
                    <a:pt x="3619500" y="4011422"/>
                  </a:lnTo>
                  <a:close/>
                  <a:moveTo>
                    <a:pt x="3594100" y="4011422"/>
                  </a:moveTo>
                  <a:lnTo>
                    <a:pt x="3581400" y="4011422"/>
                  </a:lnTo>
                  <a:lnTo>
                    <a:pt x="3581400" y="3998722"/>
                  </a:lnTo>
                  <a:lnTo>
                    <a:pt x="3594100" y="3998722"/>
                  </a:lnTo>
                  <a:close/>
                  <a:moveTo>
                    <a:pt x="3568700" y="3998722"/>
                  </a:moveTo>
                  <a:lnTo>
                    <a:pt x="3556000" y="3998722"/>
                  </a:lnTo>
                  <a:lnTo>
                    <a:pt x="3556000" y="3986022"/>
                  </a:lnTo>
                  <a:lnTo>
                    <a:pt x="3568700" y="3986022"/>
                  </a:lnTo>
                  <a:close/>
                  <a:moveTo>
                    <a:pt x="3543300" y="3986022"/>
                  </a:moveTo>
                  <a:lnTo>
                    <a:pt x="3530600" y="3986022"/>
                  </a:lnTo>
                  <a:lnTo>
                    <a:pt x="3530600" y="3973322"/>
                  </a:lnTo>
                  <a:lnTo>
                    <a:pt x="3543300" y="3973322"/>
                  </a:lnTo>
                  <a:close/>
                  <a:moveTo>
                    <a:pt x="3517900" y="3973322"/>
                  </a:moveTo>
                  <a:lnTo>
                    <a:pt x="3505200" y="3973322"/>
                  </a:lnTo>
                  <a:lnTo>
                    <a:pt x="3505200" y="3960622"/>
                  </a:lnTo>
                  <a:lnTo>
                    <a:pt x="3517900" y="3960622"/>
                  </a:lnTo>
                  <a:close/>
                  <a:moveTo>
                    <a:pt x="3492500" y="3960622"/>
                  </a:moveTo>
                  <a:lnTo>
                    <a:pt x="3479800" y="3960622"/>
                  </a:lnTo>
                  <a:lnTo>
                    <a:pt x="3479800" y="3947922"/>
                  </a:lnTo>
                  <a:lnTo>
                    <a:pt x="3492500" y="3947922"/>
                  </a:lnTo>
                  <a:close/>
                  <a:moveTo>
                    <a:pt x="3467100" y="3947922"/>
                  </a:moveTo>
                  <a:lnTo>
                    <a:pt x="3454400" y="3947922"/>
                  </a:lnTo>
                  <a:lnTo>
                    <a:pt x="3454400" y="3935222"/>
                  </a:lnTo>
                  <a:lnTo>
                    <a:pt x="3467100" y="3935222"/>
                  </a:lnTo>
                  <a:close/>
                  <a:moveTo>
                    <a:pt x="3441700" y="3935222"/>
                  </a:moveTo>
                  <a:lnTo>
                    <a:pt x="3429000" y="3935222"/>
                  </a:lnTo>
                  <a:lnTo>
                    <a:pt x="3429000" y="3922522"/>
                  </a:lnTo>
                  <a:lnTo>
                    <a:pt x="3441700" y="3922522"/>
                  </a:lnTo>
                  <a:close/>
                  <a:moveTo>
                    <a:pt x="3416300" y="3922522"/>
                  </a:moveTo>
                  <a:lnTo>
                    <a:pt x="3403600" y="3922522"/>
                  </a:lnTo>
                  <a:lnTo>
                    <a:pt x="3403600" y="3909822"/>
                  </a:lnTo>
                  <a:lnTo>
                    <a:pt x="3416300" y="3909822"/>
                  </a:lnTo>
                  <a:close/>
                  <a:moveTo>
                    <a:pt x="3390900" y="3909822"/>
                  </a:moveTo>
                  <a:lnTo>
                    <a:pt x="3378200" y="3909822"/>
                  </a:lnTo>
                  <a:lnTo>
                    <a:pt x="3378200" y="3897122"/>
                  </a:lnTo>
                  <a:lnTo>
                    <a:pt x="3390900" y="3897122"/>
                  </a:lnTo>
                  <a:close/>
                  <a:moveTo>
                    <a:pt x="3365500" y="3897122"/>
                  </a:moveTo>
                  <a:lnTo>
                    <a:pt x="3352800" y="3897122"/>
                  </a:lnTo>
                  <a:lnTo>
                    <a:pt x="3352800" y="3884422"/>
                  </a:lnTo>
                  <a:lnTo>
                    <a:pt x="3365500" y="3884422"/>
                  </a:lnTo>
                  <a:close/>
                  <a:moveTo>
                    <a:pt x="3340100" y="3884422"/>
                  </a:moveTo>
                  <a:lnTo>
                    <a:pt x="3327400" y="3884422"/>
                  </a:lnTo>
                  <a:lnTo>
                    <a:pt x="3327400" y="3871722"/>
                  </a:lnTo>
                  <a:lnTo>
                    <a:pt x="3340100" y="3871722"/>
                  </a:lnTo>
                  <a:close/>
                  <a:moveTo>
                    <a:pt x="3314700" y="3871722"/>
                  </a:moveTo>
                  <a:lnTo>
                    <a:pt x="3302000" y="3871722"/>
                  </a:lnTo>
                  <a:lnTo>
                    <a:pt x="3302000" y="3859022"/>
                  </a:lnTo>
                  <a:lnTo>
                    <a:pt x="3314700" y="3859022"/>
                  </a:lnTo>
                  <a:close/>
                  <a:moveTo>
                    <a:pt x="3289300" y="3859022"/>
                  </a:moveTo>
                  <a:lnTo>
                    <a:pt x="3276600" y="3859022"/>
                  </a:lnTo>
                  <a:lnTo>
                    <a:pt x="3276600" y="3846322"/>
                  </a:lnTo>
                  <a:lnTo>
                    <a:pt x="3289300" y="3846322"/>
                  </a:lnTo>
                  <a:close/>
                  <a:moveTo>
                    <a:pt x="3263900" y="3846322"/>
                  </a:moveTo>
                  <a:lnTo>
                    <a:pt x="3251200" y="3846322"/>
                  </a:lnTo>
                  <a:lnTo>
                    <a:pt x="3251200" y="3833622"/>
                  </a:lnTo>
                  <a:lnTo>
                    <a:pt x="3263900" y="3833622"/>
                  </a:lnTo>
                  <a:close/>
                  <a:moveTo>
                    <a:pt x="3238500" y="3833622"/>
                  </a:moveTo>
                  <a:lnTo>
                    <a:pt x="3225800" y="3833622"/>
                  </a:lnTo>
                  <a:lnTo>
                    <a:pt x="3225800" y="3820922"/>
                  </a:lnTo>
                  <a:lnTo>
                    <a:pt x="3238500" y="3820922"/>
                  </a:lnTo>
                  <a:close/>
                  <a:moveTo>
                    <a:pt x="3213100" y="3820922"/>
                  </a:moveTo>
                  <a:lnTo>
                    <a:pt x="3200400" y="3820922"/>
                  </a:lnTo>
                  <a:lnTo>
                    <a:pt x="3200400" y="3808222"/>
                  </a:lnTo>
                  <a:lnTo>
                    <a:pt x="3213100" y="3808222"/>
                  </a:lnTo>
                  <a:close/>
                  <a:moveTo>
                    <a:pt x="3187700" y="3808222"/>
                  </a:moveTo>
                  <a:lnTo>
                    <a:pt x="3175000" y="3808222"/>
                  </a:lnTo>
                  <a:lnTo>
                    <a:pt x="3175000" y="3795522"/>
                  </a:lnTo>
                  <a:lnTo>
                    <a:pt x="3187700" y="3795522"/>
                  </a:lnTo>
                  <a:close/>
                  <a:moveTo>
                    <a:pt x="3162300" y="3795522"/>
                  </a:moveTo>
                  <a:lnTo>
                    <a:pt x="3149600" y="3795522"/>
                  </a:lnTo>
                  <a:lnTo>
                    <a:pt x="3149600" y="3782822"/>
                  </a:lnTo>
                  <a:lnTo>
                    <a:pt x="3162300" y="3782822"/>
                  </a:lnTo>
                  <a:close/>
                  <a:moveTo>
                    <a:pt x="3136900" y="3782822"/>
                  </a:moveTo>
                  <a:lnTo>
                    <a:pt x="3124200" y="3782822"/>
                  </a:lnTo>
                  <a:lnTo>
                    <a:pt x="3124200" y="3770122"/>
                  </a:lnTo>
                  <a:lnTo>
                    <a:pt x="3136900" y="3770122"/>
                  </a:lnTo>
                  <a:close/>
                  <a:moveTo>
                    <a:pt x="3111500" y="3770122"/>
                  </a:moveTo>
                  <a:lnTo>
                    <a:pt x="3098800" y="3770122"/>
                  </a:lnTo>
                  <a:lnTo>
                    <a:pt x="3098800" y="3757422"/>
                  </a:lnTo>
                  <a:lnTo>
                    <a:pt x="3111500" y="3757422"/>
                  </a:lnTo>
                  <a:close/>
                  <a:moveTo>
                    <a:pt x="3086100" y="3757422"/>
                  </a:moveTo>
                  <a:lnTo>
                    <a:pt x="3073400" y="3757422"/>
                  </a:lnTo>
                  <a:lnTo>
                    <a:pt x="3073400" y="3744722"/>
                  </a:lnTo>
                  <a:lnTo>
                    <a:pt x="3086100" y="3744722"/>
                  </a:lnTo>
                  <a:close/>
                  <a:moveTo>
                    <a:pt x="3060700" y="3744722"/>
                  </a:moveTo>
                  <a:lnTo>
                    <a:pt x="3048000" y="3744722"/>
                  </a:lnTo>
                  <a:lnTo>
                    <a:pt x="3048000" y="3732022"/>
                  </a:lnTo>
                  <a:lnTo>
                    <a:pt x="3060700" y="3732022"/>
                  </a:lnTo>
                  <a:close/>
                  <a:moveTo>
                    <a:pt x="3035300" y="3732022"/>
                  </a:moveTo>
                  <a:lnTo>
                    <a:pt x="3022600" y="3732022"/>
                  </a:lnTo>
                  <a:lnTo>
                    <a:pt x="3022600" y="3719322"/>
                  </a:lnTo>
                  <a:lnTo>
                    <a:pt x="3035300" y="3719322"/>
                  </a:lnTo>
                  <a:close/>
                  <a:moveTo>
                    <a:pt x="3009900" y="3719322"/>
                  </a:moveTo>
                  <a:lnTo>
                    <a:pt x="2997200" y="3719322"/>
                  </a:lnTo>
                  <a:lnTo>
                    <a:pt x="2997200" y="3706622"/>
                  </a:lnTo>
                  <a:lnTo>
                    <a:pt x="3009900" y="3706622"/>
                  </a:lnTo>
                  <a:close/>
                  <a:moveTo>
                    <a:pt x="2984500" y="3706622"/>
                  </a:moveTo>
                  <a:lnTo>
                    <a:pt x="2971800" y="3706622"/>
                  </a:lnTo>
                  <a:lnTo>
                    <a:pt x="2971800" y="3693922"/>
                  </a:lnTo>
                  <a:lnTo>
                    <a:pt x="2984500" y="3693922"/>
                  </a:lnTo>
                  <a:close/>
                  <a:moveTo>
                    <a:pt x="2959100" y="3693922"/>
                  </a:moveTo>
                  <a:lnTo>
                    <a:pt x="2946400" y="3693922"/>
                  </a:lnTo>
                  <a:lnTo>
                    <a:pt x="2946400" y="3681222"/>
                  </a:lnTo>
                  <a:lnTo>
                    <a:pt x="2959100" y="3681222"/>
                  </a:lnTo>
                  <a:close/>
                  <a:moveTo>
                    <a:pt x="2933700" y="3681222"/>
                  </a:moveTo>
                  <a:lnTo>
                    <a:pt x="2921000" y="3681222"/>
                  </a:lnTo>
                  <a:lnTo>
                    <a:pt x="2921000" y="3668522"/>
                  </a:lnTo>
                  <a:lnTo>
                    <a:pt x="2933700" y="3668522"/>
                  </a:lnTo>
                  <a:close/>
                  <a:moveTo>
                    <a:pt x="2908300" y="3668522"/>
                  </a:moveTo>
                  <a:lnTo>
                    <a:pt x="2895600" y="3668522"/>
                  </a:lnTo>
                  <a:lnTo>
                    <a:pt x="2895600" y="3655822"/>
                  </a:lnTo>
                  <a:lnTo>
                    <a:pt x="2908300" y="3655822"/>
                  </a:lnTo>
                  <a:close/>
                  <a:moveTo>
                    <a:pt x="2882900" y="3655822"/>
                  </a:moveTo>
                  <a:lnTo>
                    <a:pt x="2870200" y="3655822"/>
                  </a:lnTo>
                  <a:lnTo>
                    <a:pt x="2870200" y="3643122"/>
                  </a:lnTo>
                  <a:lnTo>
                    <a:pt x="2882900" y="3643122"/>
                  </a:lnTo>
                  <a:close/>
                  <a:moveTo>
                    <a:pt x="2857500" y="3643122"/>
                  </a:moveTo>
                  <a:lnTo>
                    <a:pt x="2844800" y="3643122"/>
                  </a:lnTo>
                  <a:lnTo>
                    <a:pt x="2844800" y="3630422"/>
                  </a:lnTo>
                  <a:lnTo>
                    <a:pt x="2857500" y="3630422"/>
                  </a:lnTo>
                  <a:close/>
                  <a:moveTo>
                    <a:pt x="2832100" y="3630422"/>
                  </a:moveTo>
                  <a:lnTo>
                    <a:pt x="2819400" y="3630422"/>
                  </a:lnTo>
                  <a:lnTo>
                    <a:pt x="2819400" y="3617722"/>
                  </a:lnTo>
                  <a:lnTo>
                    <a:pt x="2832100" y="3617722"/>
                  </a:lnTo>
                  <a:close/>
                  <a:moveTo>
                    <a:pt x="2806700" y="3617722"/>
                  </a:moveTo>
                  <a:lnTo>
                    <a:pt x="2794000" y="3617722"/>
                  </a:lnTo>
                  <a:lnTo>
                    <a:pt x="2794000" y="3605022"/>
                  </a:lnTo>
                  <a:lnTo>
                    <a:pt x="2806700" y="3605022"/>
                  </a:lnTo>
                  <a:close/>
                  <a:moveTo>
                    <a:pt x="2781300" y="3605022"/>
                  </a:moveTo>
                  <a:lnTo>
                    <a:pt x="2768600" y="3605022"/>
                  </a:lnTo>
                  <a:lnTo>
                    <a:pt x="2768600" y="3592322"/>
                  </a:lnTo>
                  <a:lnTo>
                    <a:pt x="2781300" y="3592322"/>
                  </a:lnTo>
                  <a:close/>
                  <a:moveTo>
                    <a:pt x="2755900" y="3592322"/>
                  </a:moveTo>
                  <a:lnTo>
                    <a:pt x="2743200" y="3592322"/>
                  </a:lnTo>
                  <a:lnTo>
                    <a:pt x="2743200" y="3579622"/>
                  </a:lnTo>
                  <a:lnTo>
                    <a:pt x="2755900" y="3579622"/>
                  </a:lnTo>
                  <a:close/>
                  <a:moveTo>
                    <a:pt x="2730500" y="3579622"/>
                  </a:moveTo>
                  <a:lnTo>
                    <a:pt x="2717800" y="3579622"/>
                  </a:lnTo>
                  <a:lnTo>
                    <a:pt x="2717800" y="3566922"/>
                  </a:lnTo>
                  <a:lnTo>
                    <a:pt x="2730500" y="3566922"/>
                  </a:lnTo>
                  <a:close/>
                  <a:moveTo>
                    <a:pt x="2705100" y="3566922"/>
                  </a:moveTo>
                  <a:lnTo>
                    <a:pt x="2692400" y="3566922"/>
                  </a:lnTo>
                  <a:lnTo>
                    <a:pt x="2692400" y="3554222"/>
                  </a:lnTo>
                  <a:lnTo>
                    <a:pt x="2705100" y="3554222"/>
                  </a:lnTo>
                  <a:close/>
                  <a:moveTo>
                    <a:pt x="2679700" y="3554222"/>
                  </a:moveTo>
                  <a:lnTo>
                    <a:pt x="2667000" y="3554222"/>
                  </a:lnTo>
                  <a:lnTo>
                    <a:pt x="2667000" y="3541522"/>
                  </a:lnTo>
                  <a:lnTo>
                    <a:pt x="2679700" y="3541522"/>
                  </a:lnTo>
                  <a:close/>
                  <a:moveTo>
                    <a:pt x="2654300" y="3541522"/>
                  </a:moveTo>
                  <a:lnTo>
                    <a:pt x="2641600" y="3541522"/>
                  </a:lnTo>
                  <a:lnTo>
                    <a:pt x="2641600" y="3528822"/>
                  </a:lnTo>
                  <a:lnTo>
                    <a:pt x="2654300" y="3528822"/>
                  </a:lnTo>
                  <a:close/>
                  <a:moveTo>
                    <a:pt x="2628900" y="3528822"/>
                  </a:moveTo>
                  <a:lnTo>
                    <a:pt x="2616200" y="3528822"/>
                  </a:lnTo>
                  <a:lnTo>
                    <a:pt x="2616200" y="3516122"/>
                  </a:lnTo>
                  <a:lnTo>
                    <a:pt x="2628900" y="3516122"/>
                  </a:lnTo>
                  <a:close/>
                  <a:moveTo>
                    <a:pt x="2603500" y="3516122"/>
                  </a:moveTo>
                  <a:lnTo>
                    <a:pt x="2590800" y="3516122"/>
                  </a:lnTo>
                  <a:lnTo>
                    <a:pt x="2590800" y="3503422"/>
                  </a:lnTo>
                  <a:lnTo>
                    <a:pt x="2603500" y="3503422"/>
                  </a:lnTo>
                  <a:close/>
                  <a:moveTo>
                    <a:pt x="2578100" y="3503422"/>
                  </a:moveTo>
                  <a:lnTo>
                    <a:pt x="2565400" y="3503422"/>
                  </a:lnTo>
                  <a:lnTo>
                    <a:pt x="2565400" y="3490722"/>
                  </a:lnTo>
                  <a:lnTo>
                    <a:pt x="2578100" y="3490722"/>
                  </a:lnTo>
                  <a:close/>
                  <a:moveTo>
                    <a:pt x="2552700" y="3490722"/>
                  </a:moveTo>
                  <a:lnTo>
                    <a:pt x="2540000" y="3490722"/>
                  </a:lnTo>
                  <a:lnTo>
                    <a:pt x="2540000" y="3478022"/>
                  </a:lnTo>
                  <a:lnTo>
                    <a:pt x="2552700" y="3478022"/>
                  </a:lnTo>
                  <a:close/>
                  <a:moveTo>
                    <a:pt x="2527300" y="3478022"/>
                  </a:moveTo>
                  <a:lnTo>
                    <a:pt x="2514600" y="3478022"/>
                  </a:lnTo>
                  <a:lnTo>
                    <a:pt x="2514600" y="3465322"/>
                  </a:lnTo>
                  <a:lnTo>
                    <a:pt x="2527300" y="3465322"/>
                  </a:lnTo>
                  <a:close/>
                  <a:moveTo>
                    <a:pt x="2501900" y="3465322"/>
                  </a:moveTo>
                  <a:lnTo>
                    <a:pt x="2489200" y="3465322"/>
                  </a:lnTo>
                  <a:lnTo>
                    <a:pt x="2489200" y="3452622"/>
                  </a:lnTo>
                  <a:lnTo>
                    <a:pt x="2501900" y="3452622"/>
                  </a:lnTo>
                  <a:close/>
                  <a:moveTo>
                    <a:pt x="2476500" y="3452622"/>
                  </a:moveTo>
                  <a:lnTo>
                    <a:pt x="2463800" y="3452622"/>
                  </a:lnTo>
                  <a:lnTo>
                    <a:pt x="2463800" y="3439922"/>
                  </a:lnTo>
                  <a:lnTo>
                    <a:pt x="2476500" y="3439922"/>
                  </a:lnTo>
                  <a:close/>
                  <a:moveTo>
                    <a:pt x="2451100" y="3439922"/>
                  </a:moveTo>
                  <a:lnTo>
                    <a:pt x="2438400" y="3439922"/>
                  </a:lnTo>
                  <a:lnTo>
                    <a:pt x="2438400" y="3427222"/>
                  </a:lnTo>
                  <a:lnTo>
                    <a:pt x="2451100" y="3427222"/>
                  </a:lnTo>
                  <a:close/>
                  <a:moveTo>
                    <a:pt x="2425700" y="3427222"/>
                  </a:moveTo>
                  <a:lnTo>
                    <a:pt x="2413000" y="3427222"/>
                  </a:lnTo>
                  <a:lnTo>
                    <a:pt x="2413000" y="3414522"/>
                  </a:lnTo>
                  <a:lnTo>
                    <a:pt x="2425700" y="3414522"/>
                  </a:lnTo>
                  <a:close/>
                  <a:moveTo>
                    <a:pt x="2400300" y="3414522"/>
                  </a:moveTo>
                  <a:lnTo>
                    <a:pt x="2387600" y="3414522"/>
                  </a:lnTo>
                  <a:lnTo>
                    <a:pt x="2387600" y="3401822"/>
                  </a:lnTo>
                  <a:lnTo>
                    <a:pt x="2400300" y="3401822"/>
                  </a:lnTo>
                  <a:close/>
                  <a:moveTo>
                    <a:pt x="2374900" y="3401822"/>
                  </a:moveTo>
                  <a:lnTo>
                    <a:pt x="2362200" y="3401822"/>
                  </a:lnTo>
                  <a:lnTo>
                    <a:pt x="2362200" y="3389122"/>
                  </a:lnTo>
                  <a:lnTo>
                    <a:pt x="2374900" y="3389122"/>
                  </a:lnTo>
                  <a:close/>
                  <a:moveTo>
                    <a:pt x="2349500" y="3389122"/>
                  </a:moveTo>
                  <a:lnTo>
                    <a:pt x="2336800" y="3389122"/>
                  </a:lnTo>
                  <a:lnTo>
                    <a:pt x="2336800" y="3376422"/>
                  </a:lnTo>
                  <a:lnTo>
                    <a:pt x="2349500" y="3376422"/>
                  </a:lnTo>
                  <a:close/>
                  <a:moveTo>
                    <a:pt x="2324100" y="3376422"/>
                  </a:moveTo>
                  <a:lnTo>
                    <a:pt x="2311400" y="3376422"/>
                  </a:lnTo>
                  <a:lnTo>
                    <a:pt x="2311400" y="3363722"/>
                  </a:lnTo>
                  <a:lnTo>
                    <a:pt x="2324100" y="3363722"/>
                  </a:lnTo>
                  <a:close/>
                  <a:moveTo>
                    <a:pt x="2298700" y="3363722"/>
                  </a:moveTo>
                  <a:lnTo>
                    <a:pt x="2286000" y="3363722"/>
                  </a:lnTo>
                  <a:lnTo>
                    <a:pt x="2286000" y="3351022"/>
                  </a:lnTo>
                  <a:lnTo>
                    <a:pt x="2298700" y="3351022"/>
                  </a:lnTo>
                  <a:close/>
                  <a:moveTo>
                    <a:pt x="2273300" y="3351022"/>
                  </a:moveTo>
                  <a:lnTo>
                    <a:pt x="2260600" y="3351022"/>
                  </a:lnTo>
                  <a:lnTo>
                    <a:pt x="2260600" y="3338322"/>
                  </a:lnTo>
                  <a:lnTo>
                    <a:pt x="2273300" y="3338322"/>
                  </a:lnTo>
                  <a:close/>
                  <a:moveTo>
                    <a:pt x="2247900" y="3338322"/>
                  </a:moveTo>
                  <a:lnTo>
                    <a:pt x="2235200" y="3338322"/>
                  </a:lnTo>
                  <a:lnTo>
                    <a:pt x="2235200" y="3325622"/>
                  </a:lnTo>
                  <a:lnTo>
                    <a:pt x="2247900" y="3325622"/>
                  </a:lnTo>
                  <a:close/>
                  <a:moveTo>
                    <a:pt x="2222500" y="3325622"/>
                  </a:moveTo>
                  <a:lnTo>
                    <a:pt x="2209800" y="3325622"/>
                  </a:lnTo>
                  <a:lnTo>
                    <a:pt x="2209800" y="3312922"/>
                  </a:lnTo>
                  <a:lnTo>
                    <a:pt x="2222500" y="3312922"/>
                  </a:lnTo>
                  <a:close/>
                  <a:moveTo>
                    <a:pt x="2197100" y="3312922"/>
                  </a:moveTo>
                  <a:lnTo>
                    <a:pt x="2184400" y="3312922"/>
                  </a:lnTo>
                  <a:lnTo>
                    <a:pt x="2184400" y="3300222"/>
                  </a:lnTo>
                  <a:lnTo>
                    <a:pt x="2197100" y="3300222"/>
                  </a:lnTo>
                  <a:close/>
                  <a:moveTo>
                    <a:pt x="2171700" y="3300222"/>
                  </a:moveTo>
                  <a:lnTo>
                    <a:pt x="2159000" y="3300222"/>
                  </a:lnTo>
                  <a:lnTo>
                    <a:pt x="2159000" y="3287522"/>
                  </a:lnTo>
                  <a:lnTo>
                    <a:pt x="2171700" y="3287522"/>
                  </a:lnTo>
                  <a:close/>
                  <a:moveTo>
                    <a:pt x="2146300" y="3287522"/>
                  </a:moveTo>
                  <a:lnTo>
                    <a:pt x="2133600" y="3287522"/>
                  </a:lnTo>
                  <a:lnTo>
                    <a:pt x="2133600" y="3274822"/>
                  </a:lnTo>
                  <a:lnTo>
                    <a:pt x="2146300" y="3274822"/>
                  </a:lnTo>
                  <a:close/>
                  <a:moveTo>
                    <a:pt x="2120900" y="3274822"/>
                  </a:moveTo>
                  <a:lnTo>
                    <a:pt x="2108200" y="3274822"/>
                  </a:lnTo>
                  <a:lnTo>
                    <a:pt x="2108200" y="3262122"/>
                  </a:lnTo>
                  <a:lnTo>
                    <a:pt x="2120900" y="3262122"/>
                  </a:lnTo>
                  <a:close/>
                  <a:moveTo>
                    <a:pt x="2095500" y="3262122"/>
                  </a:moveTo>
                  <a:lnTo>
                    <a:pt x="2082800" y="3262122"/>
                  </a:lnTo>
                  <a:lnTo>
                    <a:pt x="2082800" y="3249422"/>
                  </a:lnTo>
                  <a:lnTo>
                    <a:pt x="2095500" y="3249422"/>
                  </a:lnTo>
                  <a:close/>
                  <a:moveTo>
                    <a:pt x="2070100" y="3249422"/>
                  </a:moveTo>
                  <a:lnTo>
                    <a:pt x="2057400" y="3249422"/>
                  </a:lnTo>
                  <a:lnTo>
                    <a:pt x="2057400" y="3236722"/>
                  </a:lnTo>
                  <a:lnTo>
                    <a:pt x="2070100" y="3236722"/>
                  </a:lnTo>
                  <a:close/>
                  <a:moveTo>
                    <a:pt x="2044700" y="3236722"/>
                  </a:moveTo>
                  <a:lnTo>
                    <a:pt x="2032000" y="3236722"/>
                  </a:lnTo>
                  <a:lnTo>
                    <a:pt x="2032000" y="3224022"/>
                  </a:lnTo>
                  <a:lnTo>
                    <a:pt x="2044700" y="3224022"/>
                  </a:lnTo>
                  <a:close/>
                  <a:moveTo>
                    <a:pt x="2019300" y="3224022"/>
                  </a:moveTo>
                  <a:lnTo>
                    <a:pt x="2006600" y="3224022"/>
                  </a:lnTo>
                  <a:lnTo>
                    <a:pt x="2006600" y="3211322"/>
                  </a:lnTo>
                  <a:lnTo>
                    <a:pt x="2019300" y="3211322"/>
                  </a:lnTo>
                  <a:close/>
                  <a:moveTo>
                    <a:pt x="1993900" y="3211322"/>
                  </a:moveTo>
                  <a:lnTo>
                    <a:pt x="1981200" y="3211322"/>
                  </a:lnTo>
                  <a:lnTo>
                    <a:pt x="1981200" y="3198622"/>
                  </a:lnTo>
                  <a:lnTo>
                    <a:pt x="1993900" y="3198622"/>
                  </a:lnTo>
                  <a:close/>
                  <a:moveTo>
                    <a:pt x="1968500" y="3198622"/>
                  </a:moveTo>
                  <a:lnTo>
                    <a:pt x="1955800" y="3198622"/>
                  </a:lnTo>
                  <a:lnTo>
                    <a:pt x="1955800" y="3185922"/>
                  </a:lnTo>
                  <a:lnTo>
                    <a:pt x="1968500" y="3185922"/>
                  </a:lnTo>
                  <a:close/>
                  <a:moveTo>
                    <a:pt x="1943100" y="3185922"/>
                  </a:moveTo>
                  <a:lnTo>
                    <a:pt x="1930400" y="3185922"/>
                  </a:lnTo>
                  <a:lnTo>
                    <a:pt x="1930400" y="3173222"/>
                  </a:lnTo>
                  <a:lnTo>
                    <a:pt x="1943100" y="3173222"/>
                  </a:lnTo>
                  <a:close/>
                  <a:moveTo>
                    <a:pt x="1917700" y="3173222"/>
                  </a:moveTo>
                  <a:lnTo>
                    <a:pt x="1905000" y="3173222"/>
                  </a:lnTo>
                  <a:lnTo>
                    <a:pt x="1905000" y="3160522"/>
                  </a:lnTo>
                  <a:lnTo>
                    <a:pt x="1917700" y="3160522"/>
                  </a:lnTo>
                  <a:close/>
                  <a:moveTo>
                    <a:pt x="1892300" y="3160522"/>
                  </a:moveTo>
                  <a:lnTo>
                    <a:pt x="1879600" y="3160522"/>
                  </a:lnTo>
                  <a:lnTo>
                    <a:pt x="1879600" y="3147822"/>
                  </a:lnTo>
                  <a:lnTo>
                    <a:pt x="1892300" y="3147822"/>
                  </a:lnTo>
                  <a:close/>
                  <a:moveTo>
                    <a:pt x="1866900" y="3147822"/>
                  </a:moveTo>
                  <a:lnTo>
                    <a:pt x="1854200" y="3147822"/>
                  </a:lnTo>
                  <a:lnTo>
                    <a:pt x="1854200" y="3135122"/>
                  </a:lnTo>
                  <a:lnTo>
                    <a:pt x="1866900" y="3135122"/>
                  </a:lnTo>
                  <a:close/>
                  <a:moveTo>
                    <a:pt x="1841500" y="3135122"/>
                  </a:moveTo>
                  <a:lnTo>
                    <a:pt x="1828800" y="3135122"/>
                  </a:lnTo>
                  <a:lnTo>
                    <a:pt x="1828800" y="3122422"/>
                  </a:lnTo>
                  <a:lnTo>
                    <a:pt x="1841500" y="3122422"/>
                  </a:lnTo>
                  <a:close/>
                  <a:moveTo>
                    <a:pt x="1816100" y="3122422"/>
                  </a:moveTo>
                  <a:lnTo>
                    <a:pt x="1803400" y="3122422"/>
                  </a:lnTo>
                  <a:lnTo>
                    <a:pt x="1803400" y="3109722"/>
                  </a:lnTo>
                  <a:lnTo>
                    <a:pt x="1816100" y="3109722"/>
                  </a:lnTo>
                  <a:close/>
                  <a:moveTo>
                    <a:pt x="1790700" y="3109722"/>
                  </a:moveTo>
                  <a:lnTo>
                    <a:pt x="1778000" y="3109722"/>
                  </a:lnTo>
                  <a:lnTo>
                    <a:pt x="1778000" y="3097022"/>
                  </a:lnTo>
                  <a:lnTo>
                    <a:pt x="1790700" y="3097022"/>
                  </a:lnTo>
                  <a:close/>
                  <a:moveTo>
                    <a:pt x="1765300" y="3097022"/>
                  </a:moveTo>
                  <a:lnTo>
                    <a:pt x="1752600" y="3097022"/>
                  </a:lnTo>
                  <a:lnTo>
                    <a:pt x="1752600" y="3084322"/>
                  </a:lnTo>
                  <a:lnTo>
                    <a:pt x="1765300" y="3084322"/>
                  </a:lnTo>
                  <a:close/>
                  <a:moveTo>
                    <a:pt x="1739900" y="3084322"/>
                  </a:moveTo>
                  <a:lnTo>
                    <a:pt x="1727200" y="3084322"/>
                  </a:lnTo>
                  <a:lnTo>
                    <a:pt x="1727200" y="3071622"/>
                  </a:lnTo>
                  <a:lnTo>
                    <a:pt x="1739900" y="3071622"/>
                  </a:lnTo>
                  <a:close/>
                  <a:moveTo>
                    <a:pt x="1714500" y="3071622"/>
                  </a:moveTo>
                  <a:lnTo>
                    <a:pt x="1701800" y="3071622"/>
                  </a:lnTo>
                  <a:lnTo>
                    <a:pt x="1701800" y="3058922"/>
                  </a:lnTo>
                  <a:lnTo>
                    <a:pt x="1714500" y="3058922"/>
                  </a:lnTo>
                  <a:close/>
                  <a:moveTo>
                    <a:pt x="1689100" y="3058922"/>
                  </a:moveTo>
                  <a:lnTo>
                    <a:pt x="1676400" y="3058922"/>
                  </a:lnTo>
                  <a:lnTo>
                    <a:pt x="1676400" y="3046222"/>
                  </a:lnTo>
                  <a:lnTo>
                    <a:pt x="1689100" y="3046222"/>
                  </a:lnTo>
                  <a:close/>
                  <a:moveTo>
                    <a:pt x="1663700" y="3046222"/>
                  </a:moveTo>
                  <a:lnTo>
                    <a:pt x="1651000" y="3046222"/>
                  </a:lnTo>
                  <a:lnTo>
                    <a:pt x="1651000" y="3033522"/>
                  </a:lnTo>
                  <a:lnTo>
                    <a:pt x="1663700" y="3033522"/>
                  </a:lnTo>
                  <a:close/>
                  <a:moveTo>
                    <a:pt x="1638300" y="3033522"/>
                  </a:moveTo>
                  <a:lnTo>
                    <a:pt x="1625600" y="3033522"/>
                  </a:lnTo>
                  <a:lnTo>
                    <a:pt x="1625600" y="3020822"/>
                  </a:lnTo>
                  <a:lnTo>
                    <a:pt x="1638300" y="3020822"/>
                  </a:lnTo>
                  <a:close/>
                  <a:moveTo>
                    <a:pt x="1612900" y="3020822"/>
                  </a:moveTo>
                  <a:lnTo>
                    <a:pt x="1600200" y="3020822"/>
                  </a:lnTo>
                  <a:lnTo>
                    <a:pt x="1600200" y="3008122"/>
                  </a:lnTo>
                  <a:lnTo>
                    <a:pt x="1612900" y="3008122"/>
                  </a:lnTo>
                  <a:close/>
                  <a:moveTo>
                    <a:pt x="1587500" y="3008122"/>
                  </a:moveTo>
                  <a:lnTo>
                    <a:pt x="1574800" y="3008122"/>
                  </a:lnTo>
                  <a:lnTo>
                    <a:pt x="1574800" y="2995422"/>
                  </a:lnTo>
                  <a:lnTo>
                    <a:pt x="1587500" y="2995422"/>
                  </a:lnTo>
                  <a:close/>
                  <a:moveTo>
                    <a:pt x="1562100" y="2995422"/>
                  </a:moveTo>
                  <a:lnTo>
                    <a:pt x="1549400" y="2995422"/>
                  </a:lnTo>
                  <a:lnTo>
                    <a:pt x="1549400" y="2982722"/>
                  </a:lnTo>
                  <a:lnTo>
                    <a:pt x="1562100" y="2982722"/>
                  </a:lnTo>
                  <a:close/>
                  <a:moveTo>
                    <a:pt x="1536700" y="2982722"/>
                  </a:moveTo>
                  <a:lnTo>
                    <a:pt x="1524000" y="2982722"/>
                  </a:lnTo>
                  <a:lnTo>
                    <a:pt x="1524000" y="2970022"/>
                  </a:lnTo>
                  <a:lnTo>
                    <a:pt x="1536700" y="2970022"/>
                  </a:lnTo>
                  <a:close/>
                  <a:moveTo>
                    <a:pt x="1511300" y="2970022"/>
                  </a:moveTo>
                  <a:lnTo>
                    <a:pt x="1498600" y="2970022"/>
                  </a:lnTo>
                  <a:lnTo>
                    <a:pt x="1498600" y="2957322"/>
                  </a:lnTo>
                  <a:lnTo>
                    <a:pt x="1511300" y="2957322"/>
                  </a:lnTo>
                  <a:close/>
                  <a:moveTo>
                    <a:pt x="1485900" y="2957322"/>
                  </a:moveTo>
                  <a:lnTo>
                    <a:pt x="1473200" y="2957322"/>
                  </a:lnTo>
                  <a:lnTo>
                    <a:pt x="1473200" y="2944622"/>
                  </a:lnTo>
                  <a:lnTo>
                    <a:pt x="1485900" y="2944622"/>
                  </a:lnTo>
                  <a:close/>
                  <a:moveTo>
                    <a:pt x="1460500" y="2944622"/>
                  </a:moveTo>
                  <a:lnTo>
                    <a:pt x="1447800" y="2944622"/>
                  </a:lnTo>
                  <a:lnTo>
                    <a:pt x="1447800" y="2931922"/>
                  </a:lnTo>
                  <a:lnTo>
                    <a:pt x="1460500" y="2931922"/>
                  </a:lnTo>
                  <a:close/>
                  <a:moveTo>
                    <a:pt x="1435100" y="2931922"/>
                  </a:moveTo>
                  <a:lnTo>
                    <a:pt x="1422400" y="2931922"/>
                  </a:lnTo>
                  <a:lnTo>
                    <a:pt x="1422400" y="2919222"/>
                  </a:lnTo>
                  <a:lnTo>
                    <a:pt x="1435100" y="2919222"/>
                  </a:lnTo>
                  <a:close/>
                  <a:moveTo>
                    <a:pt x="1409700" y="2919222"/>
                  </a:moveTo>
                  <a:lnTo>
                    <a:pt x="1397000" y="2919222"/>
                  </a:lnTo>
                  <a:lnTo>
                    <a:pt x="1397000" y="2906522"/>
                  </a:lnTo>
                  <a:lnTo>
                    <a:pt x="1409700" y="2906522"/>
                  </a:lnTo>
                  <a:close/>
                  <a:moveTo>
                    <a:pt x="1384300" y="2906522"/>
                  </a:moveTo>
                  <a:lnTo>
                    <a:pt x="1371600" y="2906522"/>
                  </a:lnTo>
                  <a:lnTo>
                    <a:pt x="1371600" y="2893822"/>
                  </a:lnTo>
                  <a:lnTo>
                    <a:pt x="1384300" y="2893822"/>
                  </a:lnTo>
                  <a:close/>
                  <a:moveTo>
                    <a:pt x="1358900" y="2893822"/>
                  </a:moveTo>
                  <a:lnTo>
                    <a:pt x="1346200" y="2893822"/>
                  </a:lnTo>
                  <a:lnTo>
                    <a:pt x="1346200" y="2881122"/>
                  </a:lnTo>
                  <a:lnTo>
                    <a:pt x="1358900" y="2881122"/>
                  </a:lnTo>
                  <a:close/>
                  <a:moveTo>
                    <a:pt x="1333500" y="2881122"/>
                  </a:moveTo>
                  <a:lnTo>
                    <a:pt x="1320800" y="2881122"/>
                  </a:lnTo>
                  <a:lnTo>
                    <a:pt x="1320800" y="2868422"/>
                  </a:lnTo>
                  <a:lnTo>
                    <a:pt x="1333500" y="2868422"/>
                  </a:lnTo>
                  <a:close/>
                  <a:moveTo>
                    <a:pt x="1308100" y="2868422"/>
                  </a:moveTo>
                  <a:lnTo>
                    <a:pt x="1295400" y="2868422"/>
                  </a:lnTo>
                  <a:lnTo>
                    <a:pt x="1295400" y="2855722"/>
                  </a:lnTo>
                  <a:lnTo>
                    <a:pt x="1308100" y="2855722"/>
                  </a:lnTo>
                  <a:close/>
                  <a:moveTo>
                    <a:pt x="1282700" y="2855722"/>
                  </a:moveTo>
                  <a:lnTo>
                    <a:pt x="1270000" y="2855722"/>
                  </a:lnTo>
                  <a:lnTo>
                    <a:pt x="1270000" y="2843022"/>
                  </a:lnTo>
                  <a:lnTo>
                    <a:pt x="1282700" y="2843022"/>
                  </a:lnTo>
                  <a:close/>
                  <a:moveTo>
                    <a:pt x="1257300" y="2843022"/>
                  </a:moveTo>
                  <a:lnTo>
                    <a:pt x="1244600" y="2843022"/>
                  </a:lnTo>
                  <a:lnTo>
                    <a:pt x="1244600" y="2830322"/>
                  </a:lnTo>
                  <a:lnTo>
                    <a:pt x="1257300" y="2830322"/>
                  </a:lnTo>
                  <a:close/>
                  <a:moveTo>
                    <a:pt x="1231900" y="2830322"/>
                  </a:moveTo>
                  <a:lnTo>
                    <a:pt x="1219200" y="2830322"/>
                  </a:lnTo>
                  <a:lnTo>
                    <a:pt x="1219200" y="2817622"/>
                  </a:lnTo>
                  <a:lnTo>
                    <a:pt x="1231900" y="2817622"/>
                  </a:lnTo>
                  <a:close/>
                  <a:moveTo>
                    <a:pt x="1206500" y="2817622"/>
                  </a:moveTo>
                  <a:lnTo>
                    <a:pt x="1193800" y="2817622"/>
                  </a:lnTo>
                  <a:lnTo>
                    <a:pt x="1193800" y="2804922"/>
                  </a:lnTo>
                  <a:lnTo>
                    <a:pt x="1206500" y="2804922"/>
                  </a:lnTo>
                  <a:close/>
                  <a:moveTo>
                    <a:pt x="1181100" y="2804922"/>
                  </a:moveTo>
                  <a:lnTo>
                    <a:pt x="1168400" y="2804922"/>
                  </a:lnTo>
                  <a:lnTo>
                    <a:pt x="1168400" y="2792222"/>
                  </a:lnTo>
                  <a:lnTo>
                    <a:pt x="1181100" y="2792222"/>
                  </a:lnTo>
                  <a:close/>
                  <a:moveTo>
                    <a:pt x="1155700" y="2792222"/>
                  </a:moveTo>
                  <a:lnTo>
                    <a:pt x="1143000" y="2792222"/>
                  </a:lnTo>
                  <a:lnTo>
                    <a:pt x="1143000" y="2779522"/>
                  </a:lnTo>
                  <a:lnTo>
                    <a:pt x="1155700" y="2779522"/>
                  </a:lnTo>
                  <a:close/>
                  <a:moveTo>
                    <a:pt x="1130300" y="2779522"/>
                  </a:moveTo>
                  <a:lnTo>
                    <a:pt x="1117600" y="2779522"/>
                  </a:lnTo>
                  <a:lnTo>
                    <a:pt x="1117600" y="2766822"/>
                  </a:lnTo>
                  <a:lnTo>
                    <a:pt x="1130300" y="2766822"/>
                  </a:lnTo>
                  <a:close/>
                  <a:moveTo>
                    <a:pt x="1104900" y="2766822"/>
                  </a:moveTo>
                  <a:lnTo>
                    <a:pt x="1092200" y="2766822"/>
                  </a:lnTo>
                  <a:lnTo>
                    <a:pt x="1092200" y="2754122"/>
                  </a:lnTo>
                  <a:lnTo>
                    <a:pt x="1104900" y="2754122"/>
                  </a:lnTo>
                  <a:close/>
                  <a:moveTo>
                    <a:pt x="1079500" y="2754122"/>
                  </a:moveTo>
                  <a:lnTo>
                    <a:pt x="1066800" y="2754122"/>
                  </a:lnTo>
                  <a:lnTo>
                    <a:pt x="1066800" y="2741422"/>
                  </a:lnTo>
                  <a:lnTo>
                    <a:pt x="1079500" y="2741422"/>
                  </a:lnTo>
                  <a:close/>
                  <a:moveTo>
                    <a:pt x="1054100" y="2741422"/>
                  </a:moveTo>
                  <a:lnTo>
                    <a:pt x="1041400" y="2741422"/>
                  </a:lnTo>
                  <a:lnTo>
                    <a:pt x="1041400" y="2728722"/>
                  </a:lnTo>
                  <a:lnTo>
                    <a:pt x="1054100" y="2728722"/>
                  </a:lnTo>
                  <a:close/>
                  <a:moveTo>
                    <a:pt x="1028700" y="2728722"/>
                  </a:moveTo>
                  <a:lnTo>
                    <a:pt x="1016000" y="2728722"/>
                  </a:lnTo>
                  <a:lnTo>
                    <a:pt x="1016000" y="2716022"/>
                  </a:lnTo>
                  <a:lnTo>
                    <a:pt x="1028700" y="2716022"/>
                  </a:lnTo>
                  <a:close/>
                  <a:moveTo>
                    <a:pt x="1003300" y="2716022"/>
                  </a:moveTo>
                  <a:lnTo>
                    <a:pt x="990600" y="2716022"/>
                  </a:lnTo>
                  <a:lnTo>
                    <a:pt x="990600" y="2703322"/>
                  </a:lnTo>
                  <a:lnTo>
                    <a:pt x="1003300" y="2703322"/>
                  </a:lnTo>
                  <a:close/>
                  <a:moveTo>
                    <a:pt x="977900" y="2703322"/>
                  </a:moveTo>
                  <a:lnTo>
                    <a:pt x="965200" y="2703322"/>
                  </a:lnTo>
                  <a:lnTo>
                    <a:pt x="965200" y="2690622"/>
                  </a:lnTo>
                  <a:lnTo>
                    <a:pt x="977900" y="2690622"/>
                  </a:lnTo>
                  <a:close/>
                  <a:moveTo>
                    <a:pt x="952500" y="2690622"/>
                  </a:moveTo>
                  <a:lnTo>
                    <a:pt x="939800" y="2690622"/>
                  </a:lnTo>
                  <a:lnTo>
                    <a:pt x="939800" y="2677922"/>
                  </a:lnTo>
                  <a:lnTo>
                    <a:pt x="952500" y="2677922"/>
                  </a:lnTo>
                  <a:close/>
                  <a:moveTo>
                    <a:pt x="927100" y="2677922"/>
                  </a:moveTo>
                  <a:lnTo>
                    <a:pt x="914400" y="2677922"/>
                  </a:lnTo>
                  <a:lnTo>
                    <a:pt x="914400" y="2665222"/>
                  </a:lnTo>
                  <a:lnTo>
                    <a:pt x="927100" y="2665222"/>
                  </a:lnTo>
                  <a:close/>
                  <a:moveTo>
                    <a:pt x="901700" y="2665222"/>
                  </a:moveTo>
                  <a:lnTo>
                    <a:pt x="889000" y="2665222"/>
                  </a:lnTo>
                  <a:lnTo>
                    <a:pt x="889000" y="2652522"/>
                  </a:lnTo>
                  <a:lnTo>
                    <a:pt x="901700" y="2652522"/>
                  </a:lnTo>
                  <a:close/>
                  <a:moveTo>
                    <a:pt x="876300" y="2652522"/>
                  </a:moveTo>
                  <a:lnTo>
                    <a:pt x="863600" y="2652522"/>
                  </a:lnTo>
                  <a:lnTo>
                    <a:pt x="863600" y="2639822"/>
                  </a:lnTo>
                  <a:lnTo>
                    <a:pt x="876300" y="2639822"/>
                  </a:lnTo>
                  <a:close/>
                  <a:moveTo>
                    <a:pt x="850900" y="2639822"/>
                  </a:moveTo>
                  <a:lnTo>
                    <a:pt x="838200" y="2639822"/>
                  </a:lnTo>
                  <a:lnTo>
                    <a:pt x="838200" y="2627122"/>
                  </a:lnTo>
                  <a:lnTo>
                    <a:pt x="850900" y="2627122"/>
                  </a:lnTo>
                  <a:close/>
                  <a:moveTo>
                    <a:pt x="825500" y="2627122"/>
                  </a:moveTo>
                  <a:lnTo>
                    <a:pt x="812800" y="2627122"/>
                  </a:lnTo>
                  <a:lnTo>
                    <a:pt x="812800" y="2614422"/>
                  </a:lnTo>
                  <a:lnTo>
                    <a:pt x="825500" y="2614422"/>
                  </a:lnTo>
                  <a:close/>
                  <a:moveTo>
                    <a:pt x="800100" y="2614422"/>
                  </a:moveTo>
                  <a:lnTo>
                    <a:pt x="787400" y="2614422"/>
                  </a:lnTo>
                  <a:lnTo>
                    <a:pt x="787400" y="2601722"/>
                  </a:lnTo>
                  <a:lnTo>
                    <a:pt x="800100" y="2601722"/>
                  </a:lnTo>
                  <a:close/>
                  <a:moveTo>
                    <a:pt x="774700" y="2601722"/>
                  </a:moveTo>
                  <a:lnTo>
                    <a:pt x="762000" y="2601722"/>
                  </a:lnTo>
                  <a:lnTo>
                    <a:pt x="762000" y="2589022"/>
                  </a:lnTo>
                  <a:lnTo>
                    <a:pt x="774700" y="2589022"/>
                  </a:lnTo>
                  <a:close/>
                  <a:moveTo>
                    <a:pt x="749300" y="2589022"/>
                  </a:moveTo>
                  <a:lnTo>
                    <a:pt x="736600" y="2589022"/>
                  </a:lnTo>
                  <a:lnTo>
                    <a:pt x="736600" y="2576322"/>
                  </a:lnTo>
                  <a:lnTo>
                    <a:pt x="749300" y="2576322"/>
                  </a:lnTo>
                  <a:close/>
                  <a:moveTo>
                    <a:pt x="723900" y="2576322"/>
                  </a:moveTo>
                  <a:lnTo>
                    <a:pt x="711200" y="2576322"/>
                  </a:lnTo>
                  <a:lnTo>
                    <a:pt x="711200" y="2563622"/>
                  </a:lnTo>
                  <a:lnTo>
                    <a:pt x="723900" y="2563622"/>
                  </a:lnTo>
                  <a:close/>
                  <a:moveTo>
                    <a:pt x="698500" y="2563622"/>
                  </a:moveTo>
                  <a:lnTo>
                    <a:pt x="685800" y="2563622"/>
                  </a:lnTo>
                  <a:lnTo>
                    <a:pt x="685800" y="2550922"/>
                  </a:lnTo>
                  <a:lnTo>
                    <a:pt x="698500" y="2550922"/>
                  </a:lnTo>
                  <a:close/>
                  <a:moveTo>
                    <a:pt x="673100" y="2550922"/>
                  </a:moveTo>
                  <a:lnTo>
                    <a:pt x="660400" y="2550922"/>
                  </a:lnTo>
                  <a:lnTo>
                    <a:pt x="660400" y="2538222"/>
                  </a:lnTo>
                  <a:lnTo>
                    <a:pt x="673100" y="2538222"/>
                  </a:lnTo>
                  <a:close/>
                  <a:moveTo>
                    <a:pt x="647700" y="2538222"/>
                  </a:moveTo>
                  <a:lnTo>
                    <a:pt x="635000" y="2538222"/>
                  </a:lnTo>
                  <a:lnTo>
                    <a:pt x="635000" y="2525522"/>
                  </a:lnTo>
                  <a:lnTo>
                    <a:pt x="647700" y="2525522"/>
                  </a:lnTo>
                  <a:close/>
                  <a:moveTo>
                    <a:pt x="622300" y="2525522"/>
                  </a:moveTo>
                  <a:lnTo>
                    <a:pt x="609600" y="2525522"/>
                  </a:lnTo>
                  <a:lnTo>
                    <a:pt x="609600" y="2512822"/>
                  </a:lnTo>
                  <a:lnTo>
                    <a:pt x="622300" y="2512822"/>
                  </a:lnTo>
                  <a:close/>
                  <a:moveTo>
                    <a:pt x="596900" y="2512822"/>
                  </a:moveTo>
                  <a:lnTo>
                    <a:pt x="584200" y="2512822"/>
                  </a:lnTo>
                  <a:lnTo>
                    <a:pt x="584200" y="2500122"/>
                  </a:lnTo>
                  <a:lnTo>
                    <a:pt x="596900" y="2500122"/>
                  </a:lnTo>
                  <a:close/>
                  <a:moveTo>
                    <a:pt x="571500" y="2500122"/>
                  </a:moveTo>
                  <a:lnTo>
                    <a:pt x="558800" y="2500122"/>
                  </a:lnTo>
                  <a:lnTo>
                    <a:pt x="558800" y="2487422"/>
                  </a:lnTo>
                  <a:lnTo>
                    <a:pt x="571500" y="2487422"/>
                  </a:lnTo>
                  <a:close/>
                  <a:moveTo>
                    <a:pt x="546100" y="2487422"/>
                  </a:moveTo>
                  <a:lnTo>
                    <a:pt x="533400" y="2487422"/>
                  </a:lnTo>
                  <a:lnTo>
                    <a:pt x="533400" y="2474722"/>
                  </a:lnTo>
                  <a:lnTo>
                    <a:pt x="546100" y="2474722"/>
                  </a:lnTo>
                  <a:close/>
                  <a:moveTo>
                    <a:pt x="520700" y="2474722"/>
                  </a:moveTo>
                  <a:lnTo>
                    <a:pt x="508000" y="2474722"/>
                  </a:lnTo>
                  <a:lnTo>
                    <a:pt x="508000" y="2462022"/>
                  </a:lnTo>
                  <a:lnTo>
                    <a:pt x="520700" y="2462022"/>
                  </a:lnTo>
                  <a:close/>
                  <a:moveTo>
                    <a:pt x="495300" y="2462022"/>
                  </a:moveTo>
                  <a:lnTo>
                    <a:pt x="482600" y="2462022"/>
                  </a:lnTo>
                  <a:lnTo>
                    <a:pt x="482600" y="2449322"/>
                  </a:lnTo>
                  <a:lnTo>
                    <a:pt x="495300" y="2449322"/>
                  </a:lnTo>
                  <a:close/>
                  <a:moveTo>
                    <a:pt x="469900" y="2449322"/>
                  </a:moveTo>
                  <a:lnTo>
                    <a:pt x="457200" y="2449322"/>
                  </a:lnTo>
                  <a:lnTo>
                    <a:pt x="457200" y="2436622"/>
                  </a:lnTo>
                  <a:lnTo>
                    <a:pt x="469900" y="2436622"/>
                  </a:lnTo>
                  <a:close/>
                  <a:moveTo>
                    <a:pt x="444500" y="2436622"/>
                  </a:moveTo>
                  <a:lnTo>
                    <a:pt x="431800" y="2436622"/>
                  </a:lnTo>
                  <a:lnTo>
                    <a:pt x="431800" y="2423922"/>
                  </a:lnTo>
                  <a:lnTo>
                    <a:pt x="444500" y="2423922"/>
                  </a:lnTo>
                  <a:close/>
                  <a:moveTo>
                    <a:pt x="419100" y="2423922"/>
                  </a:moveTo>
                  <a:lnTo>
                    <a:pt x="406400" y="2423922"/>
                  </a:lnTo>
                  <a:lnTo>
                    <a:pt x="406400" y="2411222"/>
                  </a:lnTo>
                  <a:lnTo>
                    <a:pt x="419100" y="2411222"/>
                  </a:lnTo>
                  <a:close/>
                  <a:moveTo>
                    <a:pt x="393700" y="2411222"/>
                  </a:moveTo>
                  <a:lnTo>
                    <a:pt x="381000" y="2411222"/>
                  </a:lnTo>
                  <a:lnTo>
                    <a:pt x="381000" y="2398522"/>
                  </a:lnTo>
                  <a:lnTo>
                    <a:pt x="393700" y="2398522"/>
                  </a:lnTo>
                  <a:close/>
                  <a:moveTo>
                    <a:pt x="368300" y="2398522"/>
                  </a:moveTo>
                  <a:lnTo>
                    <a:pt x="355600" y="2398522"/>
                  </a:lnTo>
                  <a:lnTo>
                    <a:pt x="355600" y="2385822"/>
                  </a:lnTo>
                  <a:lnTo>
                    <a:pt x="368300" y="2385822"/>
                  </a:lnTo>
                  <a:close/>
                  <a:moveTo>
                    <a:pt x="342900" y="2385822"/>
                  </a:moveTo>
                  <a:lnTo>
                    <a:pt x="330200" y="2385822"/>
                  </a:lnTo>
                  <a:lnTo>
                    <a:pt x="330200" y="2373122"/>
                  </a:lnTo>
                  <a:lnTo>
                    <a:pt x="342900" y="2373122"/>
                  </a:lnTo>
                  <a:close/>
                  <a:moveTo>
                    <a:pt x="317500" y="2373122"/>
                  </a:moveTo>
                  <a:lnTo>
                    <a:pt x="304800" y="2373122"/>
                  </a:lnTo>
                  <a:lnTo>
                    <a:pt x="304800" y="2360422"/>
                  </a:lnTo>
                  <a:lnTo>
                    <a:pt x="317500" y="2360422"/>
                  </a:lnTo>
                  <a:close/>
                  <a:moveTo>
                    <a:pt x="292100" y="2360422"/>
                  </a:moveTo>
                  <a:lnTo>
                    <a:pt x="279400" y="2360422"/>
                  </a:lnTo>
                  <a:lnTo>
                    <a:pt x="279400" y="2347722"/>
                  </a:lnTo>
                  <a:lnTo>
                    <a:pt x="292100" y="2347722"/>
                  </a:lnTo>
                  <a:close/>
                  <a:moveTo>
                    <a:pt x="266700" y="2347722"/>
                  </a:moveTo>
                  <a:lnTo>
                    <a:pt x="254000" y="2347722"/>
                  </a:lnTo>
                  <a:lnTo>
                    <a:pt x="254000" y="2335022"/>
                  </a:lnTo>
                  <a:lnTo>
                    <a:pt x="266700" y="2335022"/>
                  </a:lnTo>
                  <a:close/>
                  <a:moveTo>
                    <a:pt x="241300" y="2335022"/>
                  </a:moveTo>
                  <a:lnTo>
                    <a:pt x="228600" y="2335022"/>
                  </a:lnTo>
                  <a:lnTo>
                    <a:pt x="228600" y="2322322"/>
                  </a:lnTo>
                  <a:lnTo>
                    <a:pt x="241300" y="2322322"/>
                  </a:lnTo>
                  <a:close/>
                  <a:moveTo>
                    <a:pt x="215900" y="2322322"/>
                  </a:moveTo>
                  <a:lnTo>
                    <a:pt x="203200" y="2322322"/>
                  </a:lnTo>
                  <a:lnTo>
                    <a:pt x="203200" y="2309622"/>
                  </a:lnTo>
                  <a:lnTo>
                    <a:pt x="215900" y="2309622"/>
                  </a:lnTo>
                  <a:close/>
                  <a:moveTo>
                    <a:pt x="190500" y="2309622"/>
                  </a:moveTo>
                  <a:lnTo>
                    <a:pt x="177800" y="2309622"/>
                  </a:lnTo>
                  <a:lnTo>
                    <a:pt x="177800" y="2296922"/>
                  </a:lnTo>
                  <a:lnTo>
                    <a:pt x="190500" y="2296922"/>
                  </a:lnTo>
                  <a:close/>
                  <a:moveTo>
                    <a:pt x="165100" y="2296922"/>
                  </a:moveTo>
                  <a:lnTo>
                    <a:pt x="152400" y="2296922"/>
                  </a:lnTo>
                  <a:lnTo>
                    <a:pt x="152400" y="2284222"/>
                  </a:lnTo>
                  <a:lnTo>
                    <a:pt x="165100" y="2284222"/>
                  </a:lnTo>
                  <a:close/>
                  <a:moveTo>
                    <a:pt x="139700" y="2284222"/>
                  </a:moveTo>
                  <a:lnTo>
                    <a:pt x="127000" y="2284222"/>
                  </a:lnTo>
                  <a:lnTo>
                    <a:pt x="127000" y="2271522"/>
                  </a:lnTo>
                  <a:lnTo>
                    <a:pt x="139700" y="2271522"/>
                  </a:lnTo>
                  <a:close/>
                  <a:moveTo>
                    <a:pt x="114300" y="2271522"/>
                  </a:moveTo>
                  <a:lnTo>
                    <a:pt x="101600" y="2271522"/>
                  </a:lnTo>
                  <a:lnTo>
                    <a:pt x="101600" y="2258822"/>
                  </a:lnTo>
                  <a:lnTo>
                    <a:pt x="114300" y="2258822"/>
                  </a:lnTo>
                  <a:close/>
                  <a:moveTo>
                    <a:pt x="88900" y="2258822"/>
                  </a:moveTo>
                  <a:lnTo>
                    <a:pt x="76200" y="2258822"/>
                  </a:lnTo>
                  <a:lnTo>
                    <a:pt x="76200" y="2246122"/>
                  </a:lnTo>
                  <a:lnTo>
                    <a:pt x="88900" y="2246122"/>
                  </a:lnTo>
                  <a:close/>
                  <a:moveTo>
                    <a:pt x="63500" y="2246122"/>
                  </a:moveTo>
                  <a:lnTo>
                    <a:pt x="50800" y="2246122"/>
                  </a:lnTo>
                  <a:lnTo>
                    <a:pt x="50800" y="2233422"/>
                  </a:lnTo>
                  <a:lnTo>
                    <a:pt x="63500" y="2233422"/>
                  </a:lnTo>
                  <a:close/>
                  <a:moveTo>
                    <a:pt x="38100" y="2233422"/>
                  </a:moveTo>
                  <a:lnTo>
                    <a:pt x="25400" y="2233422"/>
                  </a:lnTo>
                  <a:lnTo>
                    <a:pt x="25400" y="2220722"/>
                  </a:lnTo>
                  <a:lnTo>
                    <a:pt x="38100" y="2220722"/>
                  </a:lnTo>
                  <a:close/>
                  <a:moveTo>
                    <a:pt x="12700" y="2220722"/>
                  </a:moveTo>
                  <a:lnTo>
                    <a:pt x="0" y="2220722"/>
                  </a:lnTo>
                  <a:lnTo>
                    <a:pt x="0" y="2208022"/>
                  </a:lnTo>
                  <a:lnTo>
                    <a:pt x="12700" y="2208022"/>
                  </a:lnTo>
                  <a:close/>
                  <a:moveTo>
                    <a:pt x="2028444" y="4104005"/>
                  </a:moveTo>
                  <a:lnTo>
                    <a:pt x="2028444" y="4091305"/>
                  </a:lnTo>
                  <a:lnTo>
                    <a:pt x="2041144" y="4091305"/>
                  </a:lnTo>
                  <a:lnTo>
                    <a:pt x="2041144" y="4104005"/>
                  </a:lnTo>
                  <a:close/>
                  <a:moveTo>
                    <a:pt x="2041144" y="4078605"/>
                  </a:moveTo>
                  <a:lnTo>
                    <a:pt x="2041144" y="4065905"/>
                  </a:lnTo>
                  <a:lnTo>
                    <a:pt x="2041144" y="4078605"/>
                  </a:lnTo>
                  <a:close/>
                  <a:moveTo>
                    <a:pt x="2041144" y="4053205"/>
                  </a:moveTo>
                  <a:lnTo>
                    <a:pt x="2041144" y="4040505"/>
                  </a:lnTo>
                  <a:lnTo>
                    <a:pt x="2041144" y="4053205"/>
                  </a:lnTo>
                  <a:close/>
                  <a:moveTo>
                    <a:pt x="2041144" y="4027805"/>
                  </a:moveTo>
                  <a:lnTo>
                    <a:pt x="2041144" y="4015105"/>
                  </a:lnTo>
                  <a:lnTo>
                    <a:pt x="2041144" y="4027805"/>
                  </a:lnTo>
                  <a:close/>
                  <a:moveTo>
                    <a:pt x="2041144" y="4002405"/>
                  </a:moveTo>
                  <a:lnTo>
                    <a:pt x="2041144" y="3989705"/>
                  </a:lnTo>
                  <a:lnTo>
                    <a:pt x="2041144" y="4002405"/>
                  </a:lnTo>
                  <a:close/>
                  <a:moveTo>
                    <a:pt x="2041144" y="3977005"/>
                  </a:moveTo>
                  <a:lnTo>
                    <a:pt x="2041144" y="3964305"/>
                  </a:lnTo>
                  <a:lnTo>
                    <a:pt x="2041144" y="3977005"/>
                  </a:lnTo>
                  <a:close/>
                  <a:moveTo>
                    <a:pt x="2041144" y="3951605"/>
                  </a:moveTo>
                  <a:lnTo>
                    <a:pt x="2041144" y="3938905"/>
                  </a:lnTo>
                  <a:lnTo>
                    <a:pt x="2041144" y="3951605"/>
                  </a:lnTo>
                  <a:close/>
                  <a:moveTo>
                    <a:pt x="2041144" y="3926205"/>
                  </a:moveTo>
                  <a:lnTo>
                    <a:pt x="2041144" y="3913505"/>
                  </a:lnTo>
                  <a:lnTo>
                    <a:pt x="2041144" y="3926205"/>
                  </a:lnTo>
                  <a:close/>
                  <a:moveTo>
                    <a:pt x="2041144" y="3900805"/>
                  </a:moveTo>
                  <a:lnTo>
                    <a:pt x="2041144" y="3888105"/>
                  </a:lnTo>
                  <a:lnTo>
                    <a:pt x="2041144" y="3900805"/>
                  </a:lnTo>
                  <a:close/>
                  <a:moveTo>
                    <a:pt x="2041144" y="3875405"/>
                  </a:moveTo>
                  <a:lnTo>
                    <a:pt x="2041144" y="3862705"/>
                  </a:lnTo>
                  <a:lnTo>
                    <a:pt x="2041144" y="3875405"/>
                  </a:lnTo>
                  <a:close/>
                  <a:moveTo>
                    <a:pt x="2041144" y="3850005"/>
                  </a:moveTo>
                  <a:lnTo>
                    <a:pt x="2041144" y="3837305"/>
                  </a:lnTo>
                  <a:lnTo>
                    <a:pt x="2041144" y="3850005"/>
                  </a:lnTo>
                  <a:close/>
                  <a:moveTo>
                    <a:pt x="2041144" y="3824605"/>
                  </a:moveTo>
                  <a:lnTo>
                    <a:pt x="2041144" y="3811905"/>
                  </a:lnTo>
                  <a:lnTo>
                    <a:pt x="2041144" y="3824605"/>
                  </a:lnTo>
                  <a:close/>
                  <a:moveTo>
                    <a:pt x="2041144" y="3799205"/>
                  </a:moveTo>
                  <a:lnTo>
                    <a:pt x="2041144" y="3786505"/>
                  </a:lnTo>
                  <a:lnTo>
                    <a:pt x="2041144" y="3799205"/>
                  </a:lnTo>
                  <a:close/>
                  <a:moveTo>
                    <a:pt x="2041144" y="3773805"/>
                  </a:moveTo>
                  <a:lnTo>
                    <a:pt x="2041144" y="3761105"/>
                  </a:lnTo>
                  <a:lnTo>
                    <a:pt x="2041144" y="3773805"/>
                  </a:lnTo>
                  <a:close/>
                  <a:moveTo>
                    <a:pt x="2041144" y="3748405"/>
                  </a:moveTo>
                  <a:lnTo>
                    <a:pt x="2041144" y="3735705"/>
                  </a:lnTo>
                  <a:lnTo>
                    <a:pt x="2041144" y="3748405"/>
                  </a:lnTo>
                  <a:close/>
                  <a:moveTo>
                    <a:pt x="2041144" y="3723005"/>
                  </a:moveTo>
                  <a:lnTo>
                    <a:pt x="2041144" y="3710305"/>
                  </a:lnTo>
                  <a:lnTo>
                    <a:pt x="2041144" y="3723005"/>
                  </a:lnTo>
                  <a:close/>
                  <a:moveTo>
                    <a:pt x="2041144" y="3697605"/>
                  </a:moveTo>
                  <a:lnTo>
                    <a:pt x="2041144" y="3684905"/>
                  </a:lnTo>
                  <a:lnTo>
                    <a:pt x="2041144" y="3697605"/>
                  </a:lnTo>
                  <a:close/>
                  <a:moveTo>
                    <a:pt x="2041144" y="3672205"/>
                  </a:moveTo>
                  <a:lnTo>
                    <a:pt x="2041144" y="3659505"/>
                  </a:lnTo>
                  <a:lnTo>
                    <a:pt x="2041144" y="3672205"/>
                  </a:lnTo>
                  <a:close/>
                  <a:moveTo>
                    <a:pt x="2041144" y="3646805"/>
                  </a:moveTo>
                  <a:lnTo>
                    <a:pt x="2041144" y="3634105"/>
                  </a:lnTo>
                  <a:lnTo>
                    <a:pt x="2041144" y="3646805"/>
                  </a:lnTo>
                  <a:close/>
                  <a:moveTo>
                    <a:pt x="2041144" y="3621405"/>
                  </a:moveTo>
                  <a:lnTo>
                    <a:pt x="2041144" y="3608705"/>
                  </a:lnTo>
                  <a:lnTo>
                    <a:pt x="2041144" y="3621405"/>
                  </a:lnTo>
                  <a:close/>
                  <a:moveTo>
                    <a:pt x="2041144" y="3596005"/>
                  </a:moveTo>
                  <a:lnTo>
                    <a:pt x="2041144" y="3583305"/>
                  </a:lnTo>
                  <a:lnTo>
                    <a:pt x="2041144" y="3596005"/>
                  </a:lnTo>
                  <a:close/>
                  <a:moveTo>
                    <a:pt x="2041144" y="3570605"/>
                  </a:moveTo>
                  <a:lnTo>
                    <a:pt x="2041144" y="3557905"/>
                  </a:lnTo>
                  <a:lnTo>
                    <a:pt x="2041144" y="3570605"/>
                  </a:lnTo>
                  <a:close/>
                  <a:moveTo>
                    <a:pt x="2041144" y="3545205"/>
                  </a:moveTo>
                  <a:lnTo>
                    <a:pt x="2041144" y="3532505"/>
                  </a:lnTo>
                  <a:lnTo>
                    <a:pt x="2041144" y="3545205"/>
                  </a:lnTo>
                  <a:close/>
                  <a:moveTo>
                    <a:pt x="2041144" y="3519805"/>
                  </a:moveTo>
                  <a:lnTo>
                    <a:pt x="2041144" y="3507105"/>
                  </a:lnTo>
                  <a:lnTo>
                    <a:pt x="2041144" y="3519805"/>
                  </a:lnTo>
                  <a:close/>
                  <a:moveTo>
                    <a:pt x="2041144" y="3494405"/>
                  </a:moveTo>
                  <a:lnTo>
                    <a:pt x="2041144" y="3481705"/>
                  </a:lnTo>
                  <a:lnTo>
                    <a:pt x="2041144" y="3494405"/>
                  </a:lnTo>
                  <a:close/>
                  <a:moveTo>
                    <a:pt x="2041144" y="3469005"/>
                  </a:moveTo>
                  <a:lnTo>
                    <a:pt x="2041144" y="3456305"/>
                  </a:lnTo>
                  <a:lnTo>
                    <a:pt x="2041144" y="3469005"/>
                  </a:lnTo>
                  <a:close/>
                  <a:moveTo>
                    <a:pt x="2041144" y="3443605"/>
                  </a:moveTo>
                  <a:lnTo>
                    <a:pt x="2041144" y="3430905"/>
                  </a:lnTo>
                  <a:lnTo>
                    <a:pt x="2041144" y="3443605"/>
                  </a:lnTo>
                  <a:close/>
                  <a:moveTo>
                    <a:pt x="2041144" y="3418205"/>
                  </a:moveTo>
                  <a:lnTo>
                    <a:pt x="2041144" y="3405505"/>
                  </a:lnTo>
                  <a:lnTo>
                    <a:pt x="2041144" y="3418205"/>
                  </a:lnTo>
                  <a:close/>
                  <a:moveTo>
                    <a:pt x="2041144" y="3392805"/>
                  </a:moveTo>
                  <a:lnTo>
                    <a:pt x="2041144" y="3380105"/>
                  </a:lnTo>
                  <a:lnTo>
                    <a:pt x="2041144" y="3392805"/>
                  </a:lnTo>
                  <a:close/>
                  <a:moveTo>
                    <a:pt x="2041144" y="3367405"/>
                  </a:moveTo>
                  <a:lnTo>
                    <a:pt x="2041144" y="3354705"/>
                  </a:lnTo>
                  <a:lnTo>
                    <a:pt x="2041144" y="3367405"/>
                  </a:lnTo>
                  <a:close/>
                  <a:moveTo>
                    <a:pt x="2041144" y="3342005"/>
                  </a:moveTo>
                  <a:lnTo>
                    <a:pt x="2041144" y="3329305"/>
                  </a:lnTo>
                  <a:lnTo>
                    <a:pt x="2041144" y="3342005"/>
                  </a:lnTo>
                  <a:close/>
                  <a:moveTo>
                    <a:pt x="2041144" y="3316605"/>
                  </a:moveTo>
                  <a:lnTo>
                    <a:pt x="2041144" y="3303905"/>
                  </a:lnTo>
                  <a:lnTo>
                    <a:pt x="2041144" y="3316605"/>
                  </a:lnTo>
                  <a:close/>
                  <a:moveTo>
                    <a:pt x="2041144" y="3291205"/>
                  </a:moveTo>
                  <a:lnTo>
                    <a:pt x="2041144" y="3278505"/>
                  </a:lnTo>
                  <a:lnTo>
                    <a:pt x="2041144" y="3291205"/>
                  </a:lnTo>
                  <a:close/>
                  <a:moveTo>
                    <a:pt x="2041144" y="3265805"/>
                  </a:moveTo>
                  <a:lnTo>
                    <a:pt x="2041144" y="3253105"/>
                  </a:lnTo>
                  <a:lnTo>
                    <a:pt x="2041144" y="3265805"/>
                  </a:lnTo>
                  <a:close/>
                  <a:moveTo>
                    <a:pt x="2041144" y="3240405"/>
                  </a:moveTo>
                  <a:lnTo>
                    <a:pt x="2041144" y="3227705"/>
                  </a:lnTo>
                  <a:lnTo>
                    <a:pt x="2041144" y="3240405"/>
                  </a:lnTo>
                  <a:close/>
                  <a:moveTo>
                    <a:pt x="2041144" y="3215005"/>
                  </a:moveTo>
                  <a:lnTo>
                    <a:pt x="2041144" y="3202305"/>
                  </a:lnTo>
                  <a:lnTo>
                    <a:pt x="2041144" y="3215005"/>
                  </a:lnTo>
                  <a:close/>
                  <a:moveTo>
                    <a:pt x="2041144" y="3189605"/>
                  </a:moveTo>
                  <a:lnTo>
                    <a:pt x="2041144" y="3176905"/>
                  </a:lnTo>
                  <a:lnTo>
                    <a:pt x="2041144" y="3189605"/>
                  </a:lnTo>
                  <a:close/>
                  <a:moveTo>
                    <a:pt x="2041144" y="3164205"/>
                  </a:moveTo>
                  <a:lnTo>
                    <a:pt x="2041144" y="3151505"/>
                  </a:lnTo>
                  <a:lnTo>
                    <a:pt x="2041144" y="3164205"/>
                  </a:lnTo>
                  <a:close/>
                  <a:moveTo>
                    <a:pt x="2041144" y="3138805"/>
                  </a:moveTo>
                  <a:lnTo>
                    <a:pt x="2041144" y="3126105"/>
                  </a:lnTo>
                  <a:lnTo>
                    <a:pt x="2041144" y="3138805"/>
                  </a:lnTo>
                  <a:close/>
                  <a:moveTo>
                    <a:pt x="2041144" y="3113405"/>
                  </a:moveTo>
                  <a:lnTo>
                    <a:pt x="2041144" y="3100705"/>
                  </a:lnTo>
                  <a:lnTo>
                    <a:pt x="2041144" y="3113405"/>
                  </a:lnTo>
                  <a:close/>
                  <a:moveTo>
                    <a:pt x="2041144" y="3088005"/>
                  </a:moveTo>
                  <a:lnTo>
                    <a:pt x="2041144" y="3075305"/>
                  </a:lnTo>
                  <a:lnTo>
                    <a:pt x="2041144" y="3088005"/>
                  </a:lnTo>
                  <a:close/>
                  <a:moveTo>
                    <a:pt x="2041144" y="3062605"/>
                  </a:moveTo>
                  <a:lnTo>
                    <a:pt x="2041144" y="3049905"/>
                  </a:lnTo>
                  <a:lnTo>
                    <a:pt x="2041144" y="3062605"/>
                  </a:lnTo>
                  <a:close/>
                  <a:moveTo>
                    <a:pt x="2041144" y="3037205"/>
                  </a:moveTo>
                  <a:lnTo>
                    <a:pt x="2041144" y="3024505"/>
                  </a:lnTo>
                  <a:lnTo>
                    <a:pt x="2041144" y="3037205"/>
                  </a:lnTo>
                  <a:close/>
                  <a:moveTo>
                    <a:pt x="2041144" y="3011805"/>
                  </a:moveTo>
                  <a:lnTo>
                    <a:pt x="2041144" y="2999105"/>
                  </a:lnTo>
                  <a:lnTo>
                    <a:pt x="2041144" y="3011805"/>
                  </a:lnTo>
                  <a:close/>
                  <a:moveTo>
                    <a:pt x="2041144" y="2986405"/>
                  </a:moveTo>
                  <a:lnTo>
                    <a:pt x="2041144" y="2973705"/>
                  </a:lnTo>
                  <a:lnTo>
                    <a:pt x="2041144" y="2986405"/>
                  </a:lnTo>
                  <a:close/>
                  <a:moveTo>
                    <a:pt x="2041144" y="2961005"/>
                  </a:moveTo>
                  <a:lnTo>
                    <a:pt x="2041144" y="2948305"/>
                  </a:lnTo>
                  <a:lnTo>
                    <a:pt x="2041144" y="2961005"/>
                  </a:lnTo>
                  <a:close/>
                  <a:moveTo>
                    <a:pt x="2041144" y="2935605"/>
                  </a:moveTo>
                  <a:lnTo>
                    <a:pt x="2041144" y="2922905"/>
                  </a:lnTo>
                  <a:lnTo>
                    <a:pt x="2041144" y="2935605"/>
                  </a:lnTo>
                  <a:close/>
                  <a:moveTo>
                    <a:pt x="2041144" y="2910205"/>
                  </a:moveTo>
                  <a:lnTo>
                    <a:pt x="2041144" y="2897505"/>
                  </a:lnTo>
                  <a:lnTo>
                    <a:pt x="2041144" y="2910205"/>
                  </a:lnTo>
                  <a:close/>
                  <a:moveTo>
                    <a:pt x="2041144" y="2884805"/>
                  </a:moveTo>
                  <a:lnTo>
                    <a:pt x="2041144" y="2872105"/>
                  </a:lnTo>
                  <a:lnTo>
                    <a:pt x="2041144" y="2884805"/>
                  </a:lnTo>
                  <a:close/>
                  <a:moveTo>
                    <a:pt x="2041144" y="2859405"/>
                  </a:moveTo>
                  <a:lnTo>
                    <a:pt x="2041144" y="2846705"/>
                  </a:lnTo>
                  <a:lnTo>
                    <a:pt x="2041144" y="2859405"/>
                  </a:lnTo>
                  <a:close/>
                  <a:moveTo>
                    <a:pt x="2041144" y="2834005"/>
                  </a:moveTo>
                  <a:lnTo>
                    <a:pt x="2041144" y="2821305"/>
                  </a:lnTo>
                  <a:lnTo>
                    <a:pt x="2041144" y="2834005"/>
                  </a:lnTo>
                  <a:close/>
                  <a:moveTo>
                    <a:pt x="2041144" y="2808605"/>
                  </a:moveTo>
                  <a:lnTo>
                    <a:pt x="2041144" y="2795905"/>
                  </a:lnTo>
                  <a:lnTo>
                    <a:pt x="2041144" y="2808605"/>
                  </a:lnTo>
                  <a:close/>
                  <a:moveTo>
                    <a:pt x="2041144" y="2783205"/>
                  </a:moveTo>
                  <a:lnTo>
                    <a:pt x="2041144" y="2770505"/>
                  </a:lnTo>
                  <a:lnTo>
                    <a:pt x="2041144" y="2783205"/>
                  </a:lnTo>
                  <a:close/>
                  <a:moveTo>
                    <a:pt x="2041144" y="2757805"/>
                  </a:moveTo>
                  <a:lnTo>
                    <a:pt x="2041144" y="2745105"/>
                  </a:lnTo>
                  <a:lnTo>
                    <a:pt x="2041144" y="2757805"/>
                  </a:lnTo>
                  <a:close/>
                  <a:moveTo>
                    <a:pt x="2041144" y="2732405"/>
                  </a:moveTo>
                  <a:lnTo>
                    <a:pt x="2041144" y="2719705"/>
                  </a:lnTo>
                  <a:lnTo>
                    <a:pt x="2041144" y="2732405"/>
                  </a:lnTo>
                  <a:close/>
                  <a:moveTo>
                    <a:pt x="2041144" y="2707005"/>
                  </a:moveTo>
                  <a:lnTo>
                    <a:pt x="2041144" y="2694305"/>
                  </a:lnTo>
                  <a:lnTo>
                    <a:pt x="2041144" y="2707005"/>
                  </a:lnTo>
                  <a:close/>
                  <a:moveTo>
                    <a:pt x="2041144" y="2681605"/>
                  </a:moveTo>
                  <a:lnTo>
                    <a:pt x="2041144" y="2668905"/>
                  </a:lnTo>
                  <a:lnTo>
                    <a:pt x="2041144" y="2681605"/>
                  </a:lnTo>
                  <a:close/>
                  <a:moveTo>
                    <a:pt x="2041144" y="2656205"/>
                  </a:moveTo>
                  <a:lnTo>
                    <a:pt x="2041144" y="2643505"/>
                  </a:lnTo>
                  <a:lnTo>
                    <a:pt x="2041144" y="2656205"/>
                  </a:lnTo>
                  <a:close/>
                  <a:moveTo>
                    <a:pt x="2041144" y="2630805"/>
                  </a:moveTo>
                  <a:lnTo>
                    <a:pt x="2041144" y="2618105"/>
                  </a:lnTo>
                  <a:lnTo>
                    <a:pt x="2041144" y="2630805"/>
                  </a:lnTo>
                  <a:close/>
                  <a:moveTo>
                    <a:pt x="2041144" y="2605405"/>
                  </a:moveTo>
                  <a:lnTo>
                    <a:pt x="2041144" y="2592705"/>
                  </a:lnTo>
                  <a:lnTo>
                    <a:pt x="2041144" y="2605405"/>
                  </a:lnTo>
                  <a:close/>
                  <a:moveTo>
                    <a:pt x="2041144" y="2580005"/>
                  </a:moveTo>
                  <a:lnTo>
                    <a:pt x="2041144" y="2567305"/>
                  </a:lnTo>
                  <a:lnTo>
                    <a:pt x="2041144" y="2580005"/>
                  </a:lnTo>
                  <a:close/>
                  <a:moveTo>
                    <a:pt x="2041144" y="2554605"/>
                  </a:moveTo>
                  <a:lnTo>
                    <a:pt x="2041144" y="2541905"/>
                  </a:lnTo>
                  <a:lnTo>
                    <a:pt x="2041144" y="2554605"/>
                  </a:lnTo>
                  <a:close/>
                  <a:moveTo>
                    <a:pt x="2041144" y="2529205"/>
                  </a:moveTo>
                  <a:lnTo>
                    <a:pt x="2041144" y="2516505"/>
                  </a:lnTo>
                  <a:lnTo>
                    <a:pt x="2041144" y="2529205"/>
                  </a:lnTo>
                  <a:close/>
                  <a:moveTo>
                    <a:pt x="2041144" y="2503805"/>
                  </a:moveTo>
                  <a:lnTo>
                    <a:pt x="2041144" y="2491105"/>
                  </a:lnTo>
                  <a:lnTo>
                    <a:pt x="2041144" y="2503805"/>
                  </a:lnTo>
                  <a:close/>
                  <a:moveTo>
                    <a:pt x="2041144" y="2478405"/>
                  </a:moveTo>
                  <a:lnTo>
                    <a:pt x="2041144" y="2465705"/>
                  </a:lnTo>
                  <a:lnTo>
                    <a:pt x="2041144" y="2478405"/>
                  </a:lnTo>
                  <a:close/>
                  <a:moveTo>
                    <a:pt x="2041144" y="2453005"/>
                  </a:moveTo>
                  <a:lnTo>
                    <a:pt x="2041144" y="2440305"/>
                  </a:lnTo>
                  <a:lnTo>
                    <a:pt x="2041144" y="2453005"/>
                  </a:lnTo>
                  <a:close/>
                  <a:moveTo>
                    <a:pt x="2041144" y="2427605"/>
                  </a:moveTo>
                  <a:lnTo>
                    <a:pt x="2041144" y="2414905"/>
                  </a:lnTo>
                  <a:lnTo>
                    <a:pt x="2041144" y="2427605"/>
                  </a:lnTo>
                  <a:close/>
                  <a:moveTo>
                    <a:pt x="2041144" y="2402205"/>
                  </a:moveTo>
                  <a:lnTo>
                    <a:pt x="2041144" y="2389505"/>
                  </a:lnTo>
                  <a:lnTo>
                    <a:pt x="2041144" y="2402205"/>
                  </a:lnTo>
                  <a:close/>
                  <a:moveTo>
                    <a:pt x="2041144" y="2376805"/>
                  </a:moveTo>
                  <a:lnTo>
                    <a:pt x="2041144" y="2364105"/>
                  </a:lnTo>
                  <a:lnTo>
                    <a:pt x="2041144" y="2376805"/>
                  </a:lnTo>
                  <a:close/>
                  <a:moveTo>
                    <a:pt x="2041144" y="2351405"/>
                  </a:moveTo>
                  <a:lnTo>
                    <a:pt x="2041144" y="2338705"/>
                  </a:lnTo>
                  <a:lnTo>
                    <a:pt x="2041144" y="2351405"/>
                  </a:lnTo>
                  <a:close/>
                  <a:moveTo>
                    <a:pt x="2041144" y="2326005"/>
                  </a:moveTo>
                  <a:lnTo>
                    <a:pt x="2041144" y="2313305"/>
                  </a:lnTo>
                  <a:lnTo>
                    <a:pt x="2041144" y="2326005"/>
                  </a:lnTo>
                  <a:close/>
                  <a:moveTo>
                    <a:pt x="2041144" y="2300605"/>
                  </a:moveTo>
                  <a:lnTo>
                    <a:pt x="2041144" y="2287905"/>
                  </a:lnTo>
                  <a:lnTo>
                    <a:pt x="2041144" y="2300605"/>
                  </a:lnTo>
                  <a:close/>
                  <a:moveTo>
                    <a:pt x="2041144" y="2275205"/>
                  </a:moveTo>
                  <a:lnTo>
                    <a:pt x="2041144" y="2262505"/>
                  </a:lnTo>
                  <a:lnTo>
                    <a:pt x="2041144" y="2275205"/>
                  </a:lnTo>
                  <a:close/>
                  <a:moveTo>
                    <a:pt x="2041144" y="2249805"/>
                  </a:moveTo>
                  <a:lnTo>
                    <a:pt x="2041144" y="2237105"/>
                  </a:lnTo>
                  <a:lnTo>
                    <a:pt x="2041144" y="2249805"/>
                  </a:lnTo>
                  <a:close/>
                  <a:moveTo>
                    <a:pt x="2041144" y="2224405"/>
                  </a:moveTo>
                  <a:lnTo>
                    <a:pt x="2041144" y="2211705"/>
                  </a:lnTo>
                  <a:lnTo>
                    <a:pt x="2041144" y="2224405"/>
                  </a:lnTo>
                  <a:close/>
                  <a:moveTo>
                    <a:pt x="2041144" y="2199005"/>
                  </a:moveTo>
                  <a:lnTo>
                    <a:pt x="2041144" y="2186305"/>
                  </a:lnTo>
                  <a:lnTo>
                    <a:pt x="2041144" y="2199005"/>
                  </a:lnTo>
                  <a:close/>
                  <a:moveTo>
                    <a:pt x="2041144" y="2173605"/>
                  </a:moveTo>
                  <a:lnTo>
                    <a:pt x="2041144" y="2160905"/>
                  </a:lnTo>
                  <a:lnTo>
                    <a:pt x="2041144" y="2173605"/>
                  </a:lnTo>
                  <a:close/>
                  <a:moveTo>
                    <a:pt x="2041144" y="2148205"/>
                  </a:moveTo>
                  <a:lnTo>
                    <a:pt x="2041144" y="2135505"/>
                  </a:lnTo>
                  <a:lnTo>
                    <a:pt x="2041144" y="2148205"/>
                  </a:lnTo>
                  <a:close/>
                  <a:moveTo>
                    <a:pt x="2041144" y="2122805"/>
                  </a:moveTo>
                  <a:lnTo>
                    <a:pt x="2041144" y="2110105"/>
                  </a:lnTo>
                  <a:lnTo>
                    <a:pt x="2041144" y="2122805"/>
                  </a:lnTo>
                  <a:close/>
                  <a:moveTo>
                    <a:pt x="2041144" y="2097405"/>
                  </a:moveTo>
                  <a:lnTo>
                    <a:pt x="2041144" y="2084705"/>
                  </a:lnTo>
                  <a:lnTo>
                    <a:pt x="2041144" y="2097405"/>
                  </a:lnTo>
                  <a:close/>
                  <a:moveTo>
                    <a:pt x="2041144" y="2072005"/>
                  </a:moveTo>
                  <a:lnTo>
                    <a:pt x="2041144" y="2059305"/>
                  </a:lnTo>
                  <a:lnTo>
                    <a:pt x="2041144" y="2072005"/>
                  </a:lnTo>
                  <a:close/>
                  <a:moveTo>
                    <a:pt x="2041144" y="2046605"/>
                  </a:moveTo>
                  <a:lnTo>
                    <a:pt x="2041144" y="2033905"/>
                  </a:lnTo>
                  <a:lnTo>
                    <a:pt x="2041144" y="2046605"/>
                  </a:lnTo>
                  <a:close/>
                  <a:moveTo>
                    <a:pt x="2041144" y="2021205"/>
                  </a:moveTo>
                  <a:lnTo>
                    <a:pt x="2041144" y="2008505"/>
                  </a:lnTo>
                  <a:lnTo>
                    <a:pt x="2041144" y="2021205"/>
                  </a:lnTo>
                  <a:close/>
                  <a:moveTo>
                    <a:pt x="2041144" y="1995805"/>
                  </a:moveTo>
                  <a:lnTo>
                    <a:pt x="2041144" y="1983105"/>
                  </a:lnTo>
                  <a:lnTo>
                    <a:pt x="2041144" y="1995805"/>
                  </a:lnTo>
                  <a:close/>
                  <a:moveTo>
                    <a:pt x="2041144" y="1970405"/>
                  </a:moveTo>
                  <a:lnTo>
                    <a:pt x="2041144" y="1957705"/>
                  </a:lnTo>
                  <a:lnTo>
                    <a:pt x="2041144" y="1970405"/>
                  </a:lnTo>
                  <a:close/>
                  <a:moveTo>
                    <a:pt x="2041144" y="1945005"/>
                  </a:moveTo>
                  <a:lnTo>
                    <a:pt x="2041144" y="1932305"/>
                  </a:lnTo>
                  <a:lnTo>
                    <a:pt x="2041144" y="1945005"/>
                  </a:lnTo>
                  <a:close/>
                  <a:moveTo>
                    <a:pt x="2041144" y="1919605"/>
                  </a:moveTo>
                  <a:lnTo>
                    <a:pt x="2041144" y="1906905"/>
                  </a:lnTo>
                  <a:lnTo>
                    <a:pt x="2041144" y="1919605"/>
                  </a:lnTo>
                  <a:close/>
                  <a:moveTo>
                    <a:pt x="2041144" y="1894205"/>
                  </a:moveTo>
                  <a:lnTo>
                    <a:pt x="2041144" y="1881505"/>
                  </a:lnTo>
                  <a:lnTo>
                    <a:pt x="2041144" y="1894205"/>
                  </a:lnTo>
                  <a:close/>
                  <a:moveTo>
                    <a:pt x="2041144" y="1868805"/>
                  </a:moveTo>
                  <a:lnTo>
                    <a:pt x="2041144" y="1856105"/>
                  </a:lnTo>
                  <a:lnTo>
                    <a:pt x="2041144" y="1868805"/>
                  </a:lnTo>
                  <a:close/>
                  <a:moveTo>
                    <a:pt x="2041144" y="1843405"/>
                  </a:moveTo>
                  <a:lnTo>
                    <a:pt x="2041144" y="1830705"/>
                  </a:lnTo>
                  <a:lnTo>
                    <a:pt x="2041144" y="1843405"/>
                  </a:lnTo>
                  <a:close/>
                  <a:moveTo>
                    <a:pt x="2041144" y="1818005"/>
                  </a:moveTo>
                  <a:lnTo>
                    <a:pt x="2041144" y="1805305"/>
                  </a:lnTo>
                  <a:lnTo>
                    <a:pt x="2041144" y="1818005"/>
                  </a:lnTo>
                  <a:close/>
                  <a:moveTo>
                    <a:pt x="2041144" y="1792605"/>
                  </a:moveTo>
                  <a:lnTo>
                    <a:pt x="2041144" y="1779905"/>
                  </a:lnTo>
                  <a:lnTo>
                    <a:pt x="2041144" y="1792605"/>
                  </a:lnTo>
                  <a:close/>
                  <a:moveTo>
                    <a:pt x="2041144" y="1767205"/>
                  </a:moveTo>
                  <a:lnTo>
                    <a:pt x="2041144" y="1754505"/>
                  </a:lnTo>
                  <a:lnTo>
                    <a:pt x="2041144" y="1767205"/>
                  </a:lnTo>
                  <a:close/>
                  <a:moveTo>
                    <a:pt x="2041144" y="1741805"/>
                  </a:moveTo>
                  <a:lnTo>
                    <a:pt x="2041144" y="1729105"/>
                  </a:lnTo>
                  <a:lnTo>
                    <a:pt x="2041144" y="1741805"/>
                  </a:lnTo>
                  <a:close/>
                  <a:moveTo>
                    <a:pt x="2041144" y="1716405"/>
                  </a:moveTo>
                  <a:lnTo>
                    <a:pt x="2041144" y="1703705"/>
                  </a:lnTo>
                  <a:lnTo>
                    <a:pt x="2041144" y="1716405"/>
                  </a:lnTo>
                  <a:close/>
                  <a:moveTo>
                    <a:pt x="2041144" y="1691005"/>
                  </a:moveTo>
                  <a:lnTo>
                    <a:pt x="2041144" y="1678305"/>
                  </a:lnTo>
                  <a:lnTo>
                    <a:pt x="2041144" y="1691005"/>
                  </a:lnTo>
                  <a:close/>
                  <a:moveTo>
                    <a:pt x="2041144" y="1665605"/>
                  </a:moveTo>
                  <a:lnTo>
                    <a:pt x="2041144" y="1652905"/>
                  </a:lnTo>
                  <a:lnTo>
                    <a:pt x="2041144" y="1665605"/>
                  </a:lnTo>
                  <a:close/>
                  <a:moveTo>
                    <a:pt x="2041144" y="1640205"/>
                  </a:moveTo>
                  <a:lnTo>
                    <a:pt x="2041144" y="1627505"/>
                  </a:lnTo>
                  <a:lnTo>
                    <a:pt x="2041144" y="1640205"/>
                  </a:lnTo>
                  <a:close/>
                  <a:moveTo>
                    <a:pt x="2041144" y="1614805"/>
                  </a:moveTo>
                  <a:lnTo>
                    <a:pt x="2041144" y="1602105"/>
                  </a:lnTo>
                  <a:lnTo>
                    <a:pt x="2041144" y="1614805"/>
                  </a:lnTo>
                  <a:close/>
                  <a:moveTo>
                    <a:pt x="2041144" y="1589405"/>
                  </a:moveTo>
                  <a:lnTo>
                    <a:pt x="2041144" y="1576705"/>
                  </a:lnTo>
                  <a:lnTo>
                    <a:pt x="2041144" y="1589405"/>
                  </a:lnTo>
                  <a:close/>
                  <a:moveTo>
                    <a:pt x="2041144" y="1564005"/>
                  </a:moveTo>
                  <a:lnTo>
                    <a:pt x="2041144" y="1551305"/>
                  </a:lnTo>
                  <a:lnTo>
                    <a:pt x="2041144" y="1564005"/>
                  </a:lnTo>
                  <a:close/>
                  <a:moveTo>
                    <a:pt x="2041144" y="1538605"/>
                  </a:moveTo>
                  <a:lnTo>
                    <a:pt x="2041144" y="1525905"/>
                  </a:lnTo>
                  <a:lnTo>
                    <a:pt x="2041144" y="1538605"/>
                  </a:lnTo>
                  <a:close/>
                  <a:moveTo>
                    <a:pt x="2041144" y="1513205"/>
                  </a:moveTo>
                  <a:lnTo>
                    <a:pt x="2041144" y="1500505"/>
                  </a:lnTo>
                  <a:lnTo>
                    <a:pt x="2041144" y="1513205"/>
                  </a:lnTo>
                  <a:close/>
                  <a:moveTo>
                    <a:pt x="2041144" y="1487805"/>
                  </a:moveTo>
                  <a:lnTo>
                    <a:pt x="2041144" y="1475105"/>
                  </a:lnTo>
                  <a:lnTo>
                    <a:pt x="2041144" y="1487805"/>
                  </a:lnTo>
                  <a:close/>
                  <a:moveTo>
                    <a:pt x="2041144" y="1462405"/>
                  </a:moveTo>
                  <a:lnTo>
                    <a:pt x="2041144" y="1449705"/>
                  </a:lnTo>
                  <a:lnTo>
                    <a:pt x="2041144" y="1462405"/>
                  </a:lnTo>
                  <a:close/>
                  <a:moveTo>
                    <a:pt x="2041144" y="1437005"/>
                  </a:moveTo>
                  <a:lnTo>
                    <a:pt x="2041144" y="1424305"/>
                  </a:lnTo>
                  <a:lnTo>
                    <a:pt x="2041144" y="1437005"/>
                  </a:lnTo>
                  <a:close/>
                  <a:moveTo>
                    <a:pt x="2041144" y="1411605"/>
                  </a:moveTo>
                  <a:lnTo>
                    <a:pt x="2041144" y="1398905"/>
                  </a:lnTo>
                  <a:lnTo>
                    <a:pt x="2041144" y="1411605"/>
                  </a:lnTo>
                  <a:close/>
                  <a:moveTo>
                    <a:pt x="2041144" y="1386205"/>
                  </a:moveTo>
                  <a:lnTo>
                    <a:pt x="2041144" y="1373505"/>
                  </a:lnTo>
                  <a:lnTo>
                    <a:pt x="2041144" y="1386205"/>
                  </a:lnTo>
                  <a:close/>
                  <a:moveTo>
                    <a:pt x="2041144" y="1360805"/>
                  </a:moveTo>
                  <a:lnTo>
                    <a:pt x="2041144" y="1348105"/>
                  </a:lnTo>
                  <a:lnTo>
                    <a:pt x="2041144" y="1360805"/>
                  </a:lnTo>
                  <a:close/>
                  <a:moveTo>
                    <a:pt x="2041144" y="1335405"/>
                  </a:moveTo>
                  <a:lnTo>
                    <a:pt x="2041144" y="1322705"/>
                  </a:lnTo>
                  <a:lnTo>
                    <a:pt x="2041144" y="1335405"/>
                  </a:lnTo>
                  <a:close/>
                  <a:moveTo>
                    <a:pt x="2041144" y="1310005"/>
                  </a:moveTo>
                  <a:lnTo>
                    <a:pt x="2041144" y="1297305"/>
                  </a:lnTo>
                  <a:lnTo>
                    <a:pt x="2041144" y="1310005"/>
                  </a:lnTo>
                  <a:close/>
                  <a:moveTo>
                    <a:pt x="2041144" y="1284605"/>
                  </a:moveTo>
                  <a:lnTo>
                    <a:pt x="2041144" y="1271905"/>
                  </a:lnTo>
                  <a:lnTo>
                    <a:pt x="2041144" y="1284605"/>
                  </a:lnTo>
                  <a:close/>
                  <a:moveTo>
                    <a:pt x="2041144" y="1259205"/>
                  </a:moveTo>
                  <a:lnTo>
                    <a:pt x="2041144" y="1246505"/>
                  </a:lnTo>
                  <a:lnTo>
                    <a:pt x="2041144" y="1259205"/>
                  </a:lnTo>
                  <a:close/>
                  <a:moveTo>
                    <a:pt x="2041144" y="1233805"/>
                  </a:moveTo>
                  <a:lnTo>
                    <a:pt x="2041144" y="1221105"/>
                  </a:lnTo>
                  <a:lnTo>
                    <a:pt x="2041144" y="1233805"/>
                  </a:lnTo>
                  <a:close/>
                  <a:moveTo>
                    <a:pt x="2041144" y="1208405"/>
                  </a:moveTo>
                  <a:lnTo>
                    <a:pt x="2041144" y="1195705"/>
                  </a:lnTo>
                  <a:lnTo>
                    <a:pt x="2041144" y="1208405"/>
                  </a:lnTo>
                  <a:close/>
                  <a:moveTo>
                    <a:pt x="2041144" y="1183005"/>
                  </a:moveTo>
                  <a:lnTo>
                    <a:pt x="2041144" y="1170305"/>
                  </a:lnTo>
                  <a:lnTo>
                    <a:pt x="2041144" y="1183005"/>
                  </a:lnTo>
                  <a:close/>
                  <a:moveTo>
                    <a:pt x="2041144" y="1157605"/>
                  </a:moveTo>
                  <a:lnTo>
                    <a:pt x="2041144" y="1144905"/>
                  </a:lnTo>
                  <a:lnTo>
                    <a:pt x="2041144" y="1157605"/>
                  </a:lnTo>
                  <a:close/>
                  <a:moveTo>
                    <a:pt x="2041144" y="1132205"/>
                  </a:moveTo>
                  <a:lnTo>
                    <a:pt x="2041144" y="1119505"/>
                  </a:lnTo>
                  <a:lnTo>
                    <a:pt x="2041144" y="1132205"/>
                  </a:lnTo>
                  <a:close/>
                  <a:moveTo>
                    <a:pt x="2041144" y="1106805"/>
                  </a:moveTo>
                  <a:lnTo>
                    <a:pt x="2041144" y="1094105"/>
                  </a:lnTo>
                  <a:lnTo>
                    <a:pt x="2041144" y="1106805"/>
                  </a:lnTo>
                  <a:close/>
                  <a:moveTo>
                    <a:pt x="2041144" y="1081405"/>
                  </a:moveTo>
                  <a:lnTo>
                    <a:pt x="2041144" y="1068705"/>
                  </a:lnTo>
                  <a:lnTo>
                    <a:pt x="2041144" y="1081405"/>
                  </a:lnTo>
                  <a:close/>
                  <a:moveTo>
                    <a:pt x="2041144" y="1056005"/>
                  </a:moveTo>
                  <a:lnTo>
                    <a:pt x="2041144" y="1043305"/>
                  </a:lnTo>
                  <a:lnTo>
                    <a:pt x="2041144" y="1056005"/>
                  </a:lnTo>
                  <a:close/>
                  <a:moveTo>
                    <a:pt x="2041144" y="1030605"/>
                  </a:moveTo>
                  <a:lnTo>
                    <a:pt x="2041144" y="1017905"/>
                  </a:lnTo>
                  <a:lnTo>
                    <a:pt x="2041144" y="1030605"/>
                  </a:lnTo>
                  <a:close/>
                  <a:moveTo>
                    <a:pt x="2041144" y="1005205"/>
                  </a:moveTo>
                  <a:lnTo>
                    <a:pt x="2041144" y="992505"/>
                  </a:lnTo>
                  <a:lnTo>
                    <a:pt x="2041144" y="1005205"/>
                  </a:lnTo>
                  <a:close/>
                  <a:moveTo>
                    <a:pt x="2041144" y="979805"/>
                  </a:moveTo>
                  <a:lnTo>
                    <a:pt x="2041144" y="967105"/>
                  </a:lnTo>
                  <a:lnTo>
                    <a:pt x="2041144" y="979805"/>
                  </a:lnTo>
                  <a:close/>
                  <a:moveTo>
                    <a:pt x="2041144" y="954405"/>
                  </a:moveTo>
                  <a:lnTo>
                    <a:pt x="2041144" y="941705"/>
                  </a:lnTo>
                  <a:lnTo>
                    <a:pt x="2041144" y="954405"/>
                  </a:lnTo>
                  <a:close/>
                  <a:moveTo>
                    <a:pt x="2041144" y="929005"/>
                  </a:moveTo>
                  <a:lnTo>
                    <a:pt x="2041144" y="916305"/>
                  </a:lnTo>
                  <a:lnTo>
                    <a:pt x="2041144" y="929005"/>
                  </a:lnTo>
                  <a:close/>
                  <a:moveTo>
                    <a:pt x="2041144" y="903605"/>
                  </a:moveTo>
                  <a:lnTo>
                    <a:pt x="2041144" y="890905"/>
                  </a:lnTo>
                  <a:lnTo>
                    <a:pt x="2041144" y="903605"/>
                  </a:lnTo>
                  <a:close/>
                  <a:moveTo>
                    <a:pt x="2041144" y="878205"/>
                  </a:moveTo>
                  <a:lnTo>
                    <a:pt x="2041144" y="865505"/>
                  </a:lnTo>
                  <a:lnTo>
                    <a:pt x="2041144" y="878205"/>
                  </a:lnTo>
                  <a:close/>
                  <a:moveTo>
                    <a:pt x="2041144" y="852805"/>
                  </a:moveTo>
                  <a:lnTo>
                    <a:pt x="2041144" y="840105"/>
                  </a:lnTo>
                  <a:lnTo>
                    <a:pt x="2041144" y="852805"/>
                  </a:lnTo>
                  <a:close/>
                  <a:moveTo>
                    <a:pt x="2041144" y="827405"/>
                  </a:moveTo>
                  <a:lnTo>
                    <a:pt x="2041144" y="814705"/>
                  </a:lnTo>
                  <a:lnTo>
                    <a:pt x="2041144" y="827405"/>
                  </a:lnTo>
                  <a:close/>
                  <a:moveTo>
                    <a:pt x="2041144" y="802005"/>
                  </a:moveTo>
                  <a:lnTo>
                    <a:pt x="2041144" y="789305"/>
                  </a:lnTo>
                  <a:lnTo>
                    <a:pt x="2041144" y="802005"/>
                  </a:lnTo>
                  <a:close/>
                  <a:moveTo>
                    <a:pt x="2041144" y="776605"/>
                  </a:moveTo>
                  <a:lnTo>
                    <a:pt x="2041144" y="763905"/>
                  </a:lnTo>
                  <a:lnTo>
                    <a:pt x="2041144" y="776605"/>
                  </a:lnTo>
                  <a:close/>
                  <a:moveTo>
                    <a:pt x="2041144" y="751205"/>
                  </a:moveTo>
                  <a:lnTo>
                    <a:pt x="2041144" y="738505"/>
                  </a:lnTo>
                  <a:lnTo>
                    <a:pt x="2041144" y="751205"/>
                  </a:lnTo>
                  <a:close/>
                  <a:moveTo>
                    <a:pt x="2041144" y="725805"/>
                  </a:moveTo>
                  <a:lnTo>
                    <a:pt x="2041144" y="713105"/>
                  </a:lnTo>
                  <a:lnTo>
                    <a:pt x="2041144" y="725805"/>
                  </a:lnTo>
                  <a:close/>
                  <a:moveTo>
                    <a:pt x="2041144" y="700405"/>
                  </a:moveTo>
                  <a:lnTo>
                    <a:pt x="2041144" y="687705"/>
                  </a:lnTo>
                  <a:lnTo>
                    <a:pt x="2041144" y="700405"/>
                  </a:lnTo>
                  <a:close/>
                  <a:moveTo>
                    <a:pt x="2041144" y="675005"/>
                  </a:moveTo>
                  <a:lnTo>
                    <a:pt x="2041144" y="662305"/>
                  </a:lnTo>
                  <a:lnTo>
                    <a:pt x="2041144" y="675005"/>
                  </a:lnTo>
                  <a:close/>
                  <a:moveTo>
                    <a:pt x="2041144" y="649605"/>
                  </a:moveTo>
                  <a:lnTo>
                    <a:pt x="2041144" y="636905"/>
                  </a:lnTo>
                  <a:lnTo>
                    <a:pt x="2041144" y="649605"/>
                  </a:lnTo>
                  <a:close/>
                  <a:moveTo>
                    <a:pt x="2041144" y="624205"/>
                  </a:moveTo>
                  <a:lnTo>
                    <a:pt x="2041144" y="611505"/>
                  </a:lnTo>
                  <a:lnTo>
                    <a:pt x="2041144" y="624205"/>
                  </a:lnTo>
                  <a:close/>
                  <a:moveTo>
                    <a:pt x="2041144" y="598805"/>
                  </a:moveTo>
                  <a:lnTo>
                    <a:pt x="2041144" y="586105"/>
                  </a:lnTo>
                  <a:lnTo>
                    <a:pt x="2041144" y="598805"/>
                  </a:lnTo>
                  <a:close/>
                  <a:moveTo>
                    <a:pt x="2041144" y="573405"/>
                  </a:moveTo>
                  <a:lnTo>
                    <a:pt x="2041144" y="560705"/>
                  </a:lnTo>
                  <a:lnTo>
                    <a:pt x="2041144" y="573405"/>
                  </a:lnTo>
                  <a:close/>
                  <a:moveTo>
                    <a:pt x="2041144" y="548005"/>
                  </a:moveTo>
                  <a:lnTo>
                    <a:pt x="2041144" y="535305"/>
                  </a:lnTo>
                  <a:lnTo>
                    <a:pt x="2041144" y="548005"/>
                  </a:lnTo>
                  <a:close/>
                  <a:moveTo>
                    <a:pt x="2041144" y="522605"/>
                  </a:moveTo>
                  <a:lnTo>
                    <a:pt x="2041144" y="509905"/>
                  </a:lnTo>
                  <a:lnTo>
                    <a:pt x="2041144" y="522605"/>
                  </a:lnTo>
                  <a:close/>
                  <a:moveTo>
                    <a:pt x="2041144" y="497205"/>
                  </a:moveTo>
                  <a:lnTo>
                    <a:pt x="2041144" y="484505"/>
                  </a:lnTo>
                  <a:lnTo>
                    <a:pt x="2041144" y="497205"/>
                  </a:lnTo>
                  <a:close/>
                  <a:moveTo>
                    <a:pt x="2041144" y="471805"/>
                  </a:moveTo>
                  <a:lnTo>
                    <a:pt x="2041144" y="459105"/>
                  </a:lnTo>
                  <a:lnTo>
                    <a:pt x="2041144" y="471805"/>
                  </a:lnTo>
                  <a:close/>
                  <a:moveTo>
                    <a:pt x="2041144" y="446405"/>
                  </a:moveTo>
                  <a:lnTo>
                    <a:pt x="2041144" y="433705"/>
                  </a:lnTo>
                  <a:lnTo>
                    <a:pt x="2041144" y="446405"/>
                  </a:lnTo>
                  <a:close/>
                  <a:moveTo>
                    <a:pt x="2041144" y="421005"/>
                  </a:moveTo>
                  <a:lnTo>
                    <a:pt x="2041144" y="408305"/>
                  </a:lnTo>
                  <a:lnTo>
                    <a:pt x="2041144" y="421005"/>
                  </a:lnTo>
                  <a:close/>
                  <a:moveTo>
                    <a:pt x="2041144" y="395605"/>
                  </a:moveTo>
                  <a:lnTo>
                    <a:pt x="2041144" y="382905"/>
                  </a:lnTo>
                  <a:lnTo>
                    <a:pt x="2041144" y="395605"/>
                  </a:lnTo>
                  <a:close/>
                  <a:moveTo>
                    <a:pt x="2041144" y="370205"/>
                  </a:moveTo>
                  <a:lnTo>
                    <a:pt x="2041144" y="357505"/>
                  </a:lnTo>
                  <a:lnTo>
                    <a:pt x="2041144" y="370205"/>
                  </a:lnTo>
                  <a:close/>
                  <a:moveTo>
                    <a:pt x="2041144" y="344805"/>
                  </a:moveTo>
                  <a:lnTo>
                    <a:pt x="2041144" y="332105"/>
                  </a:lnTo>
                  <a:lnTo>
                    <a:pt x="2041144" y="344805"/>
                  </a:lnTo>
                  <a:close/>
                  <a:moveTo>
                    <a:pt x="2041144" y="319405"/>
                  </a:moveTo>
                  <a:lnTo>
                    <a:pt x="2041144" y="306705"/>
                  </a:lnTo>
                  <a:lnTo>
                    <a:pt x="2041144" y="319405"/>
                  </a:lnTo>
                  <a:close/>
                  <a:moveTo>
                    <a:pt x="2041144" y="294005"/>
                  </a:moveTo>
                  <a:lnTo>
                    <a:pt x="2041144" y="281305"/>
                  </a:lnTo>
                  <a:lnTo>
                    <a:pt x="2041144" y="294005"/>
                  </a:lnTo>
                  <a:close/>
                  <a:moveTo>
                    <a:pt x="2041144" y="268605"/>
                  </a:moveTo>
                  <a:lnTo>
                    <a:pt x="2041144" y="255905"/>
                  </a:lnTo>
                  <a:lnTo>
                    <a:pt x="2041144" y="268605"/>
                  </a:lnTo>
                  <a:close/>
                  <a:moveTo>
                    <a:pt x="2041144" y="243205"/>
                  </a:moveTo>
                  <a:lnTo>
                    <a:pt x="2041144" y="230505"/>
                  </a:lnTo>
                  <a:lnTo>
                    <a:pt x="2041144" y="243205"/>
                  </a:lnTo>
                  <a:close/>
                  <a:moveTo>
                    <a:pt x="2041144" y="217805"/>
                  </a:moveTo>
                  <a:lnTo>
                    <a:pt x="2041144" y="205105"/>
                  </a:lnTo>
                  <a:lnTo>
                    <a:pt x="2041144" y="217805"/>
                  </a:lnTo>
                  <a:close/>
                  <a:moveTo>
                    <a:pt x="2041144" y="192405"/>
                  </a:moveTo>
                  <a:lnTo>
                    <a:pt x="2041144" y="179705"/>
                  </a:lnTo>
                  <a:lnTo>
                    <a:pt x="2041144" y="192405"/>
                  </a:lnTo>
                  <a:close/>
                  <a:moveTo>
                    <a:pt x="2041144" y="167005"/>
                  </a:moveTo>
                  <a:lnTo>
                    <a:pt x="2041144" y="154305"/>
                  </a:lnTo>
                  <a:lnTo>
                    <a:pt x="2041144" y="167005"/>
                  </a:lnTo>
                  <a:close/>
                  <a:moveTo>
                    <a:pt x="2041144" y="141605"/>
                  </a:moveTo>
                  <a:lnTo>
                    <a:pt x="2041144" y="128905"/>
                  </a:lnTo>
                  <a:lnTo>
                    <a:pt x="2041144" y="141605"/>
                  </a:lnTo>
                  <a:close/>
                  <a:moveTo>
                    <a:pt x="2041144" y="116205"/>
                  </a:moveTo>
                  <a:lnTo>
                    <a:pt x="2041144" y="103505"/>
                  </a:lnTo>
                  <a:lnTo>
                    <a:pt x="2041144" y="116205"/>
                  </a:lnTo>
                  <a:close/>
                  <a:moveTo>
                    <a:pt x="2041144" y="90805"/>
                  </a:moveTo>
                  <a:lnTo>
                    <a:pt x="2041144" y="78105"/>
                  </a:lnTo>
                  <a:lnTo>
                    <a:pt x="2041144" y="90805"/>
                  </a:lnTo>
                  <a:close/>
                  <a:moveTo>
                    <a:pt x="2041144" y="65405"/>
                  </a:moveTo>
                  <a:lnTo>
                    <a:pt x="2041144" y="52705"/>
                  </a:lnTo>
                  <a:lnTo>
                    <a:pt x="2041144" y="65405"/>
                  </a:lnTo>
                  <a:close/>
                  <a:moveTo>
                    <a:pt x="2041144" y="40005"/>
                  </a:moveTo>
                  <a:lnTo>
                    <a:pt x="2041144" y="27305"/>
                  </a:lnTo>
                  <a:lnTo>
                    <a:pt x="2041144" y="40005"/>
                  </a:lnTo>
                  <a:close/>
                  <a:moveTo>
                    <a:pt x="2041144" y="14605"/>
                  </a:moveTo>
                  <a:lnTo>
                    <a:pt x="2041144" y="6350"/>
                  </a:lnTo>
                  <a:cubicBezTo>
                    <a:pt x="2028444" y="2794"/>
                    <a:pt x="2031238" y="0"/>
                    <a:pt x="2034794" y="0"/>
                  </a:cubicBezTo>
                  <a:lnTo>
                    <a:pt x="2047494" y="0"/>
                  </a:lnTo>
                  <a:lnTo>
                    <a:pt x="2047494" y="12700"/>
                  </a:lnTo>
                  <a:lnTo>
                    <a:pt x="2034794" y="12700"/>
                  </a:lnTo>
                  <a:lnTo>
                    <a:pt x="2034794" y="6350"/>
                  </a:lnTo>
                  <a:lnTo>
                    <a:pt x="2041144" y="6350"/>
                  </a:lnTo>
                  <a:lnTo>
                    <a:pt x="2041144" y="14605"/>
                  </a:lnTo>
                  <a:close/>
                </a:path>
              </a:pathLst>
            </a:custGeom>
            <a:solidFill>
              <a:srgbClr val="FFFFFF"/>
            </a:solidFill>
          </p:spPr>
          <p:txBody>
            <a:bodyPr/>
            <a:lstStyle/>
            <a:p>
              <a:endParaRPr lang="pt-BR"/>
            </a:p>
          </p:txBody>
        </p:sp>
        <p:sp>
          <p:nvSpPr>
            <p:cNvPr id="26" name="TextBox 26"/>
            <p:cNvSpPr txBox="1"/>
            <p:nvPr/>
          </p:nvSpPr>
          <p:spPr>
            <a:xfrm>
              <a:off x="0" y="0"/>
              <a:ext cx="3853900" cy="4113100"/>
            </a:xfrm>
            <a:prstGeom prst="rect">
              <a:avLst/>
            </a:prstGeom>
          </p:spPr>
          <p:txBody>
            <a:bodyPr lIns="50800" tIns="50800" rIns="50800" bIns="50800" rtlCol="0" anchor="t"/>
            <a:lstStyle/>
            <a:p>
              <a:pPr algn="just">
                <a:lnSpc>
                  <a:spcPts val="1679"/>
                </a:lnSpc>
              </a:pPr>
              <a:r>
                <a:rPr lang="en-US" sz="1399" spc="-55">
                  <a:solidFill>
                    <a:srgbClr val="000000"/>
                  </a:solidFill>
                  <a:latin typeface="Open Sans"/>
                  <a:ea typeface="Open Sans"/>
                  <a:cs typeface="Open Sans"/>
                  <a:sym typeface="Open Sans"/>
                </a:rPr>
                <a:t>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a:t>
              </a:r>
            </a:p>
          </p:txBody>
        </p:sp>
      </p:grpSp>
      <p:grpSp>
        <p:nvGrpSpPr>
          <p:cNvPr id="27" name="Group 27"/>
          <p:cNvGrpSpPr/>
          <p:nvPr/>
        </p:nvGrpSpPr>
        <p:grpSpPr>
          <a:xfrm>
            <a:off x="657787" y="8683038"/>
            <a:ext cx="2890425" cy="434547"/>
            <a:chOff x="0" y="0"/>
            <a:chExt cx="761264" cy="114449"/>
          </a:xfrm>
        </p:grpSpPr>
        <p:sp>
          <p:nvSpPr>
            <p:cNvPr id="28" name="Freeform 28"/>
            <p:cNvSpPr/>
            <p:nvPr/>
          </p:nvSpPr>
          <p:spPr>
            <a:xfrm>
              <a:off x="0" y="0"/>
              <a:ext cx="761264" cy="114449"/>
            </a:xfrm>
            <a:custGeom>
              <a:avLst/>
              <a:gdLst/>
              <a:ahLst/>
              <a:cxnLst/>
              <a:rect l="l" t="t" r="r" b="b"/>
              <a:pathLst>
                <a:path w="761264" h="114449">
                  <a:moveTo>
                    <a:pt x="57224" y="0"/>
                  </a:moveTo>
                  <a:lnTo>
                    <a:pt x="704040" y="0"/>
                  </a:lnTo>
                  <a:cubicBezTo>
                    <a:pt x="719217" y="0"/>
                    <a:pt x="733772" y="6029"/>
                    <a:pt x="744504" y="16761"/>
                  </a:cubicBezTo>
                  <a:cubicBezTo>
                    <a:pt x="755235" y="27492"/>
                    <a:pt x="761264" y="42048"/>
                    <a:pt x="761264" y="57224"/>
                  </a:cubicBezTo>
                  <a:lnTo>
                    <a:pt x="761264" y="57224"/>
                  </a:lnTo>
                  <a:cubicBezTo>
                    <a:pt x="761264" y="72401"/>
                    <a:pt x="755235" y="86956"/>
                    <a:pt x="744504" y="97688"/>
                  </a:cubicBezTo>
                  <a:cubicBezTo>
                    <a:pt x="733772" y="108420"/>
                    <a:pt x="719217" y="114449"/>
                    <a:pt x="704040" y="114449"/>
                  </a:cubicBezTo>
                  <a:lnTo>
                    <a:pt x="57224" y="114449"/>
                  </a:lnTo>
                  <a:cubicBezTo>
                    <a:pt x="42048" y="114449"/>
                    <a:pt x="27492" y="108420"/>
                    <a:pt x="16761" y="97688"/>
                  </a:cubicBezTo>
                  <a:cubicBezTo>
                    <a:pt x="6029" y="86956"/>
                    <a:pt x="0" y="72401"/>
                    <a:pt x="0" y="57224"/>
                  </a:cubicBezTo>
                  <a:lnTo>
                    <a:pt x="0" y="57224"/>
                  </a:lnTo>
                  <a:cubicBezTo>
                    <a:pt x="0" y="42048"/>
                    <a:pt x="6029" y="27492"/>
                    <a:pt x="16761" y="16761"/>
                  </a:cubicBezTo>
                  <a:cubicBezTo>
                    <a:pt x="27492" y="6029"/>
                    <a:pt x="42048" y="0"/>
                    <a:pt x="57224" y="0"/>
                  </a:cubicBezTo>
                  <a:close/>
                </a:path>
              </a:pathLst>
            </a:custGeom>
            <a:gradFill rotWithShape="1">
              <a:gsLst>
                <a:gs pos="0">
                  <a:srgbClr val="FF3131">
                    <a:alpha val="100000"/>
                  </a:srgbClr>
                </a:gs>
                <a:gs pos="100000">
                  <a:srgbClr val="FF914D">
                    <a:alpha val="100000"/>
                  </a:srgbClr>
                </a:gs>
              </a:gsLst>
              <a:lin ang="0"/>
            </a:gradFill>
          </p:spPr>
          <p:txBody>
            <a:bodyPr/>
            <a:lstStyle/>
            <a:p>
              <a:endParaRPr lang="pt-BR"/>
            </a:p>
          </p:txBody>
        </p:sp>
        <p:sp>
          <p:nvSpPr>
            <p:cNvPr id="29" name="TextBox 29"/>
            <p:cNvSpPr txBox="1"/>
            <p:nvPr/>
          </p:nvSpPr>
          <p:spPr>
            <a:xfrm>
              <a:off x="0" y="-38100"/>
              <a:ext cx="761264" cy="152549"/>
            </a:xfrm>
            <a:prstGeom prst="rect">
              <a:avLst/>
            </a:prstGeom>
          </p:spPr>
          <p:txBody>
            <a:bodyPr lIns="50800" tIns="50800" rIns="50800" bIns="50800" rtlCol="0" anchor="ctr"/>
            <a:lstStyle/>
            <a:p>
              <a:pPr algn="ctr">
                <a:lnSpc>
                  <a:spcPts val="2659"/>
                </a:lnSpc>
                <a:spcBef>
                  <a:spcPct val="0"/>
                </a:spcBef>
              </a:pPr>
              <a:endParaRPr/>
            </a:p>
          </p:txBody>
        </p:sp>
      </p:grpSp>
      <p:grpSp>
        <p:nvGrpSpPr>
          <p:cNvPr id="30" name="Group 30"/>
          <p:cNvGrpSpPr/>
          <p:nvPr/>
        </p:nvGrpSpPr>
        <p:grpSpPr>
          <a:xfrm>
            <a:off x="6791112" y="4918871"/>
            <a:ext cx="2890425" cy="434547"/>
            <a:chOff x="0" y="0"/>
            <a:chExt cx="761264" cy="114449"/>
          </a:xfrm>
        </p:grpSpPr>
        <p:sp>
          <p:nvSpPr>
            <p:cNvPr id="31" name="Freeform 31"/>
            <p:cNvSpPr/>
            <p:nvPr/>
          </p:nvSpPr>
          <p:spPr>
            <a:xfrm>
              <a:off x="0" y="0"/>
              <a:ext cx="761264" cy="114449"/>
            </a:xfrm>
            <a:custGeom>
              <a:avLst/>
              <a:gdLst/>
              <a:ahLst/>
              <a:cxnLst/>
              <a:rect l="l" t="t" r="r" b="b"/>
              <a:pathLst>
                <a:path w="761264" h="114449">
                  <a:moveTo>
                    <a:pt x="57224" y="0"/>
                  </a:moveTo>
                  <a:lnTo>
                    <a:pt x="704040" y="0"/>
                  </a:lnTo>
                  <a:cubicBezTo>
                    <a:pt x="719217" y="0"/>
                    <a:pt x="733772" y="6029"/>
                    <a:pt x="744504" y="16761"/>
                  </a:cubicBezTo>
                  <a:cubicBezTo>
                    <a:pt x="755235" y="27492"/>
                    <a:pt x="761264" y="42048"/>
                    <a:pt x="761264" y="57224"/>
                  </a:cubicBezTo>
                  <a:lnTo>
                    <a:pt x="761264" y="57224"/>
                  </a:lnTo>
                  <a:cubicBezTo>
                    <a:pt x="761264" y="72401"/>
                    <a:pt x="755235" y="86956"/>
                    <a:pt x="744504" y="97688"/>
                  </a:cubicBezTo>
                  <a:cubicBezTo>
                    <a:pt x="733772" y="108420"/>
                    <a:pt x="719217" y="114449"/>
                    <a:pt x="704040" y="114449"/>
                  </a:cubicBezTo>
                  <a:lnTo>
                    <a:pt x="57224" y="114449"/>
                  </a:lnTo>
                  <a:cubicBezTo>
                    <a:pt x="42048" y="114449"/>
                    <a:pt x="27492" y="108420"/>
                    <a:pt x="16761" y="97688"/>
                  </a:cubicBezTo>
                  <a:cubicBezTo>
                    <a:pt x="6029" y="86956"/>
                    <a:pt x="0" y="72401"/>
                    <a:pt x="0" y="57224"/>
                  </a:cubicBezTo>
                  <a:lnTo>
                    <a:pt x="0" y="57224"/>
                  </a:lnTo>
                  <a:cubicBezTo>
                    <a:pt x="0" y="42048"/>
                    <a:pt x="6029" y="27492"/>
                    <a:pt x="16761" y="16761"/>
                  </a:cubicBezTo>
                  <a:cubicBezTo>
                    <a:pt x="27492" y="6029"/>
                    <a:pt x="42048" y="0"/>
                    <a:pt x="57224" y="0"/>
                  </a:cubicBezTo>
                  <a:close/>
                </a:path>
              </a:pathLst>
            </a:custGeom>
            <a:gradFill rotWithShape="1">
              <a:gsLst>
                <a:gs pos="0">
                  <a:srgbClr val="FF3131">
                    <a:alpha val="100000"/>
                  </a:srgbClr>
                </a:gs>
                <a:gs pos="100000">
                  <a:srgbClr val="FF914D">
                    <a:alpha val="100000"/>
                  </a:srgbClr>
                </a:gs>
              </a:gsLst>
              <a:lin ang="0"/>
            </a:gradFill>
          </p:spPr>
          <p:txBody>
            <a:bodyPr/>
            <a:lstStyle/>
            <a:p>
              <a:endParaRPr lang="pt-BR"/>
            </a:p>
          </p:txBody>
        </p:sp>
        <p:sp>
          <p:nvSpPr>
            <p:cNvPr id="32" name="TextBox 32"/>
            <p:cNvSpPr txBox="1"/>
            <p:nvPr/>
          </p:nvSpPr>
          <p:spPr>
            <a:xfrm>
              <a:off x="0" y="-38100"/>
              <a:ext cx="761264" cy="152549"/>
            </a:xfrm>
            <a:prstGeom prst="rect">
              <a:avLst/>
            </a:prstGeom>
          </p:spPr>
          <p:txBody>
            <a:bodyPr lIns="50800" tIns="50800" rIns="50800" bIns="50800" rtlCol="0" anchor="ctr"/>
            <a:lstStyle/>
            <a:p>
              <a:pPr algn="ctr">
                <a:lnSpc>
                  <a:spcPts val="2659"/>
                </a:lnSpc>
                <a:spcBef>
                  <a:spcPct val="0"/>
                </a:spcBef>
              </a:pPr>
              <a:endParaRPr/>
            </a:p>
          </p:txBody>
        </p:sp>
      </p:grpSp>
      <p:grpSp>
        <p:nvGrpSpPr>
          <p:cNvPr id="33" name="Group 33"/>
          <p:cNvGrpSpPr/>
          <p:nvPr/>
        </p:nvGrpSpPr>
        <p:grpSpPr>
          <a:xfrm>
            <a:off x="6772212" y="12422351"/>
            <a:ext cx="2890425" cy="434547"/>
            <a:chOff x="0" y="0"/>
            <a:chExt cx="761264" cy="114449"/>
          </a:xfrm>
        </p:grpSpPr>
        <p:sp>
          <p:nvSpPr>
            <p:cNvPr id="34" name="Freeform 34"/>
            <p:cNvSpPr/>
            <p:nvPr/>
          </p:nvSpPr>
          <p:spPr>
            <a:xfrm>
              <a:off x="0" y="0"/>
              <a:ext cx="761264" cy="114449"/>
            </a:xfrm>
            <a:custGeom>
              <a:avLst/>
              <a:gdLst/>
              <a:ahLst/>
              <a:cxnLst/>
              <a:rect l="l" t="t" r="r" b="b"/>
              <a:pathLst>
                <a:path w="761264" h="114449">
                  <a:moveTo>
                    <a:pt x="57224" y="0"/>
                  </a:moveTo>
                  <a:lnTo>
                    <a:pt x="704040" y="0"/>
                  </a:lnTo>
                  <a:cubicBezTo>
                    <a:pt x="719217" y="0"/>
                    <a:pt x="733772" y="6029"/>
                    <a:pt x="744504" y="16761"/>
                  </a:cubicBezTo>
                  <a:cubicBezTo>
                    <a:pt x="755235" y="27492"/>
                    <a:pt x="761264" y="42048"/>
                    <a:pt x="761264" y="57224"/>
                  </a:cubicBezTo>
                  <a:lnTo>
                    <a:pt x="761264" y="57224"/>
                  </a:lnTo>
                  <a:cubicBezTo>
                    <a:pt x="761264" y="72401"/>
                    <a:pt x="755235" y="86956"/>
                    <a:pt x="744504" y="97688"/>
                  </a:cubicBezTo>
                  <a:cubicBezTo>
                    <a:pt x="733772" y="108420"/>
                    <a:pt x="719217" y="114449"/>
                    <a:pt x="704040" y="114449"/>
                  </a:cubicBezTo>
                  <a:lnTo>
                    <a:pt x="57224" y="114449"/>
                  </a:lnTo>
                  <a:cubicBezTo>
                    <a:pt x="42048" y="114449"/>
                    <a:pt x="27492" y="108420"/>
                    <a:pt x="16761" y="97688"/>
                  </a:cubicBezTo>
                  <a:cubicBezTo>
                    <a:pt x="6029" y="86956"/>
                    <a:pt x="0" y="72401"/>
                    <a:pt x="0" y="57224"/>
                  </a:cubicBezTo>
                  <a:lnTo>
                    <a:pt x="0" y="57224"/>
                  </a:lnTo>
                  <a:cubicBezTo>
                    <a:pt x="0" y="42048"/>
                    <a:pt x="6029" y="27492"/>
                    <a:pt x="16761" y="16761"/>
                  </a:cubicBezTo>
                  <a:cubicBezTo>
                    <a:pt x="27492" y="6029"/>
                    <a:pt x="42048" y="0"/>
                    <a:pt x="57224" y="0"/>
                  </a:cubicBezTo>
                  <a:close/>
                </a:path>
              </a:pathLst>
            </a:custGeom>
            <a:gradFill rotWithShape="1">
              <a:gsLst>
                <a:gs pos="0">
                  <a:srgbClr val="FF3131">
                    <a:alpha val="100000"/>
                  </a:srgbClr>
                </a:gs>
                <a:gs pos="100000">
                  <a:srgbClr val="FF914D">
                    <a:alpha val="100000"/>
                  </a:srgbClr>
                </a:gs>
              </a:gsLst>
              <a:lin ang="0"/>
            </a:gradFill>
          </p:spPr>
          <p:txBody>
            <a:bodyPr/>
            <a:lstStyle/>
            <a:p>
              <a:endParaRPr lang="pt-BR"/>
            </a:p>
          </p:txBody>
        </p:sp>
        <p:sp>
          <p:nvSpPr>
            <p:cNvPr id="35" name="TextBox 35"/>
            <p:cNvSpPr txBox="1"/>
            <p:nvPr/>
          </p:nvSpPr>
          <p:spPr>
            <a:xfrm>
              <a:off x="0" y="-38100"/>
              <a:ext cx="761264" cy="152549"/>
            </a:xfrm>
            <a:prstGeom prst="rect">
              <a:avLst/>
            </a:prstGeom>
          </p:spPr>
          <p:txBody>
            <a:bodyPr lIns="50800" tIns="50800" rIns="50800" bIns="50800" rtlCol="0" anchor="ctr"/>
            <a:lstStyle/>
            <a:p>
              <a:pPr algn="ctr">
                <a:lnSpc>
                  <a:spcPts val="2659"/>
                </a:lnSpc>
                <a:spcBef>
                  <a:spcPct val="0"/>
                </a:spcBef>
              </a:pPr>
              <a:endParaRPr/>
            </a:p>
          </p:txBody>
        </p:sp>
      </p:grpSp>
      <p:grpSp>
        <p:nvGrpSpPr>
          <p:cNvPr id="36" name="Group 36"/>
          <p:cNvGrpSpPr/>
          <p:nvPr/>
        </p:nvGrpSpPr>
        <p:grpSpPr>
          <a:xfrm>
            <a:off x="3720476" y="4918871"/>
            <a:ext cx="2890425" cy="434547"/>
            <a:chOff x="0" y="0"/>
            <a:chExt cx="761264" cy="114449"/>
          </a:xfrm>
        </p:grpSpPr>
        <p:sp>
          <p:nvSpPr>
            <p:cNvPr id="37" name="Freeform 37"/>
            <p:cNvSpPr/>
            <p:nvPr/>
          </p:nvSpPr>
          <p:spPr>
            <a:xfrm>
              <a:off x="0" y="0"/>
              <a:ext cx="761264" cy="114449"/>
            </a:xfrm>
            <a:custGeom>
              <a:avLst/>
              <a:gdLst/>
              <a:ahLst/>
              <a:cxnLst/>
              <a:rect l="l" t="t" r="r" b="b"/>
              <a:pathLst>
                <a:path w="761264" h="114449">
                  <a:moveTo>
                    <a:pt x="57224" y="0"/>
                  </a:moveTo>
                  <a:lnTo>
                    <a:pt x="704040" y="0"/>
                  </a:lnTo>
                  <a:cubicBezTo>
                    <a:pt x="719217" y="0"/>
                    <a:pt x="733772" y="6029"/>
                    <a:pt x="744504" y="16761"/>
                  </a:cubicBezTo>
                  <a:cubicBezTo>
                    <a:pt x="755235" y="27492"/>
                    <a:pt x="761264" y="42048"/>
                    <a:pt x="761264" y="57224"/>
                  </a:cubicBezTo>
                  <a:lnTo>
                    <a:pt x="761264" y="57224"/>
                  </a:lnTo>
                  <a:cubicBezTo>
                    <a:pt x="761264" y="72401"/>
                    <a:pt x="755235" y="86956"/>
                    <a:pt x="744504" y="97688"/>
                  </a:cubicBezTo>
                  <a:cubicBezTo>
                    <a:pt x="733772" y="108420"/>
                    <a:pt x="719217" y="114449"/>
                    <a:pt x="704040" y="114449"/>
                  </a:cubicBezTo>
                  <a:lnTo>
                    <a:pt x="57224" y="114449"/>
                  </a:lnTo>
                  <a:cubicBezTo>
                    <a:pt x="42048" y="114449"/>
                    <a:pt x="27492" y="108420"/>
                    <a:pt x="16761" y="97688"/>
                  </a:cubicBezTo>
                  <a:cubicBezTo>
                    <a:pt x="6029" y="86956"/>
                    <a:pt x="0" y="72401"/>
                    <a:pt x="0" y="57224"/>
                  </a:cubicBezTo>
                  <a:lnTo>
                    <a:pt x="0" y="57224"/>
                  </a:lnTo>
                  <a:cubicBezTo>
                    <a:pt x="0" y="42048"/>
                    <a:pt x="6029" y="27492"/>
                    <a:pt x="16761" y="16761"/>
                  </a:cubicBezTo>
                  <a:cubicBezTo>
                    <a:pt x="27492" y="6029"/>
                    <a:pt x="42048" y="0"/>
                    <a:pt x="57224" y="0"/>
                  </a:cubicBezTo>
                  <a:close/>
                </a:path>
              </a:pathLst>
            </a:custGeom>
            <a:gradFill rotWithShape="1">
              <a:gsLst>
                <a:gs pos="0">
                  <a:srgbClr val="FF3131">
                    <a:alpha val="100000"/>
                  </a:srgbClr>
                </a:gs>
                <a:gs pos="100000">
                  <a:srgbClr val="FF914D">
                    <a:alpha val="100000"/>
                  </a:srgbClr>
                </a:gs>
              </a:gsLst>
              <a:lin ang="0"/>
            </a:gradFill>
          </p:spPr>
          <p:txBody>
            <a:bodyPr/>
            <a:lstStyle/>
            <a:p>
              <a:endParaRPr lang="pt-BR"/>
            </a:p>
          </p:txBody>
        </p:sp>
        <p:sp>
          <p:nvSpPr>
            <p:cNvPr id="38" name="TextBox 38"/>
            <p:cNvSpPr txBox="1"/>
            <p:nvPr/>
          </p:nvSpPr>
          <p:spPr>
            <a:xfrm>
              <a:off x="0" y="-38100"/>
              <a:ext cx="761264" cy="152549"/>
            </a:xfrm>
            <a:prstGeom prst="rect">
              <a:avLst/>
            </a:prstGeom>
          </p:spPr>
          <p:txBody>
            <a:bodyPr lIns="50800" tIns="50800" rIns="50800" bIns="50800" rtlCol="0" anchor="ctr"/>
            <a:lstStyle/>
            <a:p>
              <a:pPr algn="ctr">
                <a:lnSpc>
                  <a:spcPts val="2659"/>
                </a:lnSpc>
                <a:spcBef>
                  <a:spcPct val="0"/>
                </a:spcBef>
              </a:pPr>
              <a:endParaRPr/>
            </a:p>
          </p:txBody>
        </p:sp>
      </p:grpSp>
      <p:grpSp>
        <p:nvGrpSpPr>
          <p:cNvPr id="39" name="Group 39"/>
          <p:cNvGrpSpPr/>
          <p:nvPr/>
        </p:nvGrpSpPr>
        <p:grpSpPr>
          <a:xfrm>
            <a:off x="657775" y="4918871"/>
            <a:ext cx="2890425" cy="434547"/>
            <a:chOff x="0" y="0"/>
            <a:chExt cx="761264" cy="114449"/>
          </a:xfrm>
        </p:grpSpPr>
        <p:sp>
          <p:nvSpPr>
            <p:cNvPr id="40" name="Freeform 40"/>
            <p:cNvSpPr/>
            <p:nvPr/>
          </p:nvSpPr>
          <p:spPr>
            <a:xfrm>
              <a:off x="0" y="0"/>
              <a:ext cx="761264" cy="114449"/>
            </a:xfrm>
            <a:custGeom>
              <a:avLst/>
              <a:gdLst/>
              <a:ahLst/>
              <a:cxnLst/>
              <a:rect l="l" t="t" r="r" b="b"/>
              <a:pathLst>
                <a:path w="761264" h="114449">
                  <a:moveTo>
                    <a:pt x="57224" y="0"/>
                  </a:moveTo>
                  <a:lnTo>
                    <a:pt x="704040" y="0"/>
                  </a:lnTo>
                  <a:cubicBezTo>
                    <a:pt x="719217" y="0"/>
                    <a:pt x="733772" y="6029"/>
                    <a:pt x="744504" y="16761"/>
                  </a:cubicBezTo>
                  <a:cubicBezTo>
                    <a:pt x="755235" y="27492"/>
                    <a:pt x="761264" y="42048"/>
                    <a:pt x="761264" y="57224"/>
                  </a:cubicBezTo>
                  <a:lnTo>
                    <a:pt x="761264" y="57224"/>
                  </a:lnTo>
                  <a:cubicBezTo>
                    <a:pt x="761264" y="72401"/>
                    <a:pt x="755235" y="86956"/>
                    <a:pt x="744504" y="97688"/>
                  </a:cubicBezTo>
                  <a:cubicBezTo>
                    <a:pt x="733772" y="108420"/>
                    <a:pt x="719217" y="114449"/>
                    <a:pt x="704040" y="114449"/>
                  </a:cubicBezTo>
                  <a:lnTo>
                    <a:pt x="57224" y="114449"/>
                  </a:lnTo>
                  <a:cubicBezTo>
                    <a:pt x="42048" y="114449"/>
                    <a:pt x="27492" y="108420"/>
                    <a:pt x="16761" y="97688"/>
                  </a:cubicBezTo>
                  <a:cubicBezTo>
                    <a:pt x="6029" y="86956"/>
                    <a:pt x="0" y="72401"/>
                    <a:pt x="0" y="57224"/>
                  </a:cubicBezTo>
                  <a:lnTo>
                    <a:pt x="0" y="57224"/>
                  </a:lnTo>
                  <a:cubicBezTo>
                    <a:pt x="0" y="42048"/>
                    <a:pt x="6029" y="27492"/>
                    <a:pt x="16761" y="16761"/>
                  </a:cubicBezTo>
                  <a:cubicBezTo>
                    <a:pt x="27492" y="6029"/>
                    <a:pt x="42048" y="0"/>
                    <a:pt x="57224" y="0"/>
                  </a:cubicBezTo>
                  <a:close/>
                </a:path>
              </a:pathLst>
            </a:custGeom>
            <a:gradFill rotWithShape="1">
              <a:gsLst>
                <a:gs pos="0">
                  <a:srgbClr val="FF3131">
                    <a:alpha val="100000"/>
                  </a:srgbClr>
                </a:gs>
                <a:gs pos="100000">
                  <a:srgbClr val="FF914D">
                    <a:alpha val="100000"/>
                  </a:srgbClr>
                </a:gs>
              </a:gsLst>
              <a:lin ang="0"/>
            </a:gradFill>
          </p:spPr>
          <p:txBody>
            <a:bodyPr/>
            <a:lstStyle/>
            <a:p>
              <a:endParaRPr lang="pt-BR"/>
            </a:p>
          </p:txBody>
        </p:sp>
        <p:sp>
          <p:nvSpPr>
            <p:cNvPr id="41" name="TextBox 41"/>
            <p:cNvSpPr txBox="1"/>
            <p:nvPr/>
          </p:nvSpPr>
          <p:spPr>
            <a:xfrm>
              <a:off x="0" y="-38100"/>
              <a:ext cx="761264" cy="152549"/>
            </a:xfrm>
            <a:prstGeom prst="rect">
              <a:avLst/>
            </a:prstGeom>
          </p:spPr>
          <p:txBody>
            <a:bodyPr lIns="50800" tIns="50800" rIns="50800" bIns="50800" rtlCol="0" anchor="ctr"/>
            <a:lstStyle/>
            <a:p>
              <a:pPr algn="ctr">
                <a:lnSpc>
                  <a:spcPts val="2659"/>
                </a:lnSpc>
                <a:spcBef>
                  <a:spcPct val="0"/>
                </a:spcBef>
              </a:pPr>
              <a:endParaRPr/>
            </a:p>
          </p:txBody>
        </p:sp>
      </p:grpSp>
      <p:sp>
        <p:nvSpPr>
          <p:cNvPr id="42" name="TextBox 42"/>
          <p:cNvSpPr txBox="1"/>
          <p:nvPr/>
        </p:nvSpPr>
        <p:spPr>
          <a:xfrm>
            <a:off x="7665628" y="5020757"/>
            <a:ext cx="1432200" cy="211725"/>
          </a:xfrm>
          <a:prstGeom prst="rect">
            <a:avLst/>
          </a:prstGeom>
        </p:spPr>
        <p:txBody>
          <a:bodyPr lIns="0" tIns="0" rIns="0" bIns="0" rtlCol="0" anchor="t">
            <a:spAutoFit/>
          </a:bodyPr>
          <a:lstStyle/>
          <a:p>
            <a:pPr algn="l">
              <a:lnSpc>
                <a:spcPts val="1499"/>
              </a:lnSpc>
            </a:pPr>
            <a:r>
              <a:rPr lang="en-US" sz="1249" b="1">
                <a:solidFill>
                  <a:srgbClr val="FFFFFF"/>
                </a:solidFill>
                <a:latin typeface="Arial Bold"/>
                <a:ea typeface="Arial Bold"/>
                <a:cs typeface="Arial Bold"/>
                <a:sym typeface="Arial Bold"/>
              </a:rPr>
              <a:t>DISCUSSÃO</a:t>
            </a:r>
          </a:p>
        </p:txBody>
      </p:sp>
      <p:sp>
        <p:nvSpPr>
          <p:cNvPr id="43" name="TextBox 43"/>
          <p:cNvSpPr txBox="1"/>
          <p:nvPr/>
        </p:nvSpPr>
        <p:spPr>
          <a:xfrm>
            <a:off x="7635448" y="12518650"/>
            <a:ext cx="1163955" cy="222900"/>
          </a:xfrm>
          <a:prstGeom prst="rect">
            <a:avLst/>
          </a:prstGeom>
        </p:spPr>
        <p:txBody>
          <a:bodyPr lIns="0" tIns="0" rIns="0" bIns="0" rtlCol="0" anchor="t">
            <a:spAutoFit/>
          </a:bodyPr>
          <a:lstStyle/>
          <a:p>
            <a:pPr algn="l">
              <a:lnSpc>
                <a:spcPts val="1499"/>
              </a:lnSpc>
            </a:pPr>
            <a:r>
              <a:rPr lang="en-US" sz="1249" b="1">
                <a:solidFill>
                  <a:srgbClr val="FFFFFF"/>
                </a:solidFill>
                <a:latin typeface="Arial Bold"/>
                <a:ea typeface="Arial Bold"/>
                <a:cs typeface="Arial Bold"/>
                <a:sym typeface="Arial Bold"/>
              </a:rPr>
              <a:t>CONCLUSÕES</a:t>
            </a:r>
          </a:p>
        </p:txBody>
      </p:sp>
      <p:sp>
        <p:nvSpPr>
          <p:cNvPr id="44" name="TextBox 44"/>
          <p:cNvSpPr txBox="1"/>
          <p:nvPr/>
        </p:nvSpPr>
        <p:spPr>
          <a:xfrm>
            <a:off x="3828288" y="5020757"/>
            <a:ext cx="2674800" cy="211725"/>
          </a:xfrm>
          <a:prstGeom prst="rect">
            <a:avLst/>
          </a:prstGeom>
        </p:spPr>
        <p:txBody>
          <a:bodyPr lIns="0" tIns="0" rIns="0" bIns="0" rtlCol="0" anchor="t">
            <a:spAutoFit/>
          </a:bodyPr>
          <a:lstStyle/>
          <a:p>
            <a:pPr algn="ctr">
              <a:lnSpc>
                <a:spcPts val="1499"/>
              </a:lnSpc>
            </a:pPr>
            <a:r>
              <a:rPr lang="en-US" sz="1249" b="1">
                <a:solidFill>
                  <a:srgbClr val="FFFFFF"/>
                </a:solidFill>
                <a:latin typeface="Arial Bold"/>
                <a:ea typeface="Arial Bold"/>
                <a:cs typeface="Arial Bold"/>
                <a:sym typeface="Arial Bold"/>
              </a:rPr>
              <a:t>APRESENTAÇÃO DO CASO</a:t>
            </a:r>
          </a:p>
        </p:txBody>
      </p:sp>
      <p:sp>
        <p:nvSpPr>
          <p:cNvPr id="45" name="TextBox 45"/>
          <p:cNvSpPr txBox="1"/>
          <p:nvPr/>
        </p:nvSpPr>
        <p:spPr>
          <a:xfrm>
            <a:off x="657775" y="3410415"/>
            <a:ext cx="5454900" cy="691068"/>
          </a:xfrm>
          <a:prstGeom prst="rect">
            <a:avLst/>
          </a:prstGeom>
        </p:spPr>
        <p:txBody>
          <a:bodyPr lIns="0" tIns="0" rIns="0" bIns="0" rtlCol="0" anchor="t">
            <a:spAutoFit/>
          </a:bodyPr>
          <a:lstStyle/>
          <a:p>
            <a:pPr algn="l">
              <a:lnSpc>
                <a:spcPts val="5999"/>
              </a:lnSpc>
            </a:pPr>
            <a:r>
              <a:rPr lang="en-US" sz="4999" b="1" dirty="0" err="1">
                <a:solidFill>
                  <a:srgbClr val="FFFFFF"/>
                </a:solidFill>
                <a:latin typeface="Tahoma Bold"/>
                <a:ea typeface="Tahoma Bold"/>
                <a:cs typeface="Tahoma Bold"/>
                <a:sym typeface="Tahoma Bold"/>
              </a:rPr>
              <a:t>Inserir</a:t>
            </a:r>
            <a:r>
              <a:rPr lang="en-US" sz="4999" b="1" dirty="0">
                <a:solidFill>
                  <a:srgbClr val="FFFFFF"/>
                </a:solidFill>
                <a:latin typeface="Tahoma Bold"/>
                <a:ea typeface="Tahoma Bold"/>
                <a:cs typeface="Tahoma Bold"/>
                <a:sym typeface="Tahoma Bold"/>
              </a:rPr>
              <a:t> um </a:t>
            </a:r>
            <a:r>
              <a:rPr lang="en-US" sz="4999" b="1" dirty="0" err="1">
                <a:solidFill>
                  <a:srgbClr val="FFFFFF"/>
                </a:solidFill>
                <a:latin typeface="Tahoma Bold"/>
                <a:ea typeface="Tahoma Bold"/>
                <a:cs typeface="Tahoma Bold"/>
                <a:sym typeface="Tahoma Bold"/>
              </a:rPr>
              <a:t>título</a:t>
            </a:r>
            <a:endParaRPr lang="en-US" sz="4999" b="1" dirty="0">
              <a:solidFill>
                <a:srgbClr val="FFFFFF"/>
              </a:solidFill>
              <a:latin typeface="Tahoma Bold"/>
              <a:ea typeface="Tahoma Bold"/>
              <a:cs typeface="Tahoma Bold"/>
              <a:sym typeface="Tahoma Bold"/>
            </a:endParaRPr>
          </a:p>
        </p:txBody>
      </p:sp>
      <p:sp>
        <p:nvSpPr>
          <p:cNvPr id="46" name="TextBox 46"/>
          <p:cNvSpPr txBox="1"/>
          <p:nvPr/>
        </p:nvSpPr>
        <p:spPr>
          <a:xfrm>
            <a:off x="765600" y="8784924"/>
            <a:ext cx="2674800" cy="211725"/>
          </a:xfrm>
          <a:prstGeom prst="rect">
            <a:avLst/>
          </a:prstGeom>
        </p:spPr>
        <p:txBody>
          <a:bodyPr lIns="0" tIns="0" rIns="0" bIns="0" rtlCol="0" anchor="t">
            <a:spAutoFit/>
          </a:bodyPr>
          <a:lstStyle/>
          <a:p>
            <a:pPr algn="ctr">
              <a:lnSpc>
                <a:spcPts val="1499"/>
              </a:lnSpc>
            </a:pPr>
            <a:r>
              <a:rPr lang="en-US" sz="1249" b="1">
                <a:solidFill>
                  <a:srgbClr val="FFFFFF"/>
                </a:solidFill>
                <a:latin typeface="Arial Bold"/>
                <a:ea typeface="Arial Bold"/>
                <a:cs typeface="Arial Bold"/>
                <a:sym typeface="Arial Bold"/>
              </a:rPr>
              <a:t>APRESENTAÇÃO DO CASO</a:t>
            </a:r>
          </a:p>
        </p:txBody>
      </p:sp>
      <p:sp>
        <p:nvSpPr>
          <p:cNvPr id="47" name="TextBox 47"/>
          <p:cNvSpPr txBox="1"/>
          <p:nvPr/>
        </p:nvSpPr>
        <p:spPr>
          <a:xfrm>
            <a:off x="765588" y="5020757"/>
            <a:ext cx="2674800" cy="211725"/>
          </a:xfrm>
          <a:prstGeom prst="rect">
            <a:avLst/>
          </a:prstGeom>
        </p:spPr>
        <p:txBody>
          <a:bodyPr lIns="0" tIns="0" rIns="0" bIns="0" rtlCol="0" anchor="t">
            <a:spAutoFit/>
          </a:bodyPr>
          <a:lstStyle/>
          <a:p>
            <a:pPr algn="ctr">
              <a:lnSpc>
                <a:spcPts val="1499"/>
              </a:lnSpc>
            </a:pPr>
            <a:r>
              <a:rPr lang="en-US" sz="1249" b="1">
                <a:solidFill>
                  <a:srgbClr val="FFFFFF"/>
                </a:solidFill>
                <a:latin typeface="Arial Bold"/>
                <a:ea typeface="Arial Bold"/>
                <a:cs typeface="Arial Bold"/>
                <a:sym typeface="Arial Bold"/>
              </a:rPr>
              <a:t>INTRODUÇÃO</a:t>
            </a:r>
          </a:p>
        </p:txBody>
      </p:sp>
      <p:sp>
        <p:nvSpPr>
          <p:cNvPr id="48" name="AutoShape 48"/>
          <p:cNvSpPr/>
          <p:nvPr/>
        </p:nvSpPr>
        <p:spPr>
          <a:xfrm>
            <a:off x="11588" y="0"/>
            <a:ext cx="10287000" cy="326300"/>
          </a:xfrm>
          <a:prstGeom prst="rect">
            <a:avLst/>
          </a:prstGeom>
          <a:gradFill rotWithShape="1">
            <a:gsLst>
              <a:gs pos="0">
                <a:srgbClr val="FF3131">
                  <a:alpha val="100000"/>
                </a:srgbClr>
              </a:gs>
              <a:gs pos="100000">
                <a:srgbClr val="FF914D">
                  <a:alpha val="100000"/>
                </a:srgbClr>
              </a:gs>
            </a:gsLst>
            <a:lin ang="0"/>
          </a:gradFill>
        </p:spPr>
        <p:txBody>
          <a:bodyPr/>
          <a:lstStyle/>
          <a:p>
            <a:endParaRPr lang="pt-BR"/>
          </a:p>
        </p:txBody>
      </p:sp>
      <p:sp>
        <p:nvSpPr>
          <p:cNvPr id="49" name="AutoShape 49"/>
          <p:cNvSpPr/>
          <p:nvPr/>
        </p:nvSpPr>
        <p:spPr>
          <a:xfrm>
            <a:off x="11588" y="18000336"/>
            <a:ext cx="10275412" cy="287664"/>
          </a:xfrm>
          <a:prstGeom prst="rect">
            <a:avLst/>
          </a:prstGeom>
          <a:gradFill rotWithShape="1">
            <a:gsLst>
              <a:gs pos="0">
                <a:srgbClr val="FF3131">
                  <a:alpha val="100000"/>
                </a:srgbClr>
              </a:gs>
              <a:gs pos="100000">
                <a:srgbClr val="FF914D">
                  <a:alpha val="100000"/>
                </a:srgbClr>
              </a:gs>
            </a:gsLst>
            <a:lin ang="0"/>
          </a:gradFill>
        </p:spPr>
        <p:txBody>
          <a:bodyPr/>
          <a:lstStyle/>
          <a:p>
            <a:endParaRPr lang="pt-BR"/>
          </a:p>
        </p:txBody>
      </p:sp>
      <p:sp>
        <p:nvSpPr>
          <p:cNvPr id="50" name="TextBox 50"/>
          <p:cNvSpPr txBox="1"/>
          <p:nvPr/>
        </p:nvSpPr>
        <p:spPr>
          <a:xfrm>
            <a:off x="6791112" y="3325931"/>
            <a:ext cx="2976275" cy="872948"/>
          </a:xfrm>
          <a:prstGeom prst="rect">
            <a:avLst/>
          </a:prstGeom>
        </p:spPr>
        <p:txBody>
          <a:bodyPr lIns="0" tIns="0" rIns="0" bIns="0" rtlCol="0" anchor="t">
            <a:spAutoFit/>
          </a:bodyPr>
          <a:lstStyle/>
          <a:p>
            <a:pPr algn="just">
              <a:lnSpc>
                <a:spcPts val="1759"/>
              </a:lnSpc>
            </a:pPr>
            <a:r>
              <a:rPr lang="en-US" sz="1256" b="1">
                <a:solidFill>
                  <a:srgbClr val="FFFFFF"/>
                </a:solidFill>
                <a:latin typeface="Open Sans Bold"/>
                <a:ea typeface="Open Sans Bold"/>
                <a:cs typeface="Open Sans Bold"/>
                <a:sym typeface="Open Sans Bold"/>
              </a:rPr>
              <a:t>Autores: </a:t>
            </a:r>
            <a:r>
              <a:rPr lang="en-US" sz="1256">
                <a:solidFill>
                  <a:srgbClr val="FFFFFF"/>
                </a:solidFill>
                <a:latin typeface="Open Sans"/>
                <a:ea typeface="Open Sans"/>
                <a:cs typeface="Open Sans"/>
                <a:sym typeface="Open Sans"/>
              </a:rPr>
              <a:t>Lorem ipsum doc ametLorem ipsum doc ametLorem ipsum doc ametLorem ipsum doc ametLorem ipsum doc amet</a:t>
            </a:r>
          </a:p>
        </p:txBody>
      </p:sp>
      <p:grpSp>
        <p:nvGrpSpPr>
          <p:cNvPr id="51" name="Group 51"/>
          <p:cNvGrpSpPr/>
          <p:nvPr/>
        </p:nvGrpSpPr>
        <p:grpSpPr>
          <a:xfrm>
            <a:off x="664186" y="326304"/>
            <a:ext cx="5768054" cy="2645206"/>
            <a:chOff x="0" y="0"/>
            <a:chExt cx="7690739" cy="3526941"/>
          </a:xfrm>
        </p:grpSpPr>
        <p:sp>
          <p:nvSpPr>
            <p:cNvPr id="52" name="Freeform 52"/>
            <p:cNvSpPr/>
            <p:nvPr/>
          </p:nvSpPr>
          <p:spPr>
            <a:xfrm>
              <a:off x="0" y="0"/>
              <a:ext cx="3526941" cy="3526941"/>
            </a:xfrm>
            <a:custGeom>
              <a:avLst/>
              <a:gdLst/>
              <a:ahLst/>
              <a:cxnLst/>
              <a:rect l="l" t="t" r="r" b="b"/>
              <a:pathLst>
                <a:path w="3526941" h="3526941">
                  <a:moveTo>
                    <a:pt x="0" y="0"/>
                  </a:moveTo>
                  <a:lnTo>
                    <a:pt x="3526941" y="0"/>
                  </a:lnTo>
                  <a:lnTo>
                    <a:pt x="3526941" y="3526941"/>
                  </a:lnTo>
                  <a:lnTo>
                    <a:pt x="0" y="3526941"/>
                  </a:lnTo>
                  <a:lnTo>
                    <a:pt x="0" y="0"/>
                  </a:lnTo>
                  <a:close/>
                </a:path>
              </a:pathLst>
            </a:custGeom>
            <a:blipFill>
              <a:blip r:embed="rId3"/>
              <a:stretch>
                <a:fillRect/>
              </a:stretch>
            </a:blipFill>
          </p:spPr>
          <p:txBody>
            <a:bodyPr/>
            <a:lstStyle/>
            <a:p>
              <a:endParaRPr lang="pt-BR"/>
            </a:p>
          </p:txBody>
        </p:sp>
        <p:sp>
          <p:nvSpPr>
            <p:cNvPr id="53" name="TextBox 53"/>
            <p:cNvSpPr txBox="1"/>
            <p:nvPr/>
          </p:nvSpPr>
          <p:spPr>
            <a:xfrm>
              <a:off x="3413623" y="794434"/>
              <a:ext cx="4277115" cy="1167413"/>
            </a:xfrm>
            <a:prstGeom prst="rect">
              <a:avLst/>
            </a:prstGeom>
          </p:spPr>
          <p:txBody>
            <a:bodyPr lIns="0" tIns="0" rIns="0" bIns="0" rtlCol="0" anchor="t">
              <a:spAutoFit/>
            </a:bodyPr>
            <a:lstStyle/>
            <a:p>
              <a:pPr algn="l">
                <a:lnSpc>
                  <a:spcPts val="2226"/>
                </a:lnSpc>
              </a:pPr>
              <a:r>
                <a:rPr lang="en-US" sz="2182" spc="375">
                  <a:solidFill>
                    <a:srgbClr val="EFA43B"/>
                  </a:solidFill>
                  <a:latin typeface="Archivo Black"/>
                  <a:ea typeface="Archivo Black"/>
                  <a:cs typeface="Archivo Black"/>
                  <a:sym typeface="Archivo Black"/>
                </a:rPr>
                <a:t>30º CONGRESSO CEARENSE DE CARDIOLOGIA</a:t>
              </a:r>
            </a:p>
          </p:txBody>
        </p:sp>
        <p:sp>
          <p:nvSpPr>
            <p:cNvPr id="54" name="TextBox 54"/>
            <p:cNvSpPr txBox="1"/>
            <p:nvPr/>
          </p:nvSpPr>
          <p:spPr>
            <a:xfrm>
              <a:off x="3413623" y="2102681"/>
              <a:ext cx="3840489" cy="1007172"/>
            </a:xfrm>
            <a:prstGeom prst="rect">
              <a:avLst/>
            </a:prstGeom>
          </p:spPr>
          <p:txBody>
            <a:bodyPr lIns="0" tIns="0" rIns="0" bIns="0" rtlCol="0" anchor="t">
              <a:spAutoFit/>
            </a:bodyPr>
            <a:lstStyle/>
            <a:p>
              <a:pPr algn="l">
                <a:lnSpc>
                  <a:spcPts val="1747"/>
                </a:lnSpc>
              </a:pPr>
              <a:r>
                <a:rPr lang="en-US" sz="1248" spc="214">
                  <a:solidFill>
                    <a:srgbClr val="EAEAEA"/>
                  </a:solidFill>
                  <a:latin typeface="Archivo Black"/>
                  <a:ea typeface="Archivo Black"/>
                  <a:cs typeface="Archivo Black"/>
                  <a:sym typeface="Archivo Black"/>
                </a:rPr>
                <a:t>OÁSIS ATLÂNTICO HOTEL </a:t>
              </a:r>
            </a:p>
            <a:p>
              <a:pPr algn="l">
                <a:lnSpc>
                  <a:spcPts val="1409"/>
                </a:lnSpc>
              </a:pPr>
              <a:r>
                <a:rPr lang="en-US" sz="1006" spc="173">
                  <a:solidFill>
                    <a:srgbClr val="EAEAEA"/>
                  </a:solidFill>
                  <a:latin typeface="Archivo Black"/>
                  <a:ea typeface="Archivo Black"/>
                  <a:cs typeface="Archivo Black"/>
                  <a:sym typeface="Archivo Black"/>
                </a:rPr>
                <a:t>FORTALEZA - CE</a:t>
              </a:r>
            </a:p>
            <a:p>
              <a:pPr algn="just">
                <a:lnSpc>
                  <a:spcPts val="1409"/>
                </a:lnSpc>
              </a:pPr>
              <a:r>
                <a:rPr lang="en-US" sz="1006" spc="173">
                  <a:solidFill>
                    <a:srgbClr val="EAEAEA"/>
                  </a:solidFill>
                  <a:latin typeface="Archivo Black"/>
                  <a:ea typeface="Archivo Black"/>
                  <a:cs typeface="Archivo Black"/>
                  <a:sym typeface="Archivo Black"/>
                </a:rPr>
                <a:t>21 E 22 DE AGOSTO</a:t>
              </a:r>
            </a:p>
            <a:p>
              <a:pPr algn="just">
                <a:lnSpc>
                  <a:spcPts val="1409"/>
                </a:lnSpc>
              </a:pPr>
              <a:r>
                <a:rPr lang="en-US" sz="1006" spc="173">
                  <a:solidFill>
                    <a:srgbClr val="EAEAEA"/>
                  </a:solidFill>
                  <a:latin typeface="Archivo Black"/>
                  <a:ea typeface="Archivo Black"/>
                  <a:cs typeface="Archivo Black"/>
                  <a:sym typeface="Archivo Black"/>
                </a:rPr>
                <a:t>2025</a:t>
              </a:r>
            </a:p>
          </p:txBody>
        </p:sp>
      </p:grpSp>
      <p:sp>
        <p:nvSpPr>
          <p:cNvPr id="55" name="TextBox 55"/>
          <p:cNvSpPr txBox="1"/>
          <p:nvPr/>
        </p:nvSpPr>
        <p:spPr>
          <a:xfrm>
            <a:off x="7913356" y="925636"/>
            <a:ext cx="1479727" cy="187079"/>
          </a:xfrm>
          <a:prstGeom prst="rect">
            <a:avLst/>
          </a:prstGeom>
        </p:spPr>
        <p:txBody>
          <a:bodyPr lIns="0" tIns="0" rIns="0" bIns="0" rtlCol="0" anchor="t">
            <a:spAutoFit/>
          </a:bodyPr>
          <a:lstStyle/>
          <a:p>
            <a:pPr algn="ctr">
              <a:lnSpc>
                <a:spcPts val="1567"/>
              </a:lnSpc>
            </a:pPr>
            <a:r>
              <a:rPr lang="en-US" sz="1119">
                <a:solidFill>
                  <a:srgbClr val="FFFFFF"/>
                </a:solidFill>
                <a:latin typeface="Open Sans"/>
                <a:ea typeface="Open Sans"/>
                <a:cs typeface="Open Sans"/>
                <a:sym typeface="Open Sans"/>
              </a:rPr>
              <a:t>Realização</a:t>
            </a:r>
          </a:p>
        </p:txBody>
      </p:sp>
      <p:sp>
        <p:nvSpPr>
          <p:cNvPr id="56" name="Freeform 56"/>
          <p:cNvSpPr/>
          <p:nvPr/>
        </p:nvSpPr>
        <p:spPr>
          <a:xfrm>
            <a:off x="7547463" y="1156318"/>
            <a:ext cx="2211514" cy="1033396"/>
          </a:xfrm>
          <a:custGeom>
            <a:avLst/>
            <a:gdLst/>
            <a:ahLst/>
            <a:cxnLst/>
            <a:rect l="l" t="t" r="r" b="b"/>
            <a:pathLst>
              <a:path w="2211514" h="1033396">
                <a:moveTo>
                  <a:pt x="0" y="0"/>
                </a:moveTo>
                <a:lnTo>
                  <a:pt x="2211514" y="0"/>
                </a:lnTo>
                <a:lnTo>
                  <a:pt x="2211514" y="1033397"/>
                </a:lnTo>
                <a:lnTo>
                  <a:pt x="0" y="1033397"/>
                </a:lnTo>
                <a:lnTo>
                  <a:pt x="0" y="0"/>
                </a:lnTo>
                <a:close/>
              </a:path>
            </a:pathLst>
          </a:custGeom>
          <a:blipFill>
            <a:blip r:embed="rId4"/>
            <a:stretch>
              <a:fillRect t="-58119" b="-55884"/>
            </a:stretch>
          </a:blipFill>
        </p:spPr>
        <p:txBody>
          <a:bodyPr/>
          <a:lstStyle/>
          <a:p>
            <a:endParaRPr lang="pt-B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26598"/>
            <a:ext cx="10287000" cy="2744912"/>
            <a:chOff x="0" y="0"/>
            <a:chExt cx="13716000" cy="3659883"/>
          </a:xfrm>
        </p:grpSpPr>
        <p:sp>
          <p:nvSpPr>
            <p:cNvPr id="3" name="Freeform 3"/>
            <p:cNvSpPr/>
            <p:nvPr/>
          </p:nvSpPr>
          <p:spPr>
            <a:xfrm flipV="1">
              <a:off x="0" y="0"/>
              <a:ext cx="13716000" cy="3659883"/>
            </a:xfrm>
            <a:custGeom>
              <a:avLst/>
              <a:gdLst/>
              <a:ahLst/>
              <a:cxnLst/>
              <a:rect l="l" t="t" r="r" b="b"/>
              <a:pathLst>
                <a:path w="13716000" h="3659883">
                  <a:moveTo>
                    <a:pt x="0" y="3659883"/>
                  </a:moveTo>
                  <a:lnTo>
                    <a:pt x="13716000" y="3659883"/>
                  </a:lnTo>
                  <a:lnTo>
                    <a:pt x="13716000" y="0"/>
                  </a:lnTo>
                  <a:lnTo>
                    <a:pt x="0" y="0"/>
                  </a:lnTo>
                  <a:lnTo>
                    <a:pt x="0" y="3659883"/>
                  </a:lnTo>
                  <a:close/>
                </a:path>
              </a:pathLst>
            </a:custGeom>
            <a:blipFill>
              <a:blip r:embed="rId2"/>
              <a:stretch>
                <a:fillRect t="-141432" b="-8255"/>
              </a:stretch>
            </a:blipFill>
          </p:spPr>
          <p:txBody>
            <a:bodyPr/>
            <a:lstStyle/>
            <a:p>
              <a:endParaRPr lang="pt-BR"/>
            </a:p>
          </p:txBody>
        </p:sp>
        <p:sp>
          <p:nvSpPr>
            <p:cNvPr id="4" name="Freeform 4"/>
            <p:cNvSpPr/>
            <p:nvPr/>
          </p:nvSpPr>
          <p:spPr>
            <a:xfrm>
              <a:off x="885581" y="132941"/>
              <a:ext cx="3526941" cy="3526941"/>
            </a:xfrm>
            <a:custGeom>
              <a:avLst/>
              <a:gdLst/>
              <a:ahLst/>
              <a:cxnLst/>
              <a:rect l="l" t="t" r="r" b="b"/>
              <a:pathLst>
                <a:path w="3526941" h="3526941">
                  <a:moveTo>
                    <a:pt x="0" y="0"/>
                  </a:moveTo>
                  <a:lnTo>
                    <a:pt x="3526941" y="0"/>
                  </a:lnTo>
                  <a:lnTo>
                    <a:pt x="3526941" y="3526942"/>
                  </a:lnTo>
                  <a:lnTo>
                    <a:pt x="0" y="3526942"/>
                  </a:lnTo>
                  <a:lnTo>
                    <a:pt x="0" y="0"/>
                  </a:lnTo>
                  <a:close/>
                </a:path>
              </a:pathLst>
            </a:custGeom>
            <a:blipFill>
              <a:blip r:embed="rId3"/>
              <a:stretch>
                <a:fillRect/>
              </a:stretch>
            </a:blipFill>
          </p:spPr>
          <p:txBody>
            <a:bodyPr/>
            <a:lstStyle/>
            <a:p>
              <a:endParaRPr lang="pt-BR"/>
            </a:p>
          </p:txBody>
        </p:sp>
        <p:sp>
          <p:nvSpPr>
            <p:cNvPr id="5" name="TextBox 5"/>
            <p:cNvSpPr txBox="1"/>
            <p:nvPr/>
          </p:nvSpPr>
          <p:spPr>
            <a:xfrm>
              <a:off x="4299204" y="927375"/>
              <a:ext cx="4277115" cy="1167413"/>
            </a:xfrm>
            <a:prstGeom prst="rect">
              <a:avLst/>
            </a:prstGeom>
          </p:spPr>
          <p:txBody>
            <a:bodyPr lIns="0" tIns="0" rIns="0" bIns="0" rtlCol="0" anchor="t">
              <a:spAutoFit/>
            </a:bodyPr>
            <a:lstStyle/>
            <a:p>
              <a:pPr algn="l">
                <a:lnSpc>
                  <a:spcPts val="2226"/>
                </a:lnSpc>
              </a:pPr>
              <a:r>
                <a:rPr lang="en-US" sz="2182" spc="375" dirty="0">
                  <a:solidFill>
                    <a:srgbClr val="EFA43B"/>
                  </a:solidFill>
                  <a:latin typeface="Archivo Black"/>
                  <a:ea typeface="Archivo Black"/>
                  <a:cs typeface="Archivo Black"/>
                  <a:sym typeface="Archivo Black"/>
                </a:rPr>
                <a:t>30º CONGRESSO CEARENSE DE CARDIOLOGIA</a:t>
              </a:r>
            </a:p>
          </p:txBody>
        </p:sp>
        <p:sp>
          <p:nvSpPr>
            <p:cNvPr id="6" name="TextBox 6"/>
            <p:cNvSpPr txBox="1"/>
            <p:nvPr/>
          </p:nvSpPr>
          <p:spPr>
            <a:xfrm>
              <a:off x="4299204" y="2235623"/>
              <a:ext cx="3840489" cy="1007172"/>
            </a:xfrm>
            <a:prstGeom prst="rect">
              <a:avLst/>
            </a:prstGeom>
          </p:spPr>
          <p:txBody>
            <a:bodyPr lIns="0" tIns="0" rIns="0" bIns="0" rtlCol="0" anchor="t">
              <a:spAutoFit/>
            </a:bodyPr>
            <a:lstStyle/>
            <a:p>
              <a:pPr algn="l">
                <a:lnSpc>
                  <a:spcPts val="1747"/>
                </a:lnSpc>
              </a:pPr>
              <a:r>
                <a:rPr lang="en-US" sz="1248" spc="214">
                  <a:solidFill>
                    <a:srgbClr val="EAEAEA"/>
                  </a:solidFill>
                  <a:latin typeface="Archivo Black"/>
                  <a:ea typeface="Archivo Black"/>
                  <a:cs typeface="Archivo Black"/>
                  <a:sym typeface="Archivo Black"/>
                </a:rPr>
                <a:t>OÁSIS ATLÂNTICO HOTEL </a:t>
              </a:r>
            </a:p>
            <a:p>
              <a:pPr algn="l">
                <a:lnSpc>
                  <a:spcPts val="1409"/>
                </a:lnSpc>
              </a:pPr>
              <a:r>
                <a:rPr lang="en-US" sz="1006" spc="173">
                  <a:solidFill>
                    <a:srgbClr val="EAEAEA"/>
                  </a:solidFill>
                  <a:latin typeface="Archivo Black"/>
                  <a:ea typeface="Archivo Black"/>
                  <a:cs typeface="Archivo Black"/>
                  <a:sym typeface="Archivo Black"/>
                </a:rPr>
                <a:t>FORTALEZA - CE</a:t>
              </a:r>
            </a:p>
            <a:p>
              <a:pPr algn="just">
                <a:lnSpc>
                  <a:spcPts val="1409"/>
                </a:lnSpc>
              </a:pPr>
              <a:r>
                <a:rPr lang="en-US" sz="1006" spc="173">
                  <a:solidFill>
                    <a:srgbClr val="EAEAEA"/>
                  </a:solidFill>
                  <a:latin typeface="Archivo Black"/>
                  <a:ea typeface="Archivo Black"/>
                  <a:cs typeface="Archivo Black"/>
                  <a:sym typeface="Archivo Black"/>
                </a:rPr>
                <a:t>21 E 22 DE AGOSTO</a:t>
              </a:r>
            </a:p>
            <a:p>
              <a:pPr algn="just">
                <a:lnSpc>
                  <a:spcPts val="1409"/>
                </a:lnSpc>
              </a:pPr>
              <a:r>
                <a:rPr lang="en-US" sz="1006" spc="173">
                  <a:solidFill>
                    <a:srgbClr val="EAEAEA"/>
                  </a:solidFill>
                  <a:latin typeface="Archivo Black"/>
                  <a:ea typeface="Archivo Black"/>
                  <a:cs typeface="Archivo Black"/>
                  <a:sym typeface="Archivo Black"/>
                </a:rPr>
                <a:t>2025</a:t>
              </a:r>
            </a:p>
          </p:txBody>
        </p:sp>
        <p:sp>
          <p:nvSpPr>
            <p:cNvPr id="7" name="TextBox 7"/>
            <p:cNvSpPr txBox="1"/>
            <p:nvPr/>
          </p:nvSpPr>
          <p:spPr>
            <a:xfrm>
              <a:off x="10551142" y="938400"/>
              <a:ext cx="1972969" cy="243089"/>
            </a:xfrm>
            <a:prstGeom prst="rect">
              <a:avLst/>
            </a:prstGeom>
          </p:spPr>
          <p:txBody>
            <a:bodyPr lIns="0" tIns="0" rIns="0" bIns="0" rtlCol="0" anchor="t">
              <a:spAutoFit/>
            </a:bodyPr>
            <a:lstStyle/>
            <a:p>
              <a:pPr algn="ctr">
                <a:lnSpc>
                  <a:spcPts val="1567"/>
                </a:lnSpc>
              </a:pPr>
              <a:r>
                <a:rPr lang="en-US" sz="1119">
                  <a:solidFill>
                    <a:srgbClr val="FFFFFF"/>
                  </a:solidFill>
                  <a:latin typeface="Open Sans"/>
                  <a:ea typeface="Open Sans"/>
                  <a:cs typeface="Open Sans"/>
                  <a:sym typeface="Open Sans"/>
                </a:rPr>
                <a:t>Realização</a:t>
              </a:r>
            </a:p>
          </p:txBody>
        </p:sp>
        <p:sp>
          <p:nvSpPr>
            <p:cNvPr id="8" name="Freeform 8"/>
            <p:cNvSpPr/>
            <p:nvPr/>
          </p:nvSpPr>
          <p:spPr>
            <a:xfrm>
              <a:off x="10063284" y="1239627"/>
              <a:ext cx="2948685" cy="1377861"/>
            </a:xfrm>
            <a:custGeom>
              <a:avLst/>
              <a:gdLst/>
              <a:ahLst/>
              <a:cxnLst/>
              <a:rect l="l" t="t" r="r" b="b"/>
              <a:pathLst>
                <a:path w="2948685" h="1377861">
                  <a:moveTo>
                    <a:pt x="0" y="0"/>
                  </a:moveTo>
                  <a:lnTo>
                    <a:pt x="2948685" y="0"/>
                  </a:lnTo>
                  <a:lnTo>
                    <a:pt x="2948685" y="1377861"/>
                  </a:lnTo>
                  <a:lnTo>
                    <a:pt x="0" y="1377861"/>
                  </a:lnTo>
                  <a:lnTo>
                    <a:pt x="0" y="0"/>
                  </a:lnTo>
                  <a:close/>
                </a:path>
              </a:pathLst>
            </a:custGeom>
            <a:blipFill>
              <a:blip r:embed="rId4"/>
              <a:stretch>
                <a:fillRect t="-58119" b="-55884"/>
              </a:stretch>
            </a:blipFill>
          </p:spPr>
          <p:txBody>
            <a:bodyPr/>
            <a:lstStyle/>
            <a:p>
              <a:endParaRPr lang="pt-BR"/>
            </a:p>
          </p:txBody>
        </p:sp>
      </p:grpSp>
      <p:grpSp>
        <p:nvGrpSpPr>
          <p:cNvPr id="9" name="Group 9"/>
          <p:cNvGrpSpPr/>
          <p:nvPr/>
        </p:nvGrpSpPr>
        <p:grpSpPr>
          <a:xfrm>
            <a:off x="0" y="2941435"/>
            <a:ext cx="10287000" cy="1583055"/>
            <a:chOff x="0" y="0"/>
            <a:chExt cx="13655887" cy="2110740"/>
          </a:xfrm>
        </p:grpSpPr>
        <p:sp>
          <p:nvSpPr>
            <p:cNvPr id="10" name="Freeform 10"/>
            <p:cNvSpPr/>
            <p:nvPr/>
          </p:nvSpPr>
          <p:spPr>
            <a:xfrm>
              <a:off x="0" y="0"/>
              <a:ext cx="13655167" cy="2110486"/>
            </a:xfrm>
            <a:custGeom>
              <a:avLst/>
              <a:gdLst/>
              <a:ahLst/>
              <a:cxnLst/>
              <a:rect l="l" t="t" r="r" b="b"/>
              <a:pathLst>
                <a:path w="13655167" h="2110486">
                  <a:moveTo>
                    <a:pt x="0" y="0"/>
                  </a:moveTo>
                  <a:lnTo>
                    <a:pt x="13655167" y="0"/>
                  </a:lnTo>
                  <a:lnTo>
                    <a:pt x="13655167" y="2110486"/>
                  </a:lnTo>
                  <a:lnTo>
                    <a:pt x="0" y="2110486"/>
                  </a:lnTo>
                  <a:lnTo>
                    <a:pt x="0" y="0"/>
                  </a:lnTo>
                  <a:close/>
                </a:path>
              </a:pathLst>
            </a:custGeom>
            <a:gradFill rotWithShape="1">
              <a:gsLst>
                <a:gs pos="0">
                  <a:srgbClr val="FF3131">
                    <a:alpha val="100000"/>
                  </a:srgbClr>
                </a:gs>
                <a:gs pos="100000">
                  <a:srgbClr val="FF914D">
                    <a:alpha val="100000"/>
                  </a:srgbClr>
                </a:gs>
              </a:gsLst>
              <a:lin ang="0"/>
            </a:gradFill>
          </p:spPr>
          <p:txBody>
            <a:bodyPr/>
            <a:lstStyle/>
            <a:p>
              <a:endParaRPr lang="pt-BR" dirty="0"/>
            </a:p>
          </p:txBody>
        </p:sp>
      </p:grpSp>
      <p:grpSp>
        <p:nvGrpSpPr>
          <p:cNvPr id="11" name="Group 11"/>
          <p:cNvGrpSpPr/>
          <p:nvPr/>
        </p:nvGrpSpPr>
        <p:grpSpPr>
          <a:xfrm>
            <a:off x="477370" y="4634969"/>
            <a:ext cx="9332259" cy="12536387"/>
            <a:chOff x="0" y="0"/>
            <a:chExt cx="2457879" cy="3301765"/>
          </a:xfrm>
        </p:grpSpPr>
        <p:sp>
          <p:nvSpPr>
            <p:cNvPr id="12" name="Freeform 12"/>
            <p:cNvSpPr/>
            <p:nvPr/>
          </p:nvSpPr>
          <p:spPr>
            <a:xfrm>
              <a:off x="0" y="0"/>
              <a:ext cx="2457879" cy="3301764"/>
            </a:xfrm>
            <a:custGeom>
              <a:avLst/>
              <a:gdLst/>
              <a:ahLst/>
              <a:cxnLst/>
              <a:rect l="l" t="t" r="r" b="b"/>
              <a:pathLst>
                <a:path w="2457879" h="3301764">
                  <a:moveTo>
                    <a:pt x="9955" y="0"/>
                  </a:moveTo>
                  <a:lnTo>
                    <a:pt x="2447924" y="0"/>
                  </a:lnTo>
                  <a:cubicBezTo>
                    <a:pt x="2450564" y="0"/>
                    <a:pt x="2453096" y="1049"/>
                    <a:pt x="2454963" y="2916"/>
                  </a:cubicBezTo>
                  <a:cubicBezTo>
                    <a:pt x="2456830" y="4783"/>
                    <a:pt x="2457879" y="7315"/>
                    <a:pt x="2457879" y="9955"/>
                  </a:cubicBezTo>
                  <a:lnTo>
                    <a:pt x="2457879" y="3291809"/>
                  </a:lnTo>
                  <a:cubicBezTo>
                    <a:pt x="2457879" y="3297307"/>
                    <a:pt x="2453422" y="3301764"/>
                    <a:pt x="2447924" y="3301764"/>
                  </a:cubicBezTo>
                  <a:lnTo>
                    <a:pt x="9955" y="3301764"/>
                  </a:lnTo>
                  <a:cubicBezTo>
                    <a:pt x="7315" y="3301764"/>
                    <a:pt x="4783" y="3300716"/>
                    <a:pt x="2916" y="3298849"/>
                  </a:cubicBezTo>
                  <a:cubicBezTo>
                    <a:pt x="1049" y="3296982"/>
                    <a:pt x="0" y="3294450"/>
                    <a:pt x="0" y="3291809"/>
                  </a:cubicBezTo>
                  <a:lnTo>
                    <a:pt x="0" y="9955"/>
                  </a:lnTo>
                  <a:cubicBezTo>
                    <a:pt x="0" y="7315"/>
                    <a:pt x="1049" y="4783"/>
                    <a:pt x="2916" y="2916"/>
                  </a:cubicBezTo>
                  <a:cubicBezTo>
                    <a:pt x="4783" y="1049"/>
                    <a:pt x="7315" y="0"/>
                    <a:pt x="9955" y="0"/>
                  </a:cubicBezTo>
                  <a:close/>
                </a:path>
              </a:pathLst>
            </a:custGeom>
            <a:solidFill>
              <a:srgbClr val="000000">
                <a:alpha val="0"/>
              </a:srgbClr>
            </a:solidFill>
            <a:ln w="38100" cap="sq">
              <a:solidFill>
                <a:srgbClr val="000000"/>
              </a:solidFill>
              <a:prstDash val="solid"/>
              <a:miter/>
            </a:ln>
          </p:spPr>
          <p:txBody>
            <a:bodyPr/>
            <a:lstStyle/>
            <a:p>
              <a:endParaRPr lang="pt-BR"/>
            </a:p>
          </p:txBody>
        </p:sp>
        <p:sp>
          <p:nvSpPr>
            <p:cNvPr id="13" name="TextBox 13"/>
            <p:cNvSpPr txBox="1"/>
            <p:nvPr/>
          </p:nvSpPr>
          <p:spPr>
            <a:xfrm>
              <a:off x="0" y="-38100"/>
              <a:ext cx="2457879" cy="3339865"/>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749350" y="4758917"/>
            <a:ext cx="2890425" cy="434547"/>
            <a:chOff x="0" y="0"/>
            <a:chExt cx="761264" cy="114449"/>
          </a:xfrm>
        </p:grpSpPr>
        <p:sp>
          <p:nvSpPr>
            <p:cNvPr id="15" name="Freeform 15"/>
            <p:cNvSpPr/>
            <p:nvPr/>
          </p:nvSpPr>
          <p:spPr>
            <a:xfrm>
              <a:off x="0" y="0"/>
              <a:ext cx="761264" cy="114449"/>
            </a:xfrm>
            <a:custGeom>
              <a:avLst/>
              <a:gdLst/>
              <a:ahLst/>
              <a:cxnLst/>
              <a:rect l="l" t="t" r="r" b="b"/>
              <a:pathLst>
                <a:path w="761264" h="114449">
                  <a:moveTo>
                    <a:pt x="57224" y="0"/>
                  </a:moveTo>
                  <a:lnTo>
                    <a:pt x="704040" y="0"/>
                  </a:lnTo>
                  <a:cubicBezTo>
                    <a:pt x="719217" y="0"/>
                    <a:pt x="733772" y="6029"/>
                    <a:pt x="744504" y="16761"/>
                  </a:cubicBezTo>
                  <a:cubicBezTo>
                    <a:pt x="755235" y="27492"/>
                    <a:pt x="761264" y="42048"/>
                    <a:pt x="761264" y="57224"/>
                  </a:cubicBezTo>
                  <a:lnTo>
                    <a:pt x="761264" y="57224"/>
                  </a:lnTo>
                  <a:cubicBezTo>
                    <a:pt x="761264" y="72401"/>
                    <a:pt x="755235" y="86956"/>
                    <a:pt x="744504" y="97688"/>
                  </a:cubicBezTo>
                  <a:cubicBezTo>
                    <a:pt x="733772" y="108420"/>
                    <a:pt x="719217" y="114449"/>
                    <a:pt x="704040" y="114449"/>
                  </a:cubicBezTo>
                  <a:lnTo>
                    <a:pt x="57224" y="114449"/>
                  </a:lnTo>
                  <a:cubicBezTo>
                    <a:pt x="42048" y="114449"/>
                    <a:pt x="27492" y="108420"/>
                    <a:pt x="16761" y="97688"/>
                  </a:cubicBezTo>
                  <a:cubicBezTo>
                    <a:pt x="6029" y="86956"/>
                    <a:pt x="0" y="72401"/>
                    <a:pt x="0" y="57224"/>
                  </a:cubicBezTo>
                  <a:lnTo>
                    <a:pt x="0" y="57224"/>
                  </a:lnTo>
                  <a:cubicBezTo>
                    <a:pt x="0" y="42048"/>
                    <a:pt x="6029" y="27492"/>
                    <a:pt x="16761" y="16761"/>
                  </a:cubicBezTo>
                  <a:cubicBezTo>
                    <a:pt x="27492" y="6029"/>
                    <a:pt x="42048" y="0"/>
                    <a:pt x="57224" y="0"/>
                  </a:cubicBezTo>
                  <a:close/>
                </a:path>
              </a:pathLst>
            </a:custGeom>
            <a:gradFill rotWithShape="1">
              <a:gsLst>
                <a:gs pos="0">
                  <a:srgbClr val="FF3131">
                    <a:alpha val="100000"/>
                  </a:srgbClr>
                </a:gs>
                <a:gs pos="100000">
                  <a:srgbClr val="FF914D">
                    <a:alpha val="100000"/>
                  </a:srgbClr>
                </a:gs>
              </a:gsLst>
              <a:lin ang="0"/>
            </a:gradFill>
          </p:spPr>
          <p:txBody>
            <a:bodyPr/>
            <a:lstStyle/>
            <a:p>
              <a:endParaRPr lang="pt-BR"/>
            </a:p>
          </p:txBody>
        </p:sp>
        <p:sp>
          <p:nvSpPr>
            <p:cNvPr id="16" name="TextBox 16"/>
            <p:cNvSpPr txBox="1"/>
            <p:nvPr/>
          </p:nvSpPr>
          <p:spPr>
            <a:xfrm>
              <a:off x="0" y="-38100"/>
              <a:ext cx="761264" cy="152549"/>
            </a:xfrm>
            <a:prstGeom prst="rect">
              <a:avLst/>
            </a:prstGeom>
          </p:spPr>
          <p:txBody>
            <a:bodyPr lIns="50800" tIns="50800" rIns="50800" bIns="50800" rtlCol="0" anchor="ctr"/>
            <a:lstStyle/>
            <a:p>
              <a:pPr algn="ctr">
                <a:lnSpc>
                  <a:spcPts val="2659"/>
                </a:lnSpc>
                <a:spcBef>
                  <a:spcPct val="0"/>
                </a:spcBef>
              </a:pPr>
              <a:endParaRPr/>
            </a:p>
          </p:txBody>
        </p:sp>
      </p:grpSp>
      <p:sp>
        <p:nvSpPr>
          <p:cNvPr id="17" name="TextBox 17"/>
          <p:cNvSpPr txBox="1"/>
          <p:nvPr/>
        </p:nvSpPr>
        <p:spPr>
          <a:xfrm>
            <a:off x="1546739" y="4891345"/>
            <a:ext cx="1119000" cy="211725"/>
          </a:xfrm>
          <a:prstGeom prst="rect">
            <a:avLst/>
          </a:prstGeom>
        </p:spPr>
        <p:txBody>
          <a:bodyPr lIns="0" tIns="0" rIns="0" bIns="0" rtlCol="0" anchor="t">
            <a:spAutoFit/>
          </a:bodyPr>
          <a:lstStyle/>
          <a:p>
            <a:pPr algn="l">
              <a:lnSpc>
                <a:spcPts val="1499"/>
              </a:lnSpc>
            </a:pPr>
            <a:r>
              <a:rPr lang="en-US" sz="1249" b="1">
                <a:solidFill>
                  <a:srgbClr val="FFFFFF"/>
                </a:solidFill>
                <a:latin typeface="Arial Bold"/>
                <a:ea typeface="Arial Bold"/>
                <a:cs typeface="Arial Bold"/>
                <a:sym typeface="Arial Bold"/>
              </a:rPr>
              <a:t>INTRODUÇÃO</a:t>
            </a:r>
          </a:p>
        </p:txBody>
      </p:sp>
      <p:grpSp>
        <p:nvGrpSpPr>
          <p:cNvPr id="18" name="Group 18"/>
          <p:cNvGrpSpPr/>
          <p:nvPr/>
        </p:nvGrpSpPr>
        <p:grpSpPr>
          <a:xfrm>
            <a:off x="720513" y="8414026"/>
            <a:ext cx="2890425" cy="434547"/>
            <a:chOff x="0" y="0"/>
            <a:chExt cx="761264" cy="114449"/>
          </a:xfrm>
        </p:grpSpPr>
        <p:sp>
          <p:nvSpPr>
            <p:cNvPr id="19" name="Freeform 19"/>
            <p:cNvSpPr/>
            <p:nvPr/>
          </p:nvSpPr>
          <p:spPr>
            <a:xfrm>
              <a:off x="0" y="0"/>
              <a:ext cx="761264" cy="114449"/>
            </a:xfrm>
            <a:custGeom>
              <a:avLst/>
              <a:gdLst/>
              <a:ahLst/>
              <a:cxnLst/>
              <a:rect l="l" t="t" r="r" b="b"/>
              <a:pathLst>
                <a:path w="761264" h="114449">
                  <a:moveTo>
                    <a:pt x="57224" y="0"/>
                  </a:moveTo>
                  <a:lnTo>
                    <a:pt x="704040" y="0"/>
                  </a:lnTo>
                  <a:cubicBezTo>
                    <a:pt x="719217" y="0"/>
                    <a:pt x="733772" y="6029"/>
                    <a:pt x="744504" y="16761"/>
                  </a:cubicBezTo>
                  <a:cubicBezTo>
                    <a:pt x="755235" y="27492"/>
                    <a:pt x="761264" y="42048"/>
                    <a:pt x="761264" y="57224"/>
                  </a:cubicBezTo>
                  <a:lnTo>
                    <a:pt x="761264" y="57224"/>
                  </a:lnTo>
                  <a:cubicBezTo>
                    <a:pt x="761264" y="72401"/>
                    <a:pt x="755235" y="86956"/>
                    <a:pt x="744504" y="97688"/>
                  </a:cubicBezTo>
                  <a:cubicBezTo>
                    <a:pt x="733772" y="108420"/>
                    <a:pt x="719217" y="114449"/>
                    <a:pt x="704040" y="114449"/>
                  </a:cubicBezTo>
                  <a:lnTo>
                    <a:pt x="57224" y="114449"/>
                  </a:lnTo>
                  <a:cubicBezTo>
                    <a:pt x="42048" y="114449"/>
                    <a:pt x="27492" y="108420"/>
                    <a:pt x="16761" y="97688"/>
                  </a:cubicBezTo>
                  <a:cubicBezTo>
                    <a:pt x="6029" y="86956"/>
                    <a:pt x="0" y="72401"/>
                    <a:pt x="0" y="57224"/>
                  </a:cubicBezTo>
                  <a:lnTo>
                    <a:pt x="0" y="57224"/>
                  </a:lnTo>
                  <a:cubicBezTo>
                    <a:pt x="0" y="42048"/>
                    <a:pt x="6029" y="27492"/>
                    <a:pt x="16761" y="16761"/>
                  </a:cubicBezTo>
                  <a:cubicBezTo>
                    <a:pt x="27492" y="6029"/>
                    <a:pt x="42048" y="0"/>
                    <a:pt x="57224" y="0"/>
                  </a:cubicBezTo>
                  <a:close/>
                </a:path>
              </a:pathLst>
            </a:custGeom>
            <a:gradFill rotWithShape="1">
              <a:gsLst>
                <a:gs pos="0">
                  <a:srgbClr val="FF3131">
                    <a:alpha val="100000"/>
                  </a:srgbClr>
                </a:gs>
                <a:gs pos="100000">
                  <a:srgbClr val="FF914D">
                    <a:alpha val="100000"/>
                  </a:srgbClr>
                </a:gs>
              </a:gsLst>
              <a:lin ang="0"/>
            </a:gradFill>
          </p:spPr>
          <p:txBody>
            <a:bodyPr/>
            <a:lstStyle/>
            <a:p>
              <a:endParaRPr lang="pt-BR"/>
            </a:p>
          </p:txBody>
        </p:sp>
        <p:sp>
          <p:nvSpPr>
            <p:cNvPr id="20" name="TextBox 20"/>
            <p:cNvSpPr txBox="1"/>
            <p:nvPr/>
          </p:nvSpPr>
          <p:spPr>
            <a:xfrm>
              <a:off x="0" y="-38100"/>
              <a:ext cx="761264" cy="152549"/>
            </a:xfrm>
            <a:prstGeom prst="rect">
              <a:avLst/>
            </a:prstGeom>
          </p:spPr>
          <p:txBody>
            <a:bodyPr lIns="50800" tIns="50800" rIns="50800" bIns="50800" rtlCol="0" anchor="ctr"/>
            <a:lstStyle/>
            <a:p>
              <a:pPr algn="ctr">
                <a:lnSpc>
                  <a:spcPts val="2659"/>
                </a:lnSpc>
                <a:spcBef>
                  <a:spcPct val="0"/>
                </a:spcBef>
              </a:pPr>
              <a:endParaRPr/>
            </a:p>
          </p:txBody>
        </p:sp>
      </p:grpSp>
      <p:sp>
        <p:nvSpPr>
          <p:cNvPr id="21" name="TextBox 21"/>
          <p:cNvSpPr txBox="1"/>
          <p:nvPr/>
        </p:nvSpPr>
        <p:spPr>
          <a:xfrm>
            <a:off x="1678259" y="8510325"/>
            <a:ext cx="841375" cy="222900"/>
          </a:xfrm>
          <a:prstGeom prst="rect">
            <a:avLst/>
          </a:prstGeom>
        </p:spPr>
        <p:txBody>
          <a:bodyPr lIns="0" tIns="0" rIns="0" bIns="0" rtlCol="0" anchor="t">
            <a:spAutoFit/>
          </a:bodyPr>
          <a:lstStyle/>
          <a:p>
            <a:pPr algn="l">
              <a:lnSpc>
                <a:spcPts val="1499"/>
              </a:lnSpc>
            </a:pPr>
            <a:r>
              <a:rPr lang="en-US" sz="1249" b="1">
                <a:solidFill>
                  <a:srgbClr val="FFFFFF"/>
                </a:solidFill>
                <a:latin typeface="Arial Bold"/>
                <a:ea typeface="Arial Bold"/>
                <a:cs typeface="Arial Bold"/>
                <a:sym typeface="Arial Bold"/>
              </a:rPr>
              <a:t>OBJETIVO</a:t>
            </a:r>
          </a:p>
        </p:txBody>
      </p:sp>
      <p:grpSp>
        <p:nvGrpSpPr>
          <p:cNvPr id="22" name="Group 22"/>
          <p:cNvGrpSpPr/>
          <p:nvPr/>
        </p:nvGrpSpPr>
        <p:grpSpPr>
          <a:xfrm>
            <a:off x="6753312" y="12231851"/>
            <a:ext cx="2890425" cy="434547"/>
            <a:chOff x="0" y="0"/>
            <a:chExt cx="761264" cy="114449"/>
          </a:xfrm>
        </p:grpSpPr>
        <p:sp>
          <p:nvSpPr>
            <p:cNvPr id="23" name="Freeform 23"/>
            <p:cNvSpPr/>
            <p:nvPr/>
          </p:nvSpPr>
          <p:spPr>
            <a:xfrm>
              <a:off x="0" y="0"/>
              <a:ext cx="761264" cy="114449"/>
            </a:xfrm>
            <a:custGeom>
              <a:avLst/>
              <a:gdLst/>
              <a:ahLst/>
              <a:cxnLst/>
              <a:rect l="l" t="t" r="r" b="b"/>
              <a:pathLst>
                <a:path w="761264" h="114449">
                  <a:moveTo>
                    <a:pt x="57224" y="0"/>
                  </a:moveTo>
                  <a:lnTo>
                    <a:pt x="704040" y="0"/>
                  </a:lnTo>
                  <a:cubicBezTo>
                    <a:pt x="719217" y="0"/>
                    <a:pt x="733772" y="6029"/>
                    <a:pt x="744504" y="16761"/>
                  </a:cubicBezTo>
                  <a:cubicBezTo>
                    <a:pt x="755235" y="27492"/>
                    <a:pt x="761264" y="42048"/>
                    <a:pt x="761264" y="57224"/>
                  </a:cubicBezTo>
                  <a:lnTo>
                    <a:pt x="761264" y="57224"/>
                  </a:lnTo>
                  <a:cubicBezTo>
                    <a:pt x="761264" y="72401"/>
                    <a:pt x="755235" y="86956"/>
                    <a:pt x="744504" y="97688"/>
                  </a:cubicBezTo>
                  <a:cubicBezTo>
                    <a:pt x="733772" y="108420"/>
                    <a:pt x="719217" y="114449"/>
                    <a:pt x="704040" y="114449"/>
                  </a:cubicBezTo>
                  <a:lnTo>
                    <a:pt x="57224" y="114449"/>
                  </a:lnTo>
                  <a:cubicBezTo>
                    <a:pt x="42048" y="114449"/>
                    <a:pt x="27492" y="108420"/>
                    <a:pt x="16761" y="97688"/>
                  </a:cubicBezTo>
                  <a:cubicBezTo>
                    <a:pt x="6029" y="86956"/>
                    <a:pt x="0" y="72401"/>
                    <a:pt x="0" y="57224"/>
                  </a:cubicBezTo>
                  <a:lnTo>
                    <a:pt x="0" y="57224"/>
                  </a:lnTo>
                  <a:cubicBezTo>
                    <a:pt x="0" y="42048"/>
                    <a:pt x="6029" y="27492"/>
                    <a:pt x="16761" y="16761"/>
                  </a:cubicBezTo>
                  <a:cubicBezTo>
                    <a:pt x="27492" y="6029"/>
                    <a:pt x="42048" y="0"/>
                    <a:pt x="57224" y="0"/>
                  </a:cubicBezTo>
                  <a:close/>
                </a:path>
              </a:pathLst>
            </a:custGeom>
            <a:gradFill rotWithShape="1">
              <a:gsLst>
                <a:gs pos="0">
                  <a:srgbClr val="FF3131">
                    <a:alpha val="100000"/>
                  </a:srgbClr>
                </a:gs>
                <a:gs pos="100000">
                  <a:srgbClr val="FF914D">
                    <a:alpha val="100000"/>
                  </a:srgbClr>
                </a:gs>
              </a:gsLst>
              <a:lin ang="0"/>
            </a:gradFill>
          </p:spPr>
          <p:txBody>
            <a:bodyPr/>
            <a:lstStyle/>
            <a:p>
              <a:endParaRPr lang="pt-BR"/>
            </a:p>
          </p:txBody>
        </p:sp>
        <p:sp>
          <p:nvSpPr>
            <p:cNvPr id="24" name="TextBox 24"/>
            <p:cNvSpPr txBox="1"/>
            <p:nvPr/>
          </p:nvSpPr>
          <p:spPr>
            <a:xfrm>
              <a:off x="0" y="-38100"/>
              <a:ext cx="761264" cy="152549"/>
            </a:xfrm>
            <a:prstGeom prst="rect">
              <a:avLst/>
            </a:prstGeom>
          </p:spPr>
          <p:txBody>
            <a:bodyPr lIns="50800" tIns="50800" rIns="50800" bIns="50800" rtlCol="0" anchor="ctr"/>
            <a:lstStyle/>
            <a:p>
              <a:pPr algn="ctr">
                <a:lnSpc>
                  <a:spcPts val="2659"/>
                </a:lnSpc>
                <a:spcBef>
                  <a:spcPct val="0"/>
                </a:spcBef>
              </a:pPr>
              <a:endParaRPr/>
            </a:p>
          </p:txBody>
        </p:sp>
      </p:grpSp>
      <p:sp>
        <p:nvSpPr>
          <p:cNvPr id="25" name="TextBox 25"/>
          <p:cNvSpPr txBox="1"/>
          <p:nvPr/>
        </p:nvSpPr>
        <p:spPr>
          <a:xfrm>
            <a:off x="7642658" y="12328150"/>
            <a:ext cx="1163955" cy="222900"/>
          </a:xfrm>
          <a:prstGeom prst="rect">
            <a:avLst/>
          </a:prstGeom>
        </p:spPr>
        <p:txBody>
          <a:bodyPr lIns="0" tIns="0" rIns="0" bIns="0" rtlCol="0" anchor="t">
            <a:spAutoFit/>
          </a:bodyPr>
          <a:lstStyle/>
          <a:p>
            <a:pPr algn="l">
              <a:lnSpc>
                <a:spcPts val="1499"/>
              </a:lnSpc>
            </a:pPr>
            <a:r>
              <a:rPr lang="en-US" sz="1249" b="1">
                <a:solidFill>
                  <a:srgbClr val="FFFFFF"/>
                </a:solidFill>
                <a:latin typeface="Arial Bold"/>
                <a:ea typeface="Arial Bold"/>
                <a:cs typeface="Arial Bold"/>
                <a:sym typeface="Arial Bold"/>
              </a:rPr>
              <a:t>CONCLUSÕES</a:t>
            </a:r>
          </a:p>
        </p:txBody>
      </p:sp>
      <p:grpSp>
        <p:nvGrpSpPr>
          <p:cNvPr id="26" name="Group 26"/>
          <p:cNvGrpSpPr/>
          <p:nvPr/>
        </p:nvGrpSpPr>
        <p:grpSpPr>
          <a:xfrm>
            <a:off x="3723850" y="4758917"/>
            <a:ext cx="2890425" cy="434547"/>
            <a:chOff x="0" y="0"/>
            <a:chExt cx="761264" cy="114449"/>
          </a:xfrm>
        </p:grpSpPr>
        <p:sp>
          <p:nvSpPr>
            <p:cNvPr id="27" name="Freeform 27"/>
            <p:cNvSpPr/>
            <p:nvPr/>
          </p:nvSpPr>
          <p:spPr>
            <a:xfrm>
              <a:off x="0" y="0"/>
              <a:ext cx="761264" cy="114449"/>
            </a:xfrm>
            <a:custGeom>
              <a:avLst/>
              <a:gdLst/>
              <a:ahLst/>
              <a:cxnLst/>
              <a:rect l="l" t="t" r="r" b="b"/>
              <a:pathLst>
                <a:path w="761264" h="114449">
                  <a:moveTo>
                    <a:pt x="57224" y="0"/>
                  </a:moveTo>
                  <a:lnTo>
                    <a:pt x="704040" y="0"/>
                  </a:lnTo>
                  <a:cubicBezTo>
                    <a:pt x="719217" y="0"/>
                    <a:pt x="733772" y="6029"/>
                    <a:pt x="744504" y="16761"/>
                  </a:cubicBezTo>
                  <a:cubicBezTo>
                    <a:pt x="755235" y="27492"/>
                    <a:pt x="761264" y="42048"/>
                    <a:pt x="761264" y="57224"/>
                  </a:cubicBezTo>
                  <a:lnTo>
                    <a:pt x="761264" y="57224"/>
                  </a:lnTo>
                  <a:cubicBezTo>
                    <a:pt x="761264" y="72401"/>
                    <a:pt x="755235" y="86956"/>
                    <a:pt x="744504" y="97688"/>
                  </a:cubicBezTo>
                  <a:cubicBezTo>
                    <a:pt x="733772" y="108420"/>
                    <a:pt x="719217" y="114449"/>
                    <a:pt x="704040" y="114449"/>
                  </a:cubicBezTo>
                  <a:lnTo>
                    <a:pt x="57224" y="114449"/>
                  </a:lnTo>
                  <a:cubicBezTo>
                    <a:pt x="42048" y="114449"/>
                    <a:pt x="27492" y="108420"/>
                    <a:pt x="16761" y="97688"/>
                  </a:cubicBezTo>
                  <a:cubicBezTo>
                    <a:pt x="6029" y="86956"/>
                    <a:pt x="0" y="72401"/>
                    <a:pt x="0" y="57224"/>
                  </a:cubicBezTo>
                  <a:lnTo>
                    <a:pt x="0" y="57224"/>
                  </a:lnTo>
                  <a:cubicBezTo>
                    <a:pt x="0" y="42048"/>
                    <a:pt x="6029" y="27492"/>
                    <a:pt x="16761" y="16761"/>
                  </a:cubicBezTo>
                  <a:cubicBezTo>
                    <a:pt x="27492" y="6029"/>
                    <a:pt x="42048" y="0"/>
                    <a:pt x="57224" y="0"/>
                  </a:cubicBezTo>
                  <a:close/>
                </a:path>
              </a:pathLst>
            </a:custGeom>
            <a:gradFill rotWithShape="1">
              <a:gsLst>
                <a:gs pos="0">
                  <a:srgbClr val="FF3131">
                    <a:alpha val="100000"/>
                  </a:srgbClr>
                </a:gs>
                <a:gs pos="100000">
                  <a:srgbClr val="FF914D">
                    <a:alpha val="100000"/>
                  </a:srgbClr>
                </a:gs>
              </a:gsLst>
              <a:lin ang="0"/>
            </a:gradFill>
          </p:spPr>
          <p:txBody>
            <a:bodyPr/>
            <a:lstStyle/>
            <a:p>
              <a:endParaRPr lang="pt-BR"/>
            </a:p>
          </p:txBody>
        </p:sp>
        <p:sp>
          <p:nvSpPr>
            <p:cNvPr id="28" name="TextBox 28"/>
            <p:cNvSpPr txBox="1"/>
            <p:nvPr/>
          </p:nvSpPr>
          <p:spPr>
            <a:xfrm>
              <a:off x="0" y="-38100"/>
              <a:ext cx="761264" cy="152549"/>
            </a:xfrm>
            <a:prstGeom prst="rect">
              <a:avLst/>
            </a:prstGeom>
          </p:spPr>
          <p:txBody>
            <a:bodyPr lIns="50800" tIns="50800" rIns="50800" bIns="50800" rtlCol="0" anchor="ctr"/>
            <a:lstStyle/>
            <a:p>
              <a:pPr algn="ctr">
                <a:lnSpc>
                  <a:spcPts val="2659"/>
                </a:lnSpc>
                <a:spcBef>
                  <a:spcPct val="0"/>
                </a:spcBef>
              </a:pPr>
              <a:endParaRPr/>
            </a:p>
          </p:txBody>
        </p:sp>
      </p:grpSp>
      <p:sp>
        <p:nvSpPr>
          <p:cNvPr id="29" name="TextBox 29"/>
          <p:cNvSpPr txBox="1"/>
          <p:nvPr/>
        </p:nvSpPr>
        <p:spPr>
          <a:xfrm>
            <a:off x="3920113" y="4881350"/>
            <a:ext cx="2473200" cy="211725"/>
          </a:xfrm>
          <a:prstGeom prst="rect">
            <a:avLst/>
          </a:prstGeom>
        </p:spPr>
        <p:txBody>
          <a:bodyPr lIns="0" tIns="0" rIns="0" bIns="0" rtlCol="0" anchor="t">
            <a:spAutoFit/>
          </a:bodyPr>
          <a:lstStyle/>
          <a:p>
            <a:pPr algn="ctr">
              <a:lnSpc>
                <a:spcPts val="1499"/>
              </a:lnSpc>
            </a:pPr>
            <a:r>
              <a:rPr lang="en-US" sz="1249" b="1">
                <a:solidFill>
                  <a:srgbClr val="FFFFFF"/>
                </a:solidFill>
                <a:latin typeface="Arial Bold"/>
                <a:ea typeface="Arial Bold"/>
                <a:cs typeface="Arial Bold"/>
                <a:sym typeface="Arial Bold"/>
              </a:rPr>
              <a:t>RESULTADOS/DISCUSSÃO</a:t>
            </a:r>
          </a:p>
        </p:txBody>
      </p:sp>
      <p:grpSp>
        <p:nvGrpSpPr>
          <p:cNvPr id="30" name="Group 30"/>
          <p:cNvGrpSpPr/>
          <p:nvPr/>
        </p:nvGrpSpPr>
        <p:grpSpPr>
          <a:xfrm>
            <a:off x="660963" y="11071938"/>
            <a:ext cx="2890425" cy="434547"/>
            <a:chOff x="0" y="0"/>
            <a:chExt cx="761264" cy="114449"/>
          </a:xfrm>
        </p:grpSpPr>
        <p:sp>
          <p:nvSpPr>
            <p:cNvPr id="31" name="Freeform 31"/>
            <p:cNvSpPr/>
            <p:nvPr/>
          </p:nvSpPr>
          <p:spPr>
            <a:xfrm>
              <a:off x="0" y="0"/>
              <a:ext cx="761264" cy="114449"/>
            </a:xfrm>
            <a:custGeom>
              <a:avLst/>
              <a:gdLst/>
              <a:ahLst/>
              <a:cxnLst/>
              <a:rect l="l" t="t" r="r" b="b"/>
              <a:pathLst>
                <a:path w="761264" h="114449">
                  <a:moveTo>
                    <a:pt x="57224" y="0"/>
                  </a:moveTo>
                  <a:lnTo>
                    <a:pt x="704040" y="0"/>
                  </a:lnTo>
                  <a:cubicBezTo>
                    <a:pt x="719217" y="0"/>
                    <a:pt x="733772" y="6029"/>
                    <a:pt x="744504" y="16761"/>
                  </a:cubicBezTo>
                  <a:cubicBezTo>
                    <a:pt x="755235" y="27492"/>
                    <a:pt x="761264" y="42048"/>
                    <a:pt x="761264" y="57224"/>
                  </a:cubicBezTo>
                  <a:lnTo>
                    <a:pt x="761264" y="57224"/>
                  </a:lnTo>
                  <a:cubicBezTo>
                    <a:pt x="761264" y="72401"/>
                    <a:pt x="755235" y="86956"/>
                    <a:pt x="744504" y="97688"/>
                  </a:cubicBezTo>
                  <a:cubicBezTo>
                    <a:pt x="733772" y="108420"/>
                    <a:pt x="719217" y="114449"/>
                    <a:pt x="704040" y="114449"/>
                  </a:cubicBezTo>
                  <a:lnTo>
                    <a:pt x="57224" y="114449"/>
                  </a:lnTo>
                  <a:cubicBezTo>
                    <a:pt x="42048" y="114449"/>
                    <a:pt x="27492" y="108420"/>
                    <a:pt x="16761" y="97688"/>
                  </a:cubicBezTo>
                  <a:cubicBezTo>
                    <a:pt x="6029" y="86956"/>
                    <a:pt x="0" y="72401"/>
                    <a:pt x="0" y="57224"/>
                  </a:cubicBezTo>
                  <a:lnTo>
                    <a:pt x="0" y="57224"/>
                  </a:lnTo>
                  <a:cubicBezTo>
                    <a:pt x="0" y="42048"/>
                    <a:pt x="6029" y="27492"/>
                    <a:pt x="16761" y="16761"/>
                  </a:cubicBezTo>
                  <a:cubicBezTo>
                    <a:pt x="27492" y="6029"/>
                    <a:pt x="42048" y="0"/>
                    <a:pt x="57224" y="0"/>
                  </a:cubicBezTo>
                  <a:close/>
                </a:path>
              </a:pathLst>
            </a:custGeom>
            <a:gradFill rotWithShape="1">
              <a:gsLst>
                <a:gs pos="0">
                  <a:srgbClr val="FF3131">
                    <a:alpha val="100000"/>
                  </a:srgbClr>
                </a:gs>
                <a:gs pos="100000">
                  <a:srgbClr val="FF914D">
                    <a:alpha val="100000"/>
                  </a:srgbClr>
                </a:gs>
              </a:gsLst>
              <a:lin ang="0"/>
            </a:gradFill>
          </p:spPr>
          <p:txBody>
            <a:bodyPr/>
            <a:lstStyle/>
            <a:p>
              <a:endParaRPr lang="pt-BR"/>
            </a:p>
          </p:txBody>
        </p:sp>
        <p:sp>
          <p:nvSpPr>
            <p:cNvPr id="32" name="TextBox 32"/>
            <p:cNvSpPr txBox="1"/>
            <p:nvPr/>
          </p:nvSpPr>
          <p:spPr>
            <a:xfrm>
              <a:off x="0" y="-38100"/>
              <a:ext cx="761264" cy="152549"/>
            </a:xfrm>
            <a:prstGeom prst="rect">
              <a:avLst/>
            </a:prstGeom>
          </p:spPr>
          <p:txBody>
            <a:bodyPr lIns="50800" tIns="50800" rIns="50800" bIns="50800" rtlCol="0" anchor="ctr"/>
            <a:lstStyle/>
            <a:p>
              <a:pPr algn="ctr">
                <a:lnSpc>
                  <a:spcPts val="2659"/>
                </a:lnSpc>
                <a:spcBef>
                  <a:spcPct val="0"/>
                </a:spcBef>
              </a:pPr>
              <a:endParaRPr/>
            </a:p>
          </p:txBody>
        </p:sp>
      </p:grpSp>
      <p:sp>
        <p:nvSpPr>
          <p:cNvPr id="33" name="TextBox 33"/>
          <p:cNvSpPr txBox="1"/>
          <p:nvPr/>
        </p:nvSpPr>
        <p:spPr>
          <a:xfrm>
            <a:off x="1457754" y="11168236"/>
            <a:ext cx="1244600" cy="222900"/>
          </a:xfrm>
          <a:prstGeom prst="rect">
            <a:avLst/>
          </a:prstGeom>
        </p:spPr>
        <p:txBody>
          <a:bodyPr lIns="0" tIns="0" rIns="0" bIns="0" rtlCol="0" anchor="t">
            <a:spAutoFit/>
          </a:bodyPr>
          <a:lstStyle/>
          <a:p>
            <a:pPr algn="l">
              <a:lnSpc>
                <a:spcPts val="1499"/>
              </a:lnSpc>
            </a:pPr>
            <a:r>
              <a:rPr lang="en-US" sz="1249" b="1">
                <a:solidFill>
                  <a:srgbClr val="FFFFFF"/>
                </a:solidFill>
                <a:latin typeface="Arial Bold"/>
                <a:ea typeface="Arial Bold"/>
                <a:cs typeface="Arial Bold"/>
                <a:sym typeface="Arial Bold"/>
              </a:rPr>
              <a:t>METODOLOGIA</a:t>
            </a:r>
          </a:p>
        </p:txBody>
      </p:sp>
      <p:sp>
        <p:nvSpPr>
          <p:cNvPr id="34" name="TextBox 34"/>
          <p:cNvSpPr txBox="1"/>
          <p:nvPr/>
        </p:nvSpPr>
        <p:spPr>
          <a:xfrm>
            <a:off x="720513" y="3337296"/>
            <a:ext cx="5454900" cy="760175"/>
          </a:xfrm>
          <a:prstGeom prst="rect">
            <a:avLst/>
          </a:prstGeom>
        </p:spPr>
        <p:txBody>
          <a:bodyPr lIns="0" tIns="0" rIns="0" bIns="0" rtlCol="0" anchor="t">
            <a:spAutoFit/>
          </a:bodyPr>
          <a:lstStyle/>
          <a:p>
            <a:pPr algn="l">
              <a:lnSpc>
                <a:spcPts val="5999"/>
              </a:lnSpc>
            </a:pPr>
            <a:r>
              <a:rPr lang="en-US" sz="4999" b="1">
                <a:solidFill>
                  <a:srgbClr val="FFFFFF"/>
                </a:solidFill>
                <a:latin typeface="Tahoma Bold"/>
                <a:ea typeface="Tahoma Bold"/>
                <a:cs typeface="Tahoma Bold"/>
                <a:sym typeface="Tahoma Bold"/>
              </a:rPr>
              <a:t>Inserir um título</a:t>
            </a:r>
          </a:p>
        </p:txBody>
      </p:sp>
      <p:grpSp>
        <p:nvGrpSpPr>
          <p:cNvPr id="35" name="Group 35"/>
          <p:cNvGrpSpPr/>
          <p:nvPr/>
        </p:nvGrpSpPr>
        <p:grpSpPr>
          <a:xfrm>
            <a:off x="6872412" y="12767812"/>
            <a:ext cx="2771325" cy="1668225"/>
            <a:chOff x="0" y="0"/>
            <a:chExt cx="3695100" cy="2224300"/>
          </a:xfrm>
        </p:grpSpPr>
        <p:sp>
          <p:nvSpPr>
            <p:cNvPr id="36" name="Freeform 36"/>
            <p:cNvSpPr/>
            <p:nvPr/>
          </p:nvSpPr>
          <p:spPr>
            <a:xfrm>
              <a:off x="-1110742" y="0"/>
              <a:ext cx="4805807" cy="2236978"/>
            </a:xfrm>
            <a:custGeom>
              <a:avLst/>
              <a:gdLst/>
              <a:ahLst/>
              <a:cxnLst/>
              <a:rect l="l" t="t" r="r" b="b"/>
              <a:pathLst>
                <a:path w="4805807" h="2236978">
                  <a:moveTo>
                    <a:pt x="1142492" y="0"/>
                  </a:moveTo>
                  <a:lnTo>
                    <a:pt x="1155192" y="0"/>
                  </a:lnTo>
                  <a:lnTo>
                    <a:pt x="1155192" y="12700"/>
                  </a:lnTo>
                  <a:lnTo>
                    <a:pt x="1142492" y="12700"/>
                  </a:lnTo>
                  <a:close/>
                  <a:moveTo>
                    <a:pt x="1167892" y="12700"/>
                  </a:moveTo>
                  <a:lnTo>
                    <a:pt x="1180592" y="12700"/>
                  </a:lnTo>
                  <a:lnTo>
                    <a:pt x="1167892" y="12700"/>
                  </a:lnTo>
                  <a:close/>
                  <a:moveTo>
                    <a:pt x="1193292" y="12700"/>
                  </a:moveTo>
                  <a:lnTo>
                    <a:pt x="1205992" y="12700"/>
                  </a:lnTo>
                  <a:lnTo>
                    <a:pt x="1193292" y="12700"/>
                  </a:lnTo>
                  <a:close/>
                  <a:moveTo>
                    <a:pt x="1218692" y="12700"/>
                  </a:moveTo>
                  <a:lnTo>
                    <a:pt x="1231392" y="12700"/>
                  </a:lnTo>
                  <a:lnTo>
                    <a:pt x="1218692" y="12700"/>
                  </a:lnTo>
                  <a:close/>
                  <a:moveTo>
                    <a:pt x="1244092" y="12700"/>
                  </a:moveTo>
                  <a:lnTo>
                    <a:pt x="1256792" y="12700"/>
                  </a:lnTo>
                  <a:lnTo>
                    <a:pt x="1244092" y="12700"/>
                  </a:lnTo>
                  <a:close/>
                  <a:moveTo>
                    <a:pt x="1269492" y="12700"/>
                  </a:moveTo>
                  <a:lnTo>
                    <a:pt x="1282192" y="12700"/>
                  </a:lnTo>
                  <a:lnTo>
                    <a:pt x="1269492" y="12700"/>
                  </a:lnTo>
                  <a:close/>
                  <a:moveTo>
                    <a:pt x="1294892" y="12700"/>
                  </a:moveTo>
                  <a:lnTo>
                    <a:pt x="1307592" y="12700"/>
                  </a:lnTo>
                  <a:lnTo>
                    <a:pt x="1294892" y="12700"/>
                  </a:lnTo>
                  <a:close/>
                  <a:moveTo>
                    <a:pt x="1320292" y="12700"/>
                  </a:moveTo>
                  <a:lnTo>
                    <a:pt x="1332992" y="12700"/>
                  </a:lnTo>
                  <a:lnTo>
                    <a:pt x="1320292" y="12700"/>
                  </a:lnTo>
                  <a:close/>
                  <a:moveTo>
                    <a:pt x="1345692" y="12700"/>
                  </a:moveTo>
                  <a:lnTo>
                    <a:pt x="1358392" y="12700"/>
                  </a:lnTo>
                  <a:lnTo>
                    <a:pt x="1345692" y="12700"/>
                  </a:lnTo>
                  <a:close/>
                  <a:moveTo>
                    <a:pt x="1371092" y="12700"/>
                  </a:moveTo>
                  <a:lnTo>
                    <a:pt x="1383792" y="12700"/>
                  </a:lnTo>
                  <a:lnTo>
                    <a:pt x="1371092" y="12700"/>
                  </a:lnTo>
                  <a:close/>
                  <a:moveTo>
                    <a:pt x="1396492" y="12700"/>
                  </a:moveTo>
                  <a:lnTo>
                    <a:pt x="1409192" y="12700"/>
                  </a:lnTo>
                  <a:lnTo>
                    <a:pt x="1396492" y="12700"/>
                  </a:lnTo>
                  <a:close/>
                  <a:moveTo>
                    <a:pt x="1421892" y="12700"/>
                  </a:moveTo>
                  <a:lnTo>
                    <a:pt x="1434592" y="12700"/>
                  </a:lnTo>
                  <a:lnTo>
                    <a:pt x="1421892" y="12700"/>
                  </a:lnTo>
                  <a:close/>
                  <a:moveTo>
                    <a:pt x="1447292" y="12700"/>
                  </a:moveTo>
                  <a:lnTo>
                    <a:pt x="1459992" y="12700"/>
                  </a:lnTo>
                  <a:lnTo>
                    <a:pt x="1447292" y="12700"/>
                  </a:lnTo>
                  <a:close/>
                  <a:moveTo>
                    <a:pt x="1472692" y="12700"/>
                  </a:moveTo>
                  <a:lnTo>
                    <a:pt x="1485392" y="12700"/>
                  </a:lnTo>
                  <a:lnTo>
                    <a:pt x="1472692" y="12700"/>
                  </a:lnTo>
                  <a:close/>
                  <a:moveTo>
                    <a:pt x="1498092" y="12700"/>
                  </a:moveTo>
                  <a:lnTo>
                    <a:pt x="1510792" y="12700"/>
                  </a:lnTo>
                  <a:lnTo>
                    <a:pt x="1498092" y="12700"/>
                  </a:lnTo>
                  <a:close/>
                  <a:moveTo>
                    <a:pt x="1523492" y="12700"/>
                  </a:moveTo>
                  <a:lnTo>
                    <a:pt x="1536192" y="12700"/>
                  </a:lnTo>
                  <a:lnTo>
                    <a:pt x="1523492" y="12700"/>
                  </a:lnTo>
                  <a:close/>
                  <a:moveTo>
                    <a:pt x="1548892" y="12700"/>
                  </a:moveTo>
                  <a:lnTo>
                    <a:pt x="1561592" y="12700"/>
                  </a:lnTo>
                  <a:lnTo>
                    <a:pt x="1548892" y="12700"/>
                  </a:lnTo>
                  <a:close/>
                  <a:moveTo>
                    <a:pt x="1574292" y="12700"/>
                  </a:moveTo>
                  <a:lnTo>
                    <a:pt x="1586992" y="12700"/>
                  </a:lnTo>
                  <a:lnTo>
                    <a:pt x="1574292" y="12700"/>
                  </a:lnTo>
                  <a:close/>
                  <a:moveTo>
                    <a:pt x="1599692" y="12700"/>
                  </a:moveTo>
                  <a:lnTo>
                    <a:pt x="1612392" y="12700"/>
                  </a:lnTo>
                  <a:lnTo>
                    <a:pt x="1599692" y="12700"/>
                  </a:lnTo>
                  <a:close/>
                  <a:moveTo>
                    <a:pt x="1625092" y="12700"/>
                  </a:moveTo>
                  <a:lnTo>
                    <a:pt x="1637792" y="12700"/>
                  </a:lnTo>
                  <a:lnTo>
                    <a:pt x="1625092" y="12700"/>
                  </a:lnTo>
                  <a:close/>
                  <a:moveTo>
                    <a:pt x="1650492" y="12700"/>
                  </a:moveTo>
                  <a:lnTo>
                    <a:pt x="1663192" y="12700"/>
                  </a:lnTo>
                  <a:lnTo>
                    <a:pt x="1650492" y="12700"/>
                  </a:lnTo>
                  <a:close/>
                  <a:moveTo>
                    <a:pt x="1675892" y="12700"/>
                  </a:moveTo>
                  <a:lnTo>
                    <a:pt x="1688592" y="12700"/>
                  </a:lnTo>
                  <a:lnTo>
                    <a:pt x="1675892" y="12700"/>
                  </a:lnTo>
                  <a:close/>
                  <a:moveTo>
                    <a:pt x="1701292" y="12700"/>
                  </a:moveTo>
                  <a:lnTo>
                    <a:pt x="1713992" y="12700"/>
                  </a:lnTo>
                  <a:lnTo>
                    <a:pt x="1701292" y="12700"/>
                  </a:lnTo>
                  <a:close/>
                  <a:moveTo>
                    <a:pt x="1726692" y="12700"/>
                  </a:moveTo>
                  <a:lnTo>
                    <a:pt x="1739392" y="12700"/>
                  </a:lnTo>
                  <a:lnTo>
                    <a:pt x="1726692" y="12700"/>
                  </a:lnTo>
                  <a:close/>
                  <a:moveTo>
                    <a:pt x="1752092" y="12700"/>
                  </a:moveTo>
                  <a:lnTo>
                    <a:pt x="1764792" y="12700"/>
                  </a:lnTo>
                  <a:lnTo>
                    <a:pt x="1752092" y="12700"/>
                  </a:lnTo>
                  <a:close/>
                  <a:moveTo>
                    <a:pt x="1777492" y="12700"/>
                  </a:moveTo>
                  <a:lnTo>
                    <a:pt x="1790192" y="12700"/>
                  </a:lnTo>
                  <a:lnTo>
                    <a:pt x="1777492" y="12700"/>
                  </a:lnTo>
                  <a:close/>
                  <a:moveTo>
                    <a:pt x="1802892" y="12700"/>
                  </a:moveTo>
                  <a:lnTo>
                    <a:pt x="1815592" y="12700"/>
                  </a:lnTo>
                  <a:lnTo>
                    <a:pt x="1802892" y="12700"/>
                  </a:lnTo>
                  <a:close/>
                  <a:moveTo>
                    <a:pt x="1828292" y="12700"/>
                  </a:moveTo>
                  <a:lnTo>
                    <a:pt x="1840992" y="12700"/>
                  </a:lnTo>
                  <a:lnTo>
                    <a:pt x="1828292" y="12700"/>
                  </a:lnTo>
                  <a:close/>
                  <a:moveTo>
                    <a:pt x="1853692" y="12700"/>
                  </a:moveTo>
                  <a:lnTo>
                    <a:pt x="1866392" y="12700"/>
                  </a:lnTo>
                  <a:lnTo>
                    <a:pt x="1853692" y="12700"/>
                  </a:lnTo>
                  <a:close/>
                  <a:moveTo>
                    <a:pt x="1879092" y="12700"/>
                  </a:moveTo>
                  <a:lnTo>
                    <a:pt x="1891792" y="12700"/>
                  </a:lnTo>
                  <a:lnTo>
                    <a:pt x="1879092" y="12700"/>
                  </a:lnTo>
                  <a:close/>
                  <a:moveTo>
                    <a:pt x="1904492" y="12700"/>
                  </a:moveTo>
                  <a:lnTo>
                    <a:pt x="1917192" y="12700"/>
                  </a:lnTo>
                  <a:lnTo>
                    <a:pt x="1904492" y="12700"/>
                  </a:lnTo>
                  <a:close/>
                  <a:moveTo>
                    <a:pt x="1929892" y="12700"/>
                  </a:moveTo>
                  <a:lnTo>
                    <a:pt x="1942592" y="12700"/>
                  </a:lnTo>
                  <a:lnTo>
                    <a:pt x="1929892" y="12700"/>
                  </a:lnTo>
                  <a:close/>
                  <a:moveTo>
                    <a:pt x="1955292" y="12700"/>
                  </a:moveTo>
                  <a:lnTo>
                    <a:pt x="1967992" y="12700"/>
                  </a:lnTo>
                  <a:lnTo>
                    <a:pt x="1955292" y="12700"/>
                  </a:lnTo>
                  <a:close/>
                  <a:moveTo>
                    <a:pt x="1980692" y="12700"/>
                  </a:moveTo>
                  <a:lnTo>
                    <a:pt x="1993392" y="12700"/>
                  </a:lnTo>
                  <a:lnTo>
                    <a:pt x="1980692" y="12700"/>
                  </a:lnTo>
                  <a:close/>
                  <a:moveTo>
                    <a:pt x="2006092" y="12700"/>
                  </a:moveTo>
                  <a:lnTo>
                    <a:pt x="2018792" y="12700"/>
                  </a:lnTo>
                  <a:lnTo>
                    <a:pt x="2006092" y="12700"/>
                  </a:lnTo>
                  <a:close/>
                  <a:moveTo>
                    <a:pt x="2031492" y="12700"/>
                  </a:moveTo>
                  <a:lnTo>
                    <a:pt x="2044192" y="12700"/>
                  </a:lnTo>
                  <a:lnTo>
                    <a:pt x="2031492" y="12700"/>
                  </a:lnTo>
                  <a:close/>
                  <a:moveTo>
                    <a:pt x="2056892" y="12700"/>
                  </a:moveTo>
                  <a:lnTo>
                    <a:pt x="2069592" y="12700"/>
                  </a:lnTo>
                  <a:lnTo>
                    <a:pt x="2056892" y="12700"/>
                  </a:lnTo>
                  <a:close/>
                  <a:moveTo>
                    <a:pt x="2082292" y="12700"/>
                  </a:moveTo>
                  <a:lnTo>
                    <a:pt x="2094992" y="12700"/>
                  </a:lnTo>
                  <a:lnTo>
                    <a:pt x="2082292" y="12700"/>
                  </a:lnTo>
                  <a:close/>
                  <a:moveTo>
                    <a:pt x="2107692" y="12700"/>
                  </a:moveTo>
                  <a:lnTo>
                    <a:pt x="2120392" y="12700"/>
                  </a:lnTo>
                  <a:lnTo>
                    <a:pt x="2107692" y="12700"/>
                  </a:lnTo>
                  <a:close/>
                  <a:moveTo>
                    <a:pt x="2133092" y="12700"/>
                  </a:moveTo>
                  <a:lnTo>
                    <a:pt x="2145792" y="12700"/>
                  </a:lnTo>
                  <a:lnTo>
                    <a:pt x="2133092" y="12700"/>
                  </a:lnTo>
                  <a:close/>
                  <a:moveTo>
                    <a:pt x="2158492" y="12700"/>
                  </a:moveTo>
                  <a:lnTo>
                    <a:pt x="2171192" y="12700"/>
                  </a:lnTo>
                  <a:lnTo>
                    <a:pt x="2158492" y="12700"/>
                  </a:lnTo>
                  <a:close/>
                  <a:moveTo>
                    <a:pt x="2183892" y="12700"/>
                  </a:moveTo>
                  <a:lnTo>
                    <a:pt x="2196592" y="12700"/>
                  </a:lnTo>
                  <a:lnTo>
                    <a:pt x="2183892" y="12700"/>
                  </a:lnTo>
                  <a:close/>
                  <a:moveTo>
                    <a:pt x="2209292" y="12700"/>
                  </a:moveTo>
                  <a:lnTo>
                    <a:pt x="2221992" y="12700"/>
                  </a:lnTo>
                  <a:lnTo>
                    <a:pt x="2209292" y="12700"/>
                  </a:lnTo>
                  <a:close/>
                  <a:moveTo>
                    <a:pt x="2234692" y="12700"/>
                  </a:moveTo>
                  <a:lnTo>
                    <a:pt x="2247392" y="12700"/>
                  </a:lnTo>
                  <a:lnTo>
                    <a:pt x="2234692" y="12700"/>
                  </a:lnTo>
                  <a:close/>
                  <a:moveTo>
                    <a:pt x="2260092" y="12700"/>
                  </a:moveTo>
                  <a:lnTo>
                    <a:pt x="2272792" y="12700"/>
                  </a:lnTo>
                  <a:lnTo>
                    <a:pt x="2260092" y="12700"/>
                  </a:lnTo>
                  <a:close/>
                  <a:moveTo>
                    <a:pt x="2285492" y="12700"/>
                  </a:moveTo>
                  <a:lnTo>
                    <a:pt x="2298192" y="12700"/>
                  </a:lnTo>
                  <a:lnTo>
                    <a:pt x="2285492" y="12700"/>
                  </a:lnTo>
                  <a:close/>
                  <a:moveTo>
                    <a:pt x="2310892" y="12700"/>
                  </a:moveTo>
                  <a:lnTo>
                    <a:pt x="2323592" y="12700"/>
                  </a:lnTo>
                  <a:lnTo>
                    <a:pt x="2310892" y="12700"/>
                  </a:lnTo>
                  <a:close/>
                  <a:moveTo>
                    <a:pt x="2336292" y="12700"/>
                  </a:moveTo>
                  <a:lnTo>
                    <a:pt x="2348992" y="12700"/>
                  </a:lnTo>
                  <a:lnTo>
                    <a:pt x="2336292" y="12700"/>
                  </a:lnTo>
                  <a:close/>
                  <a:moveTo>
                    <a:pt x="2361692" y="12700"/>
                  </a:moveTo>
                  <a:lnTo>
                    <a:pt x="2374392" y="12700"/>
                  </a:lnTo>
                  <a:lnTo>
                    <a:pt x="2361692" y="12700"/>
                  </a:lnTo>
                  <a:close/>
                  <a:moveTo>
                    <a:pt x="2387092" y="12700"/>
                  </a:moveTo>
                  <a:lnTo>
                    <a:pt x="2399792" y="12700"/>
                  </a:lnTo>
                  <a:lnTo>
                    <a:pt x="2387092" y="12700"/>
                  </a:lnTo>
                  <a:close/>
                  <a:moveTo>
                    <a:pt x="2412492" y="12700"/>
                  </a:moveTo>
                  <a:lnTo>
                    <a:pt x="2425192" y="12700"/>
                  </a:lnTo>
                  <a:lnTo>
                    <a:pt x="2412492" y="12700"/>
                  </a:lnTo>
                  <a:close/>
                  <a:moveTo>
                    <a:pt x="2437892" y="12700"/>
                  </a:moveTo>
                  <a:lnTo>
                    <a:pt x="2450592" y="12700"/>
                  </a:lnTo>
                  <a:lnTo>
                    <a:pt x="2437892" y="12700"/>
                  </a:lnTo>
                  <a:close/>
                  <a:moveTo>
                    <a:pt x="2463292" y="12700"/>
                  </a:moveTo>
                  <a:lnTo>
                    <a:pt x="2475992" y="12700"/>
                  </a:lnTo>
                  <a:lnTo>
                    <a:pt x="2463292" y="12700"/>
                  </a:lnTo>
                  <a:close/>
                  <a:moveTo>
                    <a:pt x="2488692" y="12700"/>
                  </a:moveTo>
                  <a:lnTo>
                    <a:pt x="2501392" y="12700"/>
                  </a:lnTo>
                  <a:lnTo>
                    <a:pt x="2488692" y="12700"/>
                  </a:lnTo>
                  <a:close/>
                  <a:moveTo>
                    <a:pt x="2514092" y="12700"/>
                  </a:moveTo>
                  <a:lnTo>
                    <a:pt x="2526792" y="12700"/>
                  </a:lnTo>
                  <a:lnTo>
                    <a:pt x="2514092" y="12700"/>
                  </a:lnTo>
                  <a:close/>
                  <a:moveTo>
                    <a:pt x="2539492" y="12700"/>
                  </a:moveTo>
                  <a:lnTo>
                    <a:pt x="2552192" y="12700"/>
                  </a:lnTo>
                  <a:lnTo>
                    <a:pt x="2539492" y="12700"/>
                  </a:lnTo>
                  <a:close/>
                  <a:moveTo>
                    <a:pt x="2564892" y="12700"/>
                  </a:moveTo>
                  <a:lnTo>
                    <a:pt x="2577592" y="12700"/>
                  </a:lnTo>
                  <a:lnTo>
                    <a:pt x="2564892" y="12700"/>
                  </a:lnTo>
                  <a:close/>
                  <a:moveTo>
                    <a:pt x="2590292" y="12700"/>
                  </a:moveTo>
                  <a:lnTo>
                    <a:pt x="2602992" y="12700"/>
                  </a:lnTo>
                  <a:lnTo>
                    <a:pt x="2590292" y="12700"/>
                  </a:lnTo>
                  <a:close/>
                  <a:moveTo>
                    <a:pt x="2615692" y="12700"/>
                  </a:moveTo>
                  <a:lnTo>
                    <a:pt x="2628392" y="12700"/>
                  </a:lnTo>
                  <a:lnTo>
                    <a:pt x="2615692" y="12700"/>
                  </a:lnTo>
                  <a:close/>
                  <a:moveTo>
                    <a:pt x="2641092" y="12700"/>
                  </a:moveTo>
                  <a:lnTo>
                    <a:pt x="2653792" y="12700"/>
                  </a:lnTo>
                  <a:lnTo>
                    <a:pt x="2641092" y="12700"/>
                  </a:lnTo>
                  <a:close/>
                  <a:moveTo>
                    <a:pt x="2666492" y="12700"/>
                  </a:moveTo>
                  <a:lnTo>
                    <a:pt x="2679192" y="12700"/>
                  </a:lnTo>
                  <a:lnTo>
                    <a:pt x="2666492" y="12700"/>
                  </a:lnTo>
                  <a:close/>
                  <a:moveTo>
                    <a:pt x="2691892" y="12700"/>
                  </a:moveTo>
                  <a:lnTo>
                    <a:pt x="2704592" y="12700"/>
                  </a:lnTo>
                  <a:lnTo>
                    <a:pt x="2691892" y="12700"/>
                  </a:lnTo>
                  <a:close/>
                  <a:moveTo>
                    <a:pt x="2717292" y="12700"/>
                  </a:moveTo>
                  <a:lnTo>
                    <a:pt x="2729992" y="12700"/>
                  </a:lnTo>
                  <a:lnTo>
                    <a:pt x="2717292" y="12700"/>
                  </a:lnTo>
                  <a:close/>
                  <a:moveTo>
                    <a:pt x="2742692" y="12700"/>
                  </a:moveTo>
                  <a:lnTo>
                    <a:pt x="2755392" y="12700"/>
                  </a:lnTo>
                  <a:lnTo>
                    <a:pt x="2742692" y="12700"/>
                  </a:lnTo>
                  <a:close/>
                  <a:moveTo>
                    <a:pt x="2768092" y="12700"/>
                  </a:moveTo>
                  <a:lnTo>
                    <a:pt x="2780792" y="12700"/>
                  </a:lnTo>
                  <a:lnTo>
                    <a:pt x="2768092" y="12700"/>
                  </a:lnTo>
                  <a:close/>
                  <a:moveTo>
                    <a:pt x="2793492" y="12700"/>
                  </a:moveTo>
                  <a:lnTo>
                    <a:pt x="2806192" y="12700"/>
                  </a:lnTo>
                  <a:lnTo>
                    <a:pt x="2793492" y="12700"/>
                  </a:lnTo>
                  <a:close/>
                  <a:moveTo>
                    <a:pt x="2818892" y="12700"/>
                  </a:moveTo>
                  <a:lnTo>
                    <a:pt x="2831592" y="12700"/>
                  </a:lnTo>
                  <a:lnTo>
                    <a:pt x="2818892" y="12700"/>
                  </a:lnTo>
                  <a:close/>
                  <a:moveTo>
                    <a:pt x="2844292" y="12700"/>
                  </a:moveTo>
                  <a:lnTo>
                    <a:pt x="2856992" y="12700"/>
                  </a:lnTo>
                  <a:lnTo>
                    <a:pt x="2844292" y="12700"/>
                  </a:lnTo>
                  <a:close/>
                  <a:moveTo>
                    <a:pt x="2869692" y="12700"/>
                  </a:moveTo>
                  <a:lnTo>
                    <a:pt x="2882392" y="12700"/>
                  </a:lnTo>
                  <a:lnTo>
                    <a:pt x="2869692" y="12700"/>
                  </a:lnTo>
                  <a:close/>
                  <a:moveTo>
                    <a:pt x="2895092" y="12700"/>
                  </a:moveTo>
                  <a:lnTo>
                    <a:pt x="2907792" y="12700"/>
                  </a:lnTo>
                  <a:lnTo>
                    <a:pt x="2895092" y="12700"/>
                  </a:lnTo>
                  <a:close/>
                  <a:moveTo>
                    <a:pt x="2920492" y="12700"/>
                  </a:moveTo>
                  <a:lnTo>
                    <a:pt x="2933192" y="12700"/>
                  </a:lnTo>
                  <a:lnTo>
                    <a:pt x="2920492" y="12700"/>
                  </a:lnTo>
                  <a:close/>
                  <a:moveTo>
                    <a:pt x="2945892" y="12700"/>
                  </a:moveTo>
                  <a:lnTo>
                    <a:pt x="2958592" y="12700"/>
                  </a:lnTo>
                  <a:lnTo>
                    <a:pt x="2945892" y="12700"/>
                  </a:lnTo>
                  <a:close/>
                  <a:moveTo>
                    <a:pt x="2971292" y="12700"/>
                  </a:moveTo>
                  <a:lnTo>
                    <a:pt x="2983992" y="12700"/>
                  </a:lnTo>
                  <a:lnTo>
                    <a:pt x="2971292" y="12700"/>
                  </a:lnTo>
                  <a:close/>
                  <a:moveTo>
                    <a:pt x="2996692" y="12700"/>
                  </a:moveTo>
                  <a:lnTo>
                    <a:pt x="3009392" y="12700"/>
                  </a:lnTo>
                  <a:lnTo>
                    <a:pt x="2996692" y="12700"/>
                  </a:lnTo>
                  <a:close/>
                  <a:moveTo>
                    <a:pt x="3022092" y="12700"/>
                  </a:moveTo>
                  <a:lnTo>
                    <a:pt x="3034792" y="12700"/>
                  </a:lnTo>
                  <a:lnTo>
                    <a:pt x="3022092" y="12700"/>
                  </a:lnTo>
                  <a:close/>
                  <a:moveTo>
                    <a:pt x="3047492" y="12700"/>
                  </a:moveTo>
                  <a:lnTo>
                    <a:pt x="3060192" y="12700"/>
                  </a:lnTo>
                  <a:lnTo>
                    <a:pt x="3047492" y="12700"/>
                  </a:lnTo>
                  <a:close/>
                  <a:moveTo>
                    <a:pt x="3072892" y="12700"/>
                  </a:moveTo>
                  <a:lnTo>
                    <a:pt x="3085592" y="12700"/>
                  </a:lnTo>
                  <a:lnTo>
                    <a:pt x="3072892" y="12700"/>
                  </a:lnTo>
                  <a:close/>
                  <a:moveTo>
                    <a:pt x="3098292" y="12700"/>
                  </a:moveTo>
                  <a:lnTo>
                    <a:pt x="3110992" y="12700"/>
                  </a:lnTo>
                  <a:lnTo>
                    <a:pt x="3098292" y="12700"/>
                  </a:lnTo>
                  <a:close/>
                  <a:moveTo>
                    <a:pt x="3123692" y="12700"/>
                  </a:moveTo>
                  <a:lnTo>
                    <a:pt x="3136392" y="12700"/>
                  </a:lnTo>
                  <a:lnTo>
                    <a:pt x="3123692" y="12700"/>
                  </a:lnTo>
                  <a:close/>
                  <a:moveTo>
                    <a:pt x="3149092" y="12700"/>
                  </a:moveTo>
                  <a:lnTo>
                    <a:pt x="3161792" y="12700"/>
                  </a:lnTo>
                  <a:lnTo>
                    <a:pt x="3149092" y="12700"/>
                  </a:lnTo>
                  <a:close/>
                  <a:moveTo>
                    <a:pt x="3174492" y="12700"/>
                  </a:moveTo>
                  <a:lnTo>
                    <a:pt x="3187192" y="12700"/>
                  </a:lnTo>
                  <a:lnTo>
                    <a:pt x="3174492" y="12700"/>
                  </a:lnTo>
                  <a:close/>
                  <a:moveTo>
                    <a:pt x="3199892" y="12700"/>
                  </a:moveTo>
                  <a:lnTo>
                    <a:pt x="3212592" y="12700"/>
                  </a:lnTo>
                  <a:lnTo>
                    <a:pt x="3199892" y="12700"/>
                  </a:lnTo>
                  <a:close/>
                  <a:moveTo>
                    <a:pt x="3225292" y="12700"/>
                  </a:moveTo>
                  <a:lnTo>
                    <a:pt x="3237992" y="12700"/>
                  </a:lnTo>
                  <a:lnTo>
                    <a:pt x="3225292" y="12700"/>
                  </a:lnTo>
                  <a:close/>
                  <a:moveTo>
                    <a:pt x="3250692" y="12700"/>
                  </a:moveTo>
                  <a:lnTo>
                    <a:pt x="3263392" y="12700"/>
                  </a:lnTo>
                  <a:lnTo>
                    <a:pt x="3250692" y="12700"/>
                  </a:lnTo>
                  <a:close/>
                  <a:moveTo>
                    <a:pt x="3276092" y="12700"/>
                  </a:moveTo>
                  <a:lnTo>
                    <a:pt x="3288792" y="12700"/>
                  </a:lnTo>
                  <a:lnTo>
                    <a:pt x="3276092" y="12700"/>
                  </a:lnTo>
                  <a:close/>
                  <a:moveTo>
                    <a:pt x="3301492" y="12700"/>
                  </a:moveTo>
                  <a:lnTo>
                    <a:pt x="3314192" y="12700"/>
                  </a:lnTo>
                  <a:lnTo>
                    <a:pt x="3301492" y="12700"/>
                  </a:lnTo>
                  <a:close/>
                  <a:moveTo>
                    <a:pt x="3326892" y="12700"/>
                  </a:moveTo>
                  <a:lnTo>
                    <a:pt x="3339592" y="12700"/>
                  </a:lnTo>
                  <a:lnTo>
                    <a:pt x="3326892" y="12700"/>
                  </a:lnTo>
                  <a:close/>
                  <a:moveTo>
                    <a:pt x="3352292" y="12700"/>
                  </a:moveTo>
                  <a:lnTo>
                    <a:pt x="3364992" y="12700"/>
                  </a:lnTo>
                  <a:lnTo>
                    <a:pt x="3352292" y="12700"/>
                  </a:lnTo>
                  <a:close/>
                  <a:moveTo>
                    <a:pt x="3377692" y="12700"/>
                  </a:moveTo>
                  <a:lnTo>
                    <a:pt x="3390392" y="12700"/>
                  </a:lnTo>
                  <a:lnTo>
                    <a:pt x="3377692" y="12700"/>
                  </a:lnTo>
                  <a:close/>
                  <a:moveTo>
                    <a:pt x="3403092" y="12700"/>
                  </a:moveTo>
                  <a:lnTo>
                    <a:pt x="3415792" y="12700"/>
                  </a:lnTo>
                  <a:lnTo>
                    <a:pt x="3403092" y="12700"/>
                  </a:lnTo>
                  <a:close/>
                  <a:moveTo>
                    <a:pt x="3428492" y="12700"/>
                  </a:moveTo>
                  <a:lnTo>
                    <a:pt x="3441192" y="12700"/>
                  </a:lnTo>
                  <a:lnTo>
                    <a:pt x="3428492" y="12700"/>
                  </a:lnTo>
                  <a:close/>
                  <a:moveTo>
                    <a:pt x="3453892" y="12700"/>
                  </a:moveTo>
                  <a:lnTo>
                    <a:pt x="3466592" y="12700"/>
                  </a:lnTo>
                  <a:lnTo>
                    <a:pt x="3453892" y="12700"/>
                  </a:lnTo>
                  <a:close/>
                  <a:moveTo>
                    <a:pt x="3479292" y="12700"/>
                  </a:moveTo>
                  <a:lnTo>
                    <a:pt x="3491992" y="12700"/>
                  </a:lnTo>
                  <a:lnTo>
                    <a:pt x="3479292" y="12700"/>
                  </a:lnTo>
                  <a:close/>
                  <a:moveTo>
                    <a:pt x="3504692" y="12700"/>
                  </a:moveTo>
                  <a:lnTo>
                    <a:pt x="3517392" y="12700"/>
                  </a:lnTo>
                  <a:lnTo>
                    <a:pt x="3504692" y="12700"/>
                  </a:lnTo>
                  <a:close/>
                  <a:moveTo>
                    <a:pt x="3530092" y="12700"/>
                  </a:moveTo>
                  <a:lnTo>
                    <a:pt x="3542792" y="12700"/>
                  </a:lnTo>
                  <a:lnTo>
                    <a:pt x="3530092" y="12700"/>
                  </a:lnTo>
                  <a:close/>
                  <a:moveTo>
                    <a:pt x="3555492" y="12700"/>
                  </a:moveTo>
                  <a:lnTo>
                    <a:pt x="3568192" y="12700"/>
                  </a:lnTo>
                  <a:lnTo>
                    <a:pt x="3555492" y="12700"/>
                  </a:lnTo>
                  <a:close/>
                  <a:moveTo>
                    <a:pt x="3580892" y="12700"/>
                  </a:moveTo>
                  <a:lnTo>
                    <a:pt x="3593592" y="12700"/>
                  </a:lnTo>
                  <a:lnTo>
                    <a:pt x="3580892" y="12700"/>
                  </a:lnTo>
                  <a:close/>
                  <a:moveTo>
                    <a:pt x="3606292" y="12700"/>
                  </a:moveTo>
                  <a:lnTo>
                    <a:pt x="3618992" y="12700"/>
                  </a:lnTo>
                  <a:lnTo>
                    <a:pt x="3606292" y="12700"/>
                  </a:lnTo>
                  <a:close/>
                  <a:moveTo>
                    <a:pt x="3631692" y="12700"/>
                  </a:moveTo>
                  <a:lnTo>
                    <a:pt x="3644392" y="12700"/>
                  </a:lnTo>
                  <a:lnTo>
                    <a:pt x="3631692" y="12700"/>
                  </a:lnTo>
                  <a:close/>
                  <a:moveTo>
                    <a:pt x="3657092" y="12700"/>
                  </a:moveTo>
                  <a:lnTo>
                    <a:pt x="3669792" y="12700"/>
                  </a:lnTo>
                  <a:lnTo>
                    <a:pt x="3657092" y="12700"/>
                  </a:lnTo>
                  <a:close/>
                  <a:moveTo>
                    <a:pt x="3682492" y="12700"/>
                  </a:moveTo>
                  <a:lnTo>
                    <a:pt x="3695192" y="12700"/>
                  </a:lnTo>
                  <a:lnTo>
                    <a:pt x="3682492" y="12700"/>
                  </a:lnTo>
                  <a:close/>
                  <a:moveTo>
                    <a:pt x="3707892" y="12700"/>
                  </a:moveTo>
                  <a:lnTo>
                    <a:pt x="3720592" y="12700"/>
                  </a:lnTo>
                  <a:lnTo>
                    <a:pt x="3707892" y="12700"/>
                  </a:lnTo>
                  <a:close/>
                  <a:moveTo>
                    <a:pt x="3733292" y="12700"/>
                  </a:moveTo>
                  <a:lnTo>
                    <a:pt x="3745992" y="12700"/>
                  </a:lnTo>
                  <a:lnTo>
                    <a:pt x="3733292" y="12700"/>
                  </a:lnTo>
                  <a:close/>
                  <a:moveTo>
                    <a:pt x="3758692" y="12700"/>
                  </a:moveTo>
                  <a:lnTo>
                    <a:pt x="3771392" y="12700"/>
                  </a:lnTo>
                  <a:lnTo>
                    <a:pt x="3758692" y="12700"/>
                  </a:lnTo>
                  <a:close/>
                  <a:moveTo>
                    <a:pt x="3784092" y="12700"/>
                  </a:moveTo>
                  <a:lnTo>
                    <a:pt x="3796792" y="12700"/>
                  </a:lnTo>
                  <a:lnTo>
                    <a:pt x="3784092" y="12700"/>
                  </a:lnTo>
                  <a:close/>
                  <a:moveTo>
                    <a:pt x="3809492" y="12700"/>
                  </a:moveTo>
                  <a:lnTo>
                    <a:pt x="3822192" y="12700"/>
                  </a:lnTo>
                  <a:lnTo>
                    <a:pt x="3809492" y="12700"/>
                  </a:lnTo>
                  <a:close/>
                  <a:moveTo>
                    <a:pt x="3834892" y="12700"/>
                  </a:moveTo>
                  <a:lnTo>
                    <a:pt x="3847592" y="12700"/>
                  </a:lnTo>
                  <a:lnTo>
                    <a:pt x="3834892" y="12700"/>
                  </a:lnTo>
                  <a:close/>
                  <a:moveTo>
                    <a:pt x="3860292" y="12700"/>
                  </a:moveTo>
                  <a:lnTo>
                    <a:pt x="3872992" y="12700"/>
                  </a:lnTo>
                  <a:lnTo>
                    <a:pt x="3860292" y="12700"/>
                  </a:lnTo>
                  <a:close/>
                  <a:moveTo>
                    <a:pt x="3885692" y="12700"/>
                  </a:moveTo>
                  <a:lnTo>
                    <a:pt x="3898392" y="12700"/>
                  </a:lnTo>
                  <a:lnTo>
                    <a:pt x="3885692" y="12700"/>
                  </a:lnTo>
                  <a:close/>
                  <a:moveTo>
                    <a:pt x="3911092" y="12700"/>
                  </a:moveTo>
                  <a:lnTo>
                    <a:pt x="3923792" y="12700"/>
                  </a:lnTo>
                  <a:lnTo>
                    <a:pt x="3911092" y="12700"/>
                  </a:lnTo>
                  <a:close/>
                  <a:moveTo>
                    <a:pt x="3936492" y="12700"/>
                  </a:moveTo>
                  <a:lnTo>
                    <a:pt x="3949192" y="12700"/>
                  </a:lnTo>
                  <a:lnTo>
                    <a:pt x="3936492" y="12700"/>
                  </a:lnTo>
                  <a:close/>
                  <a:moveTo>
                    <a:pt x="3961892" y="12700"/>
                  </a:moveTo>
                  <a:lnTo>
                    <a:pt x="3974592" y="12700"/>
                  </a:lnTo>
                  <a:lnTo>
                    <a:pt x="3961892" y="12700"/>
                  </a:lnTo>
                  <a:close/>
                  <a:moveTo>
                    <a:pt x="3987292" y="12700"/>
                  </a:moveTo>
                  <a:lnTo>
                    <a:pt x="3999992" y="12700"/>
                  </a:lnTo>
                  <a:lnTo>
                    <a:pt x="3987292" y="12700"/>
                  </a:lnTo>
                  <a:close/>
                  <a:moveTo>
                    <a:pt x="4012692" y="12700"/>
                  </a:moveTo>
                  <a:lnTo>
                    <a:pt x="4025392" y="12700"/>
                  </a:lnTo>
                  <a:lnTo>
                    <a:pt x="4012692" y="12700"/>
                  </a:lnTo>
                  <a:close/>
                  <a:moveTo>
                    <a:pt x="4038092" y="12700"/>
                  </a:moveTo>
                  <a:lnTo>
                    <a:pt x="4050792" y="12700"/>
                  </a:lnTo>
                  <a:lnTo>
                    <a:pt x="4038092" y="12700"/>
                  </a:lnTo>
                  <a:close/>
                  <a:moveTo>
                    <a:pt x="4063492" y="12700"/>
                  </a:moveTo>
                  <a:lnTo>
                    <a:pt x="4076192" y="12700"/>
                  </a:lnTo>
                  <a:lnTo>
                    <a:pt x="4063492" y="12700"/>
                  </a:lnTo>
                  <a:close/>
                  <a:moveTo>
                    <a:pt x="4088892" y="12700"/>
                  </a:moveTo>
                  <a:lnTo>
                    <a:pt x="4101592" y="12700"/>
                  </a:lnTo>
                  <a:lnTo>
                    <a:pt x="4088892" y="12700"/>
                  </a:lnTo>
                  <a:close/>
                  <a:moveTo>
                    <a:pt x="4114292" y="12700"/>
                  </a:moveTo>
                  <a:lnTo>
                    <a:pt x="4126992" y="12700"/>
                  </a:lnTo>
                  <a:lnTo>
                    <a:pt x="4114292" y="12700"/>
                  </a:lnTo>
                  <a:close/>
                  <a:moveTo>
                    <a:pt x="4139692" y="12700"/>
                  </a:moveTo>
                  <a:lnTo>
                    <a:pt x="4152392" y="12700"/>
                  </a:lnTo>
                  <a:lnTo>
                    <a:pt x="4139692" y="12700"/>
                  </a:lnTo>
                  <a:close/>
                  <a:moveTo>
                    <a:pt x="4165092" y="12700"/>
                  </a:moveTo>
                  <a:lnTo>
                    <a:pt x="4177792" y="12700"/>
                  </a:lnTo>
                  <a:lnTo>
                    <a:pt x="4165092" y="12700"/>
                  </a:lnTo>
                  <a:close/>
                  <a:moveTo>
                    <a:pt x="4190492" y="12700"/>
                  </a:moveTo>
                  <a:lnTo>
                    <a:pt x="4203192" y="12700"/>
                  </a:lnTo>
                  <a:lnTo>
                    <a:pt x="4190492" y="12700"/>
                  </a:lnTo>
                  <a:close/>
                  <a:moveTo>
                    <a:pt x="4215892" y="12700"/>
                  </a:moveTo>
                  <a:lnTo>
                    <a:pt x="4228592" y="12700"/>
                  </a:lnTo>
                  <a:lnTo>
                    <a:pt x="4215892" y="12700"/>
                  </a:lnTo>
                  <a:close/>
                  <a:moveTo>
                    <a:pt x="4241292" y="12700"/>
                  </a:moveTo>
                  <a:lnTo>
                    <a:pt x="4253992" y="12700"/>
                  </a:lnTo>
                  <a:lnTo>
                    <a:pt x="4241292" y="12700"/>
                  </a:lnTo>
                  <a:close/>
                  <a:moveTo>
                    <a:pt x="4266692" y="12700"/>
                  </a:moveTo>
                  <a:lnTo>
                    <a:pt x="4279392" y="12700"/>
                  </a:lnTo>
                  <a:lnTo>
                    <a:pt x="4266692" y="12700"/>
                  </a:lnTo>
                  <a:close/>
                  <a:moveTo>
                    <a:pt x="4292092" y="12700"/>
                  </a:moveTo>
                  <a:lnTo>
                    <a:pt x="4304792" y="12700"/>
                  </a:lnTo>
                  <a:lnTo>
                    <a:pt x="4292092" y="12700"/>
                  </a:lnTo>
                  <a:close/>
                  <a:moveTo>
                    <a:pt x="4317492" y="12700"/>
                  </a:moveTo>
                  <a:lnTo>
                    <a:pt x="4330192" y="12700"/>
                  </a:lnTo>
                  <a:lnTo>
                    <a:pt x="4317492" y="12700"/>
                  </a:lnTo>
                  <a:close/>
                  <a:moveTo>
                    <a:pt x="4342892" y="12700"/>
                  </a:moveTo>
                  <a:lnTo>
                    <a:pt x="4355592" y="12700"/>
                  </a:lnTo>
                  <a:lnTo>
                    <a:pt x="4342892" y="12700"/>
                  </a:lnTo>
                  <a:close/>
                  <a:moveTo>
                    <a:pt x="4368292" y="12700"/>
                  </a:moveTo>
                  <a:lnTo>
                    <a:pt x="4380992" y="12700"/>
                  </a:lnTo>
                  <a:lnTo>
                    <a:pt x="4368292" y="12700"/>
                  </a:lnTo>
                  <a:close/>
                  <a:moveTo>
                    <a:pt x="4393692" y="12700"/>
                  </a:moveTo>
                  <a:lnTo>
                    <a:pt x="4406392" y="12700"/>
                  </a:lnTo>
                  <a:lnTo>
                    <a:pt x="4393692" y="12700"/>
                  </a:lnTo>
                  <a:close/>
                  <a:moveTo>
                    <a:pt x="4419092" y="12700"/>
                  </a:moveTo>
                  <a:lnTo>
                    <a:pt x="4431792" y="12700"/>
                  </a:lnTo>
                  <a:lnTo>
                    <a:pt x="4419092" y="12700"/>
                  </a:lnTo>
                  <a:close/>
                  <a:moveTo>
                    <a:pt x="4444492" y="12700"/>
                  </a:moveTo>
                  <a:lnTo>
                    <a:pt x="4457192" y="12700"/>
                  </a:lnTo>
                  <a:lnTo>
                    <a:pt x="4444492" y="12700"/>
                  </a:lnTo>
                  <a:close/>
                  <a:moveTo>
                    <a:pt x="4469892" y="12700"/>
                  </a:moveTo>
                  <a:lnTo>
                    <a:pt x="4482592" y="12700"/>
                  </a:lnTo>
                  <a:lnTo>
                    <a:pt x="4469892" y="12700"/>
                  </a:lnTo>
                  <a:close/>
                  <a:moveTo>
                    <a:pt x="4495292" y="12700"/>
                  </a:moveTo>
                  <a:lnTo>
                    <a:pt x="4507992" y="12700"/>
                  </a:lnTo>
                  <a:lnTo>
                    <a:pt x="4495292" y="12700"/>
                  </a:lnTo>
                  <a:close/>
                  <a:moveTo>
                    <a:pt x="4520692" y="12700"/>
                  </a:moveTo>
                  <a:lnTo>
                    <a:pt x="4533392" y="12700"/>
                  </a:lnTo>
                  <a:lnTo>
                    <a:pt x="4520692" y="12700"/>
                  </a:lnTo>
                  <a:close/>
                  <a:moveTo>
                    <a:pt x="4546092" y="12700"/>
                  </a:moveTo>
                  <a:lnTo>
                    <a:pt x="4558792" y="12700"/>
                  </a:lnTo>
                  <a:lnTo>
                    <a:pt x="4546092" y="12700"/>
                  </a:lnTo>
                  <a:close/>
                  <a:moveTo>
                    <a:pt x="4571492" y="12700"/>
                  </a:moveTo>
                  <a:lnTo>
                    <a:pt x="4584192" y="12700"/>
                  </a:lnTo>
                  <a:lnTo>
                    <a:pt x="4571492" y="12700"/>
                  </a:lnTo>
                  <a:close/>
                  <a:moveTo>
                    <a:pt x="4596892" y="12700"/>
                  </a:moveTo>
                  <a:lnTo>
                    <a:pt x="4609592" y="12700"/>
                  </a:lnTo>
                  <a:lnTo>
                    <a:pt x="4596892" y="12700"/>
                  </a:lnTo>
                  <a:close/>
                  <a:moveTo>
                    <a:pt x="4622292" y="12700"/>
                  </a:moveTo>
                  <a:lnTo>
                    <a:pt x="4634992" y="12700"/>
                  </a:lnTo>
                  <a:lnTo>
                    <a:pt x="4622292" y="12700"/>
                  </a:lnTo>
                  <a:close/>
                  <a:moveTo>
                    <a:pt x="4647692" y="12700"/>
                  </a:moveTo>
                  <a:lnTo>
                    <a:pt x="4660392" y="12700"/>
                  </a:lnTo>
                  <a:lnTo>
                    <a:pt x="4647692" y="12700"/>
                  </a:lnTo>
                  <a:close/>
                  <a:moveTo>
                    <a:pt x="4673092" y="12700"/>
                  </a:moveTo>
                  <a:lnTo>
                    <a:pt x="4685792" y="12700"/>
                  </a:lnTo>
                  <a:lnTo>
                    <a:pt x="4673092" y="12700"/>
                  </a:lnTo>
                  <a:close/>
                  <a:moveTo>
                    <a:pt x="4698492" y="12700"/>
                  </a:moveTo>
                  <a:lnTo>
                    <a:pt x="4711192" y="12700"/>
                  </a:lnTo>
                  <a:lnTo>
                    <a:pt x="4698492" y="12700"/>
                  </a:lnTo>
                  <a:close/>
                  <a:moveTo>
                    <a:pt x="4723892" y="12700"/>
                  </a:moveTo>
                  <a:lnTo>
                    <a:pt x="4736592" y="12700"/>
                  </a:lnTo>
                  <a:lnTo>
                    <a:pt x="4723892" y="12700"/>
                  </a:lnTo>
                  <a:close/>
                  <a:moveTo>
                    <a:pt x="4749292" y="12700"/>
                  </a:moveTo>
                  <a:lnTo>
                    <a:pt x="4761992" y="12700"/>
                  </a:lnTo>
                  <a:lnTo>
                    <a:pt x="4749292" y="12700"/>
                  </a:lnTo>
                  <a:close/>
                  <a:moveTo>
                    <a:pt x="4774692" y="12700"/>
                  </a:moveTo>
                  <a:lnTo>
                    <a:pt x="4787392" y="12700"/>
                  </a:lnTo>
                  <a:lnTo>
                    <a:pt x="4774692" y="12700"/>
                  </a:lnTo>
                  <a:close/>
                  <a:moveTo>
                    <a:pt x="4805807" y="19685"/>
                  </a:moveTo>
                  <a:lnTo>
                    <a:pt x="4805807" y="32385"/>
                  </a:lnTo>
                  <a:lnTo>
                    <a:pt x="4793107" y="32385"/>
                  </a:lnTo>
                  <a:lnTo>
                    <a:pt x="4793107" y="19685"/>
                  </a:lnTo>
                  <a:close/>
                  <a:moveTo>
                    <a:pt x="4793107" y="45085"/>
                  </a:moveTo>
                  <a:lnTo>
                    <a:pt x="4793107" y="57785"/>
                  </a:lnTo>
                  <a:lnTo>
                    <a:pt x="4780407" y="57785"/>
                  </a:lnTo>
                  <a:lnTo>
                    <a:pt x="4780407" y="45085"/>
                  </a:lnTo>
                  <a:close/>
                  <a:moveTo>
                    <a:pt x="4780407" y="70485"/>
                  </a:moveTo>
                  <a:lnTo>
                    <a:pt x="4780407" y="83185"/>
                  </a:lnTo>
                  <a:lnTo>
                    <a:pt x="4767707" y="83185"/>
                  </a:lnTo>
                  <a:lnTo>
                    <a:pt x="4767707" y="70485"/>
                  </a:lnTo>
                  <a:close/>
                  <a:moveTo>
                    <a:pt x="4767707" y="95885"/>
                  </a:moveTo>
                  <a:lnTo>
                    <a:pt x="4767707" y="108585"/>
                  </a:lnTo>
                  <a:lnTo>
                    <a:pt x="4755007" y="108585"/>
                  </a:lnTo>
                  <a:lnTo>
                    <a:pt x="4755007" y="95885"/>
                  </a:lnTo>
                  <a:close/>
                  <a:moveTo>
                    <a:pt x="4755007" y="121285"/>
                  </a:moveTo>
                  <a:lnTo>
                    <a:pt x="4755007" y="133985"/>
                  </a:lnTo>
                  <a:lnTo>
                    <a:pt x="4742307" y="133985"/>
                  </a:lnTo>
                  <a:lnTo>
                    <a:pt x="4742307" y="121285"/>
                  </a:lnTo>
                  <a:close/>
                  <a:moveTo>
                    <a:pt x="4742307" y="146685"/>
                  </a:moveTo>
                  <a:lnTo>
                    <a:pt x="4742307" y="159385"/>
                  </a:lnTo>
                  <a:lnTo>
                    <a:pt x="4729607" y="159385"/>
                  </a:lnTo>
                  <a:lnTo>
                    <a:pt x="4729607" y="146685"/>
                  </a:lnTo>
                  <a:close/>
                  <a:moveTo>
                    <a:pt x="4729607" y="172085"/>
                  </a:moveTo>
                  <a:lnTo>
                    <a:pt x="4729607" y="184785"/>
                  </a:lnTo>
                  <a:lnTo>
                    <a:pt x="4716907" y="184785"/>
                  </a:lnTo>
                  <a:lnTo>
                    <a:pt x="4716907" y="172085"/>
                  </a:lnTo>
                  <a:close/>
                  <a:moveTo>
                    <a:pt x="4716907" y="197485"/>
                  </a:moveTo>
                  <a:lnTo>
                    <a:pt x="4716907" y="210185"/>
                  </a:lnTo>
                  <a:lnTo>
                    <a:pt x="4704207" y="210185"/>
                  </a:lnTo>
                  <a:lnTo>
                    <a:pt x="4704207" y="197485"/>
                  </a:lnTo>
                  <a:close/>
                  <a:moveTo>
                    <a:pt x="4704207" y="222885"/>
                  </a:moveTo>
                  <a:lnTo>
                    <a:pt x="4704207" y="235585"/>
                  </a:lnTo>
                  <a:lnTo>
                    <a:pt x="4691507" y="235585"/>
                  </a:lnTo>
                  <a:lnTo>
                    <a:pt x="4691507" y="222885"/>
                  </a:lnTo>
                  <a:close/>
                  <a:moveTo>
                    <a:pt x="4691507" y="248285"/>
                  </a:moveTo>
                  <a:lnTo>
                    <a:pt x="4691507" y="260985"/>
                  </a:lnTo>
                  <a:lnTo>
                    <a:pt x="4678807" y="260985"/>
                  </a:lnTo>
                  <a:lnTo>
                    <a:pt x="4678807" y="248285"/>
                  </a:lnTo>
                  <a:close/>
                  <a:moveTo>
                    <a:pt x="4678807" y="273685"/>
                  </a:moveTo>
                  <a:lnTo>
                    <a:pt x="4678807" y="286385"/>
                  </a:lnTo>
                  <a:lnTo>
                    <a:pt x="4666107" y="286385"/>
                  </a:lnTo>
                  <a:lnTo>
                    <a:pt x="4666107" y="273685"/>
                  </a:lnTo>
                  <a:close/>
                  <a:moveTo>
                    <a:pt x="4666107" y="299085"/>
                  </a:moveTo>
                  <a:lnTo>
                    <a:pt x="4666107" y="311785"/>
                  </a:lnTo>
                  <a:lnTo>
                    <a:pt x="4653407" y="311785"/>
                  </a:lnTo>
                  <a:lnTo>
                    <a:pt x="4653407" y="299085"/>
                  </a:lnTo>
                  <a:close/>
                  <a:moveTo>
                    <a:pt x="4653407" y="324485"/>
                  </a:moveTo>
                  <a:lnTo>
                    <a:pt x="4653407" y="337185"/>
                  </a:lnTo>
                  <a:lnTo>
                    <a:pt x="4640707" y="337185"/>
                  </a:lnTo>
                  <a:lnTo>
                    <a:pt x="4640707" y="324485"/>
                  </a:lnTo>
                  <a:close/>
                  <a:moveTo>
                    <a:pt x="4640707" y="349885"/>
                  </a:moveTo>
                  <a:lnTo>
                    <a:pt x="4640707" y="362585"/>
                  </a:lnTo>
                  <a:lnTo>
                    <a:pt x="4628007" y="362585"/>
                  </a:lnTo>
                  <a:lnTo>
                    <a:pt x="4628007" y="349885"/>
                  </a:lnTo>
                  <a:close/>
                  <a:moveTo>
                    <a:pt x="4628007" y="375285"/>
                  </a:moveTo>
                  <a:lnTo>
                    <a:pt x="4628007" y="387985"/>
                  </a:lnTo>
                  <a:lnTo>
                    <a:pt x="4615307" y="387985"/>
                  </a:lnTo>
                  <a:lnTo>
                    <a:pt x="4615307" y="375285"/>
                  </a:lnTo>
                  <a:close/>
                  <a:moveTo>
                    <a:pt x="4615307" y="400685"/>
                  </a:moveTo>
                  <a:lnTo>
                    <a:pt x="4615307" y="413385"/>
                  </a:lnTo>
                  <a:lnTo>
                    <a:pt x="4602607" y="413385"/>
                  </a:lnTo>
                  <a:lnTo>
                    <a:pt x="4602607" y="400685"/>
                  </a:lnTo>
                  <a:close/>
                  <a:moveTo>
                    <a:pt x="4602607" y="426085"/>
                  </a:moveTo>
                  <a:lnTo>
                    <a:pt x="4602607" y="438785"/>
                  </a:lnTo>
                  <a:lnTo>
                    <a:pt x="4589907" y="438785"/>
                  </a:lnTo>
                  <a:lnTo>
                    <a:pt x="4589907" y="426085"/>
                  </a:lnTo>
                  <a:close/>
                  <a:moveTo>
                    <a:pt x="4589907" y="451485"/>
                  </a:moveTo>
                  <a:lnTo>
                    <a:pt x="4589907" y="464185"/>
                  </a:lnTo>
                  <a:lnTo>
                    <a:pt x="4577207" y="464185"/>
                  </a:lnTo>
                  <a:lnTo>
                    <a:pt x="4577207" y="451485"/>
                  </a:lnTo>
                  <a:close/>
                  <a:moveTo>
                    <a:pt x="4577207" y="476885"/>
                  </a:moveTo>
                  <a:lnTo>
                    <a:pt x="4577207" y="489585"/>
                  </a:lnTo>
                  <a:lnTo>
                    <a:pt x="4564507" y="489585"/>
                  </a:lnTo>
                  <a:lnTo>
                    <a:pt x="4564507" y="476885"/>
                  </a:lnTo>
                  <a:close/>
                  <a:moveTo>
                    <a:pt x="4564507" y="502285"/>
                  </a:moveTo>
                  <a:lnTo>
                    <a:pt x="4564507" y="514985"/>
                  </a:lnTo>
                  <a:lnTo>
                    <a:pt x="4551807" y="514985"/>
                  </a:lnTo>
                  <a:lnTo>
                    <a:pt x="4551807" y="502285"/>
                  </a:lnTo>
                  <a:close/>
                  <a:moveTo>
                    <a:pt x="4551807" y="527685"/>
                  </a:moveTo>
                  <a:lnTo>
                    <a:pt x="4551807" y="540385"/>
                  </a:lnTo>
                  <a:lnTo>
                    <a:pt x="4539107" y="540385"/>
                  </a:lnTo>
                  <a:lnTo>
                    <a:pt x="4539107" y="527685"/>
                  </a:lnTo>
                  <a:close/>
                  <a:moveTo>
                    <a:pt x="4539107" y="553085"/>
                  </a:moveTo>
                  <a:lnTo>
                    <a:pt x="4539107" y="565785"/>
                  </a:lnTo>
                  <a:lnTo>
                    <a:pt x="4526407" y="565785"/>
                  </a:lnTo>
                  <a:lnTo>
                    <a:pt x="4526407" y="553085"/>
                  </a:lnTo>
                  <a:close/>
                  <a:moveTo>
                    <a:pt x="4526407" y="578485"/>
                  </a:moveTo>
                  <a:lnTo>
                    <a:pt x="4526407" y="591185"/>
                  </a:lnTo>
                  <a:lnTo>
                    <a:pt x="4513707" y="591185"/>
                  </a:lnTo>
                  <a:lnTo>
                    <a:pt x="4513707" y="578485"/>
                  </a:lnTo>
                  <a:close/>
                  <a:moveTo>
                    <a:pt x="4513707" y="603885"/>
                  </a:moveTo>
                  <a:lnTo>
                    <a:pt x="4513707" y="616585"/>
                  </a:lnTo>
                  <a:lnTo>
                    <a:pt x="4501007" y="616585"/>
                  </a:lnTo>
                  <a:lnTo>
                    <a:pt x="4501007" y="603885"/>
                  </a:lnTo>
                  <a:close/>
                  <a:moveTo>
                    <a:pt x="4501007" y="629285"/>
                  </a:moveTo>
                  <a:lnTo>
                    <a:pt x="4501007" y="641985"/>
                  </a:lnTo>
                  <a:lnTo>
                    <a:pt x="4488307" y="641985"/>
                  </a:lnTo>
                  <a:lnTo>
                    <a:pt x="4488307" y="629285"/>
                  </a:lnTo>
                  <a:close/>
                  <a:moveTo>
                    <a:pt x="4488307" y="654685"/>
                  </a:moveTo>
                  <a:lnTo>
                    <a:pt x="4488307" y="667385"/>
                  </a:lnTo>
                  <a:lnTo>
                    <a:pt x="4475607" y="667385"/>
                  </a:lnTo>
                  <a:lnTo>
                    <a:pt x="4475607" y="654685"/>
                  </a:lnTo>
                  <a:close/>
                  <a:moveTo>
                    <a:pt x="4475607" y="680085"/>
                  </a:moveTo>
                  <a:lnTo>
                    <a:pt x="4475607" y="692785"/>
                  </a:lnTo>
                  <a:lnTo>
                    <a:pt x="4462907" y="692785"/>
                  </a:lnTo>
                  <a:lnTo>
                    <a:pt x="4462907" y="680085"/>
                  </a:lnTo>
                  <a:close/>
                  <a:moveTo>
                    <a:pt x="4462907" y="705485"/>
                  </a:moveTo>
                  <a:lnTo>
                    <a:pt x="4462907" y="718185"/>
                  </a:lnTo>
                  <a:lnTo>
                    <a:pt x="4450207" y="718185"/>
                  </a:lnTo>
                  <a:lnTo>
                    <a:pt x="4450207" y="705485"/>
                  </a:lnTo>
                  <a:close/>
                  <a:moveTo>
                    <a:pt x="4450207" y="730885"/>
                  </a:moveTo>
                  <a:lnTo>
                    <a:pt x="4450207" y="743585"/>
                  </a:lnTo>
                  <a:lnTo>
                    <a:pt x="4437507" y="743585"/>
                  </a:lnTo>
                  <a:lnTo>
                    <a:pt x="4437507" y="730885"/>
                  </a:lnTo>
                  <a:close/>
                  <a:moveTo>
                    <a:pt x="4437507" y="756285"/>
                  </a:moveTo>
                  <a:lnTo>
                    <a:pt x="4437507" y="768985"/>
                  </a:lnTo>
                  <a:lnTo>
                    <a:pt x="4424807" y="768985"/>
                  </a:lnTo>
                  <a:lnTo>
                    <a:pt x="4424807" y="756285"/>
                  </a:lnTo>
                  <a:close/>
                  <a:moveTo>
                    <a:pt x="4424807" y="781685"/>
                  </a:moveTo>
                  <a:lnTo>
                    <a:pt x="4424807" y="794385"/>
                  </a:lnTo>
                  <a:lnTo>
                    <a:pt x="4412107" y="794385"/>
                  </a:lnTo>
                  <a:lnTo>
                    <a:pt x="4412107" y="781685"/>
                  </a:lnTo>
                  <a:close/>
                  <a:moveTo>
                    <a:pt x="4412107" y="807085"/>
                  </a:moveTo>
                  <a:lnTo>
                    <a:pt x="4412107" y="819785"/>
                  </a:lnTo>
                  <a:lnTo>
                    <a:pt x="4399407" y="819785"/>
                  </a:lnTo>
                  <a:lnTo>
                    <a:pt x="4399407" y="807085"/>
                  </a:lnTo>
                  <a:close/>
                  <a:moveTo>
                    <a:pt x="4399407" y="832485"/>
                  </a:moveTo>
                  <a:lnTo>
                    <a:pt x="4399407" y="845185"/>
                  </a:lnTo>
                  <a:lnTo>
                    <a:pt x="4386707" y="845185"/>
                  </a:lnTo>
                  <a:lnTo>
                    <a:pt x="4386707" y="832485"/>
                  </a:lnTo>
                  <a:close/>
                  <a:moveTo>
                    <a:pt x="4386707" y="857885"/>
                  </a:moveTo>
                  <a:lnTo>
                    <a:pt x="4386707" y="870585"/>
                  </a:lnTo>
                  <a:lnTo>
                    <a:pt x="4374007" y="870585"/>
                  </a:lnTo>
                  <a:lnTo>
                    <a:pt x="4374007" y="857885"/>
                  </a:lnTo>
                  <a:close/>
                  <a:moveTo>
                    <a:pt x="4374007" y="883285"/>
                  </a:moveTo>
                  <a:lnTo>
                    <a:pt x="4374007" y="895985"/>
                  </a:lnTo>
                  <a:lnTo>
                    <a:pt x="4361307" y="895985"/>
                  </a:lnTo>
                  <a:lnTo>
                    <a:pt x="4361307" y="883285"/>
                  </a:lnTo>
                  <a:close/>
                  <a:moveTo>
                    <a:pt x="4361307" y="908685"/>
                  </a:moveTo>
                  <a:lnTo>
                    <a:pt x="4361307" y="921385"/>
                  </a:lnTo>
                  <a:lnTo>
                    <a:pt x="4348607" y="921385"/>
                  </a:lnTo>
                  <a:lnTo>
                    <a:pt x="4348607" y="908685"/>
                  </a:lnTo>
                  <a:close/>
                  <a:moveTo>
                    <a:pt x="4348607" y="934085"/>
                  </a:moveTo>
                  <a:lnTo>
                    <a:pt x="4348607" y="946785"/>
                  </a:lnTo>
                  <a:lnTo>
                    <a:pt x="4335907" y="946785"/>
                  </a:lnTo>
                  <a:lnTo>
                    <a:pt x="4335907" y="934085"/>
                  </a:lnTo>
                  <a:close/>
                  <a:moveTo>
                    <a:pt x="4335907" y="959485"/>
                  </a:moveTo>
                  <a:lnTo>
                    <a:pt x="4335907" y="972185"/>
                  </a:lnTo>
                  <a:lnTo>
                    <a:pt x="4323207" y="972185"/>
                  </a:lnTo>
                  <a:lnTo>
                    <a:pt x="4323207" y="959485"/>
                  </a:lnTo>
                  <a:close/>
                  <a:moveTo>
                    <a:pt x="4323207" y="984885"/>
                  </a:moveTo>
                  <a:lnTo>
                    <a:pt x="4323207" y="997585"/>
                  </a:lnTo>
                  <a:lnTo>
                    <a:pt x="4310507" y="997585"/>
                  </a:lnTo>
                  <a:lnTo>
                    <a:pt x="4310507" y="984885"/>
                  </a:lnTo>
                  <a:close/>
                  <a:moveTo>
                    <a:pt x="4310507" y="1010285"/>
                  </a:moveTo>
                  <a:lnTo>
                    <a:pt x="4310507" y="1022985"/>
                  </a:lnTo>
                  <a:lnTo>
                    <a:pt x="4297807" y="1022985"/>
                  </a:lnTo>
                  <a:lnTo>
                    <a:pt x="4297807" y="1010285"/>
                  </a:lnTo>
                  <a:close/>
                  <a:moveTo>
                    <a:pt x="4297807" y="1035685"/>
                  </a:moveTo>
                  <a:lnTo>
                    <a:pt x="4297807" y="1048385"/>
                  </a:lnTo>
                  <a:lnTo>
                    <a:pt x="4285107" y="1048385"/>
                  </a:lnTo>
                  <a:lnTo>
                    <a:pt x="4285107" y="1035685"/>
                  </a:lnTo>
                  <a:close/>
                  <a:moveTo>
                    <a:pt x="4285107" y="1061085"/>
                  </a:moveTo>
                  <a:lnTo>
                    <a:pt x="4285107" y="1073785"/>
                  </a:lnTo>
                  <a:lnTo>
                    <a:pt x="4272407" y="1073785"/>
                  </a:lnTo>
                  <a:lnTo>
                    <a:pt x="4272407" y="1061085"/>
                  </a:lnTo>
                  <a:close/>
                  <a:moveTo>
                    <a:pt x="4272407" y="1086485"/>
                  </a:moveTo>
                  <a:lnTo>
                    <a:pt x="4272407" y="1099185"/>
                  </a:lnTo>
                  <a:lnTo>
                    <a:pt x="4259707" y="1099185"/>
                  </a:lnTo>
                  <a:lnTo>
                    <a:pt x="4259707" y="1086485"/>
                  </a:lnTo>
                  <a:close/>
                  <a:moveTo>
                    <a:pt x="4259707" y="1111885"/>
                  </a:moveTo>
                  <a:lnTo>
                    <a:pt x="4259707" y="1124585"/>
                  </a:lnTo>
                  <a:lnTo>
                    <a:pt x="4247007" y="1124585"/>
                  </a:lnTo>
                  <a:lnTo>
                    <a:pt x="4247007" y="1111885"/>
                  </a:lnTo>
                  <a:close/>
                  <a:moveTo>
                    <a:pt x="4247007" y="1137285"/>
                  </a:moveTo>
                  <a:lnTo>
                    <a:pt x="4247007" y="1149985"/>
                  </a:lnTo>
                  <a:lnTo>
                    <a:pt x="4234307" y="1149985"/>
                  </a:lnTo>
                  <a:lnTo>
                    <a:pt x="4234307" y="1137285"/>
                  </a:lnTo>
                  <a:close/>
                  <a:moveTo>
                    <a:pt x="4234307" y="1162685"/>
                  </a:moveTo>
                  <a:lnTo>
                    <a:pt x="4234307" y="1175385"/>
                  </a:lnTo>
                  <a:lnTo>
                    <a:pt x="4221607" y="1175385"/>
                  </a:lnTo>
                  <a:lnTo>
                    <a:pt x="4221607" y="1162685"/>
                  </a:lnTo>
                  <a:close/>
                  <a:moveTo>
                    <a:pt x="4221607" y="1188085"/>
                  </a:moveTo>
                  <a:lnTo>
                    <a:pt x="4221607" y="1200785"/>
                  </a:lnTo>
                  <a:lnTo>
                    <a:pt x="4208907" y="1200785"/>
                  </a:lnTo>
                  <a:lnTo>
                    <a:pt x="4208907" y="1188085"/>
                  </a:lnTo>
                  <a:close/>
                  <a:moveTo>
                    <a:pt x="4208907" y="1213485"/>
                  </a:moveTo>
                  <a:lnTo>
                    <a:pt x="4208907" y="1226185"/>
                  </a:lnTo>
                  <a:lnTo>
                    <a:pt x="4196207" y="1226185"/>
                  </a:lnTo>
                  <a:lnTo>
                    <a:pt x="4196207" y="1213485"/>
                  </a:lnTo>
                  <a:close/>
                  <a:moveTo>
                    <a:pt x="4196207" y="1238885"/>
                  </a:moveTo>
                  <a:lnTo>
                    <a:pt x="4196207" y="1251585"/>
                  </a:lnTo>
                  <a:lnTo>
                    <a:pt x="4183507" y="1251585"/>
                  </a:lnTo>
                  <a:lnTo>
                    <a:pt x="4183507" y="1238885"/>
                  </a:lnTo>
                  <a:close/>
                  <a:moveTo>
                    <a:pt x="4183507" y="1264285"/>
                  </a:moveTo>
                  <a:lnTo>
                    <a:pt x="4183507" y="1276985"/>
                  </a:lnTo>
                  <a:lnTo>
                    <a:pt x="4170807" y="1276985"/>
                  </a:lnTo>
                  <a:lnTo>
                    <a:pt x="4170807" y="1264285"/>
                  </a:lnTo>
                  <a:close/>
                  <a:moveTo>
                    <a:pt x="4170807" y="1289685"/>
                  </a:moveTo>
                  <a:lnTo>
                    <a:pt x="4170807" y="1302385"/>
                  </a:lnTo>
                  <a:lnTo>
                    <a:pt x="4158107" y="1302385"/>
                  </a:lnTo>
                  <a:lnTo>
                    <a:pt x="4158107" y="1289685"/>
                  </a:lnTo>
                  <a:close/>
                  <a:moveTo>
                    <a:pt x="4158107" y="1315085"/>
                  </a:moveTo>
                  <a:lnTo>
                    <a:pt x="4158107" y="1327785"/>
                  </a:lnTo>
                  <a:lnTo>
                    <a:pt x="4145407" y="1327785"/>
                  </a:lnTo>
                  <a:lnTo>
                    <a:pt x="4145407" y="1315085"/>
                  </a:lnTo>
                  <a:close/>
                  <a:moveTo>
                    <a:pt x="4145407" y="1340485"/>
                  </a:moveTo>
                  <a:lnTo>
                    <a:pt x="4145407" y="1353185"/>
                  </a:lnTo>
                  <a:lnTo>
                    <a:pt x="4132707" y="1353185"/>
                  </a:lnTo>
                  <a:lnTo>
                    <a:pt x="4132707" y="1340485"/>
                  </a:lnTo>
                  <a:close/>
                  <a:moveTo>
                    <a:pt x="4132707" y="1365885"/>
                  </a:moveTo>
                  <a:lnTo>
                    <a:pt x="4132707" y="1378585"/>
                  </a:lnTo>
                  <a:lnTo>
                    <a:pt x="4120007" y="1378585"/>
                  </a:lnTo>
                  <a:lnTo>
                    <a:pt x="4120007" y="1365885"/>
                  </a:lnTo>
                  <a:close/>
                  <a:moveTo>
                    <a:pt x="4120007" y="1391285"/>
                  </a:moveTo>
                  <a:lnTo>
                    <a:pt x="4120007" y="1403985"/>
                  </a:lnTo>
                  <a:lnTo>
                    <a:pt x="4107307" y="1403985"/>
                  </a:lnTo>
                  <a:lnTo>
                    <a:pt x="4107307" y="1391285"/>
                  </a:lnTo>
                  <a:close/>
                  <a:moveTo>
                    <a:pt x="4107307" y="1416685"/>
                  </a:moveTo>
                  <a:lnTo>
                    <a:pt x="4107307" y="1429385"/>
                  </a:lnTo>
                  <a:lnTo>
                    <a:pt x="4094607" y="1429385"/>
                  </a:lnTo>
                  <a:lnTo>
                    <a:pt x="4094607" y="1416685"/>
                  </a:lnTo>
                  <a:close/>
                  <a:moveTo>
                    <a:pt x="4094607" y="1442085"/>
                  </a:moveTo>
                  <a:lnTo>
                    <a:pt x="4094607" y="1454785"/>
                  </a:lnTo>
                  <a:lnTo>
                    <a:pt x="4081907" y="1454785"/>
                  </a:lnTo>
                  <a:lnTo>
                    <a:pt x="4081907" y="1442085"/>
                  </a:lnTo>
                  <a:close/>
                  <a:moveTo>
                    <a:pt x="4081907" y="1467485"/>
                  </a:moveTo>
                  <a:lnTo>
                    <a:pt x="4081907" y="1480185"/>
                  </a:lnTo>
                  <a:lnTo>
                    <a:pt x="4069207" y="1480185"/>
                  </a:lnTo>
                  <a:lnTo>
                    <a:pt x="4069207" y="1467485"/>
                  </a:lnTo>
                  <a:close/>
                  <a:moveTo>
                    <a:pt x="4069207" y="1492885"/>
                  </a:moveTo>
                  <a:lnTo>
                    <a:pt x="4069207" y="1505585"/>
                  </a:lnTo>
                  <a:lnTo>
                    <a:pt x="4056507" y="1505585"/>
                  </a:lnTo>
                  <a:lnTo>
                    <a:pt x="4056507" y="1492885"/>
                  </a:lnTo>
                  <a:close/>
                  <a:moveTo>
                    <a:pt x="4056507" y="1518285"/>
                  </a:moveTo>
                  <a:lnTo>
                    <a:pt x="4056507" y="1530985"/>
                  </a:lnTo>
                  <a:lnTo>
                    <a:pt x="4043807" y="1530985"/>
                  </a:lnTo>
                  <a:lnTo>
                    <a:pt x="4043807" y="1518285"/>
                  </a:lnTo>
                  <a:close/>
                  <a:moveTo>
                    <a:pt x="4043807" y="1543685"/>
                  </a:moveTo>
                  <a:lnTo>
                    <a:pt x="4043807" y="1556385"/>
                  </a:lnTo>
                  <a:lnTo>
                    <a:pt x="4031107" y="1556385"/>
                  </a:lnTo>
                  <a:lnTo>
                    <a:pt x="4031107" y="1543685"/>
                  </a:lnTo>
                  <a:close/>
                  <a:moveTo>
                    <a:pt x="4031107" y="1569085"/>
                  </a:moveTo>
                  <a:lnTo>
                    <a:pt x="4031107" y="1581785"/>
                  </a:lnTo>
                  <a:lnTo>
                    <a:pt x="4018407" y="1581785"/>
                  </a:lnTo>
                  <a:lnTo>
                    <a:pt x="4018407" y="1569085"/>
                  </a:lnTo>
                  <a:close/>
                  <a:moveTo>
                    <a:pt x="4018407" y="1594485"/>
                  </a:moveTo>
                  <a:lnTo>
                    <a:pt x="4018407" y="1607185"/>
                  </a:lnTo>
                  <a:lnTo>
                    <a:pt x="4005707" y="1607185"/>
                  </a:lnTo>
                  <a:lnTo>
                    <a:pt x="4005707" y="1594485"/>
                  </a:lnTo>
                  <a:close/>
                  <a:moveTo>
                    <a:pt x="4005707" y="1619885"/>
                  </a:moveTo>
                  <a:lnTo>
                    <a:pt x="4005707" y="1632585"/>
                  </a:lnTo>
                  <a:lnTo>
                    <a:pt x="3993007" y="1632585"/>
                  </a:lnTo>
                  <a:lnTo>
                    <a:pt x="3993007" y="1619885"/>
                  </a:lnTo>
                  <a:close/>
                  <a:moveTo>
                    <a:pt x="3993007" y="1645285"/>
                  </a:moveTo>
                  <a:lnTo>
                    <a:pt x="3993007" y="1657985"/>
                  </a:lnTo>
                  <a:lnTo>
                    <a:pt x="3980307" y="1657985"/>
                  </a:lnTo>
                  <a:lnTo>
                    <a:pt x="3980307" y="1645285"/>
                  </a:lnTo>
                  <a:close/>
                  <a:moveTo>
                    <a:pt x="3980307" y="1670685"/>
                  </a:moveTo>
                  <a:lnTo>
                    <a:pt x="3980307" y="1683385"/>
                  </a:lnTo>
                  <a:lnTo>
                    <a:pt x="3967607" y="1683385"/>
                  </a:lnTo>
                  <a:lnTo>
                    <a:pt x="3967607" y="1670685"/>
                  </a:lnTo>
                  <a:close/>
                  <a:moveTo>
                    <a:pt x="3967607" y="1696085"/>
                  </a:moveTo>
                  <a:lnTo>
                    <a:pt x="3967607" y="1708785"/>
                  </a:lnTo>
                  <a:lnTo>
                    <a:pt x="3954907" y="1708785"/>
                  </a:lnTo>
                  <a:lnTo>
                    <a:pt x="3954907" y="1696085"/>
                  </a:lnTo>
                  <a:close/>
                  <a:moveTo>
                    <a:pt x="3954907" y="1721485"/>
                  </a:moveTo>
                  <a:lnTo>
                    <a:pt x="3954907" y="1734185"/>
                  </a:lnTo>
                  <a:lnTo>
                    <a:pt x="3942207" y="1734185"/>
                  </a:lnTo>
                  <a:lnTo>
                    <a:pt x="3942207" y="1721485"/>
                  </a:lnTo>
                  <a:close/>
                  <a:moveTo>
                    <a:pt x="3942207" y="1746885"/>
                  </a:moveTo>
                  <a:lnTo>
                    <a:pt x="3942207" y="1759585"/>
                  </a:lnTo>
                  <a:lnTo>
                    <a:pt x="3929507" y="1759585"/>
                  </a:lnTo>
                  <a:lnTo>
                    <a:pt x="3929507" y="1746885"/>
                  </a:lnTo>
                  <a:close/>
                  <a:moveTo>
                    <a:pt x="3929507" y="1772285"/>
                  </a:moveTo>
                  <a:lnTo>
                    <a:pt x="3929507" y="1784985"/>
                  </a:lnTo>
                  <a:lnTo>
                    <a:pt x="3916807" y="1784985"/>
                  </a:lnTo>
                  <a:lnTo>
                    <a:pt x="3916807" y="1772285"/>
                  </a:lnTo>
                  <a:close/>
                  <a:moveTo>
                    <a:pt x="3916807" y="1797685"/>
                  </a:moveTo>
                  <a:lnTo>
                    <a:pt x="3916807" y="1810385"/>
                  </a:lnTo>
                  <a:lnTo>
                    <a:pt x="3904107" y="1810385"/>
                  </a:lnTo>
                  <a:lnTo>
                    <a:pt x="3904107" y="1797685"/>
                  </a:lnTo>
                  <a:close/>
                  <a:moveTo>
                    <a:pt x="3904107" y="1823085"/>
                  </a:moveTo>
                  <a:lnTo>
                    <a:pt x="3904107" y="1835785"/>
                  </a:lnTo>
                  <a:lnTo>
                    <a:pt x="3891407" y="1835785"/>
                  </a:lnTo>
                  <a:lnTo>
                    <a:pt x="3891407" y="1823085"/>
                  </a:lnTo>
                  <a:close/>
                  <a:moveTo>
                    <a:pt x="3891407" y="1848485"/>
                  </a:moveTo>
                  <a:lnTo>
                    <a:pt x="3891407" y="1861185"/>
                  </a:lnTo>
                  <a:lnTo>
                    <a:pt x="3878707" y="1861185"/>
                  </a:lnTo>
                  <a:lnTo>
                    <a:pt x="3878707" y="1848485"/>
                  </a:lnTo>
                  <a:close/>
                  <a:moveTo>
                    <a:pt x="3878707" y="1873885"/>
                  </a:moveTo>
                  <a:lnTo>
                    <a:pt x="3878707" y="1886585"/>
                  </a:lnTo>
                  <a:lnTo>
                    <a:pt x="3866007" y="1886585"/>
                  </a:lnTo>
                  <a:lnTo>
                    <a:pt x="3866007" y="1873885"/>
                  </a:lnTo>
                  <a:close/>
                  <a:moveTo>
                    <a:pt x="3866007" y="1899285"/>
                  </a:moveTo>
                  <a:lnTo>
                    <a:pt x="3866007" y="1911985"/>
                  </a:lnTo>
                  <a:lnTo>
                    <a:pt x="3853307" y="1911985"/>
                  </a:lnTo>
                  <a:lnTo>
                    <a:pt x="3853307" y="1899285"/>
                  </a:lnTo>
                  <a:close/>
                  <a:moveTo>
                    <a:pt x="3853307" y="1924685"/>
                  </a:moveTo>
                  <a:lnTo>
                    <a:pt x="3853307" y="1937385"/>
                  </a:lnTo>
                  <a:lnTo>
                    <a:pt x="3840607" y="1937385"/>
                  </a:lnTo>
                  <a:lnTo>
                    <a:pt x="3840607" y="1924685"/>
                  </a:lnTo>
                  <a:close/>
                  <a:moveTo>
                    <a:pt x="3840607" y="1950085"/>
                  </a:moveTo>
                  <a:lnTo>
                    <a:pt x="3840607" y="1962785"/>
                  </a:lnTo>
                  <a:lnTo>
                    <a:pt x="3827907" y="1962785"/>
                  </a:lnTo>
                  <a:lnTo>
                    <a:pt x="3827907" y="1950085"/>
                  </a:lnTo>
                  <a:close/>
                  <a:moveTo>
                    <a:pt x="3827907" y="1975485"/>
                  </a:moveTo>
                  <a:lnTo>
                    <a:pt x="3827907" y="1988185"/>
                  </a:lnTo>
                  <a:lnTo>
                    <a:pt x="3815207" y="1988185"/>
                  </a:lnTo>
                  <a:lnTo>
                    <a:pt x="3815207" y="1975485"/>
                  </a:lnTo>
                  <a:close/>
                  <a:moveTo>
                    <a:pt x="3815207" y="2000885"/>
                  </a:moveTo>
                  <a:lnTo>
                    <a:pt x="3815207" y="2013585"/>
                  </a:lnTo>
                  <a:lnTo>
                    <a:pt x="3802507" y="2013585"/>
                  </a:lnTo>
                  <a:lnTo>
                    <a:pt x="3802507" y="2000885"/>
                  </a:lnTo>
                  <a:close/>
                  <a:moveTo>
                    <a:pt x="3802507" y="2026285"/>
                  </a:moveTo>
                  <a:lnTo>
                    <a:pt x="3802507" y="2038985"/>
                  </a:lnTo>
                  <a:lnTo>
                    <a:pt x="3789807" y="2038985"/>
                  </a:lnTo>
                  <a:lnTo>
                    <a:pt x="3789807" y="2026285"/>
                  </a:lnTo>
                  <a:close/>
                  <a:moveTo>
                    <a:pt x="3789807" y="2051685"/>
                  </a:moveTo>
                  <a:lnTo>
                    <a:pt x="3789807" y="2064385"/>
                  </a:lnTo>
                  <a:lnTo>
                    <a:pt x="3777107" y="2064385"/>
                  </a:lnTo>
                  <a:lnTo>
                    <a:pt x="3777107" y="2051685"/>
                  </a:lnTo>
                  <a:close/>
                  <a:moveTo>
                    <a:pt x="3777107" y="2077085"/>
                  </a:moveTo>
                  <a:lnTo>
                    <a:pt x="3777107" y="2089785"/>
                  </a:lnTo>
                  <a:lnTo>
                    <a:pt x="3764407" y="2089785"/>
                  </a:lnTo>
                  <a:lnTo>
                    <a:pt x="3764407" y="2077085"/>
                  </a:lnTo>
                  <a:close/>
                  <a:moveTo>
                    <a:pt x="3764407" y="2102485"/>
                  </a:moveTo>
                  <a:lnTo>
                    <a:pt x="3764407" y="2115185"/>
                  </a:lnTo>
                  <a:lnTo>
                    <a:pt x="3751707" y="2115185"/>
                  </a:lnTo>
                  <a:lnTo>
                    <a:pt x="3751707" y="2102485"/>
                  </a:lnTo>
                  <a:close/>
                  <a:moveTo>
                    <a:pt x="3751707" y="2127885"/>
                  </a:moveTo>
                  <a:lnTo>
                    <a:pt x="3751707" y="2140585"/>
                  </a:lnTo>
                  <a:lnTo>
                    <a:pt x="3739007" y="2140585"/>
                  </a:lnTo>
                  <a:lnTo>
                    <a:pt x="3739007" y="2127885"/>
                  </a:lnTo>
                  <a:close/>
                  <a:moveTo>
                    <a:pt x="3739007" y="2153285"/>
                  </a:moveTo>
                  <a:lnTo>
                    <a:pt x="3739007" y="2165985"/>
                  </a:lnTo>
                  <a:lnTo>
                    <a:pt x="3726307" y="2165985"/>
                  </a:lnTo>
                  <a:lnTo>
                    <a:pt x="3726307" y="2153285"/>
                  </a:lnTo>
                  <a:close/>
                  <a:moveTo>
                    <a:pt x="3726307" y="2178685"/>
                  </a:moveTo>
                  <a:lnTo>
                    <a:pt x="3726307" y="2191385"/>
                  </a:lnTo>
                  <a:lnTo>
                    <a:pt x="3713607" y="2191385"/>
                  </a:lnTo>
                  <a:lnTo>
                    <a:pt x="3713607" y="2178685"/>
                  </a:lnTo>
                  <a:close/>
                  <a:moveTo>
                    <a:pt x="3713607" y="2204085"/>
                  </a:moveTo>
                  <a:lnTo>
                    <a:pt x="3713607" y="2216785"/>
                  </a:lnTo>
                  <a:lnTo>
                    <a:pt x="3700907" y="2216785"/>
                  </a:lnTo>
                  <a:lnTo>
                    <a:pt x="3700907" y="2204085"/>
                  </a:lnTo>
                  <a:close/>
                  <a:moveTo>
                    <a:pt x="3700907" y="2229485"/>
                  </a:moveTo>
                  <a:lnTo>
                    <a:pt x="3700907" y="2230628"/>
                  </a:lnTo>
                  <a:cubicBezTo>
                    <a:pt x="3700907" y="2234184"/>
                    <a:pt x="3698113" y="2236978"/>
                    <a:pt x="3694557" y="2236978"/>
                  </a:cubicBezTo>
                  <a:lnTo>
                    <a:pt x="3683000" y="2236978"/>
                  </a:lnTo>
                  <a:lnTo>
                    <a:pt x="3683000" y="2224278"/>
                  </a:lnTo>
                  <a:lnTo>
                    <a:pt x="3694557" y="2224278"/>
                  </a:lnTo>
                  <a:lnTo>
                    <a:pt x="3694557" y="2230628"/>
                  </a:lnTo>
                  <a:lnTo>
                    <a:pt x="3688207" y="2230628"/>
                  </a:lnTo>
                  <a:lnTo>
                    <a:pt x="3688207" y="2229485"/>
                  </a:lnTo>
                  <a:close/>
                  <a:moveTo>
                    <a:pt x="3657600" y="2236978"/>
                  </a:moveTo>
                  <a:lnTo>
                    <a:pt x="3644900" y="2236978"/>
                  </a:lnTo>
                  <a:lnTo>
                    <a:pt x="3644900" y="2224278"/>
                  </a:lnTo>
                  <a:lnTo>
                    <a:pt x="3657600" y="2224278"/>
                  </a:lnTo>
                  <a:close/>
                  <a:moveTo>
                    <a:pt x="3632200" y="2224278"/>
                  </a:moveTo>
                  <a:lnTo>
                    <a:pt x="3619500" y="2224278"/>
                  </a:lnTo>
                  <a:lnTo>
                    <a:pt x="3619500" y="2211578"/>
                  </a:lnTo>
                  <a:lnTo>
                    <a:pt x="3632200" y="2211578"/>
                  </a:lnTo>
                  <a:close/>
                  <a:moveTo>
                    <a:pt x="3606800" y="2211578"/>
                  </a:moveTo>
                  <a:lnTo>
                    <a:pt x="3594100" y="2211578"/>
                  </a:lnTo>
                  <a:lnTo>
                    <a:pt x="3594100" y="2198878"/>
                  </a:lnTo>
                  <a:lnTo>
                    <a:pt x="3606800" y="2198878"/>
                  </a:lnTo>
                  <a:close/>
                  <a:moveTo>
                    <a:pt x="3581400" y="2198878"/>
                  </a:moveTo>
                  <a:lnTo>
                    <a:pt x="3568700" y="2198878"/>
                  </a:lnTo>
                  <a:lnTo>
                    <a:pt x="3568700" y="2186178"/>
                  </a:lnTo>
                  <a:lnTo>
                    <a:pt x="3581400" y="2186178"/>
                  </a:lnTo>
                  <a:close/>
                  <a:moveTo>
                    <a:pt x="3556000" y="2186178"/>
                  </a:moveTo>
                  <a:lnTo>
                    <a:pt x="3543300" y="2186178"/>
                  </a:lnTo>
                  <a:lnTo>
                    <a:pt x="3543300" y="2173478"/>
                  </a:lnTo>
                  <a:lnTo>
                    <a:pt x="3556000" y="2173478"/>
                  </a:lnTo>
                  <a:close/>
                  <a:moveTo>
                    <a:pt x="3530600" y="2173478"/>
                  </a:moveTo>
                  <a:lnTo>
                    <a:pt x="3517900" y="2173478"/>
                  </a:lnTo>
                  <a:lnTo>
                    <a:pt x="3517900" y="2160778"/>
                  </a:lnTo>
                  <a:lnTo>
                    <a:pt x="3530600" y="2160778"/>
                  </a:lnTo>
                  <a:close/>
                  <a:moveTo>
                    <a:pt x="3505200" y="2160778"/>
                  </a:moveTo>
                  <a:lnTo>
                    <a:pt x="3492500" y="2160778"/>
                  </a:lnTo>
                  <a:lnTo>
                    <a:pt x="3492500" y="2148078"/>
                  </a:lnTo>
                  <a:lnTo>
                    <a:pt x="3505200" y="2148078"/>
                  </a:lnTo>
                  <a:close/>
                  <a:moveTo>
                    <a:pt x="3479800" y="2148078"/>
                  </a:moveTo>
                  <a:lnTo>
                    <a:pt x="3467100" y="2148078"/>
                  </a:lnTo>
                  <a:lnTo>
                    <a:pt x="3467100" y="2135378"/>
                  </a:lnTo>
                  <a:lnTo>
                    <a:pt x="3479800" y="2135378"/>
                  </a:lnTo>
                  <a:close/>
                  <a:moveTo>
                    <a:pt x="3454400" y="2135378"/>
                  </a:moveTo>
                  <a:lnTo>
                    <a:pt x="3441700" y="2135378"/>
                  </a:lnTo>
                  <a:lnTo>
                    <a:pt x="3441700" y="2122678"/>
                  </a:lnTo>
                  <a:lnTo>
                    <a:pt x="3454400" y="2122678"/>
                  </a:lnTo>
                  <a:close/>
                  <a:moveTo>
                    <a:pt x="3429000" y="2122678"/>
                  </a:moveTo>
                  <a:lnTo>
                    <a:pt x="3416300" y="2122678"/>
                  </a:lnTo>
                  <a:lnTo>
                    <a:pt x="3416300" y="2109978"/>
                  </a:lnTo>
                  <a:lnTo>
                    <a:pt x="3429000" y="2109978"/>
                  </a:lnTo>
                  <a:close/>
                  <a:moveTo>
                    <a:pt x="3403600" y="2109978"/>
                  </a:moveTo>
                  <a:lnTo>
                    <a:pt x="3390900" y="2109978"/>
                  </a:lnTo>
                  <a:lnTo>
                    <a:pt x="3390900" y="2097278"/>
                  </a:lnTo>
                  <a:lnTo>
                    <a:pt x="3403600" y="2097278"/>
                  </a:lnTo>
                  <a:close/>
                  <a:moveTo>
                    <a:pt x="3378200" y="2097278"/>
                  </a:moveTo>
                  <a:lnTo>
                    <a:pt x="3365500" y="2097278"/>
                  </a:lnTo>
                  <a:lnTo>
                    <a:pt x="3365500" y="2084578"/>
                  </a:lnTo>
                  <a:lnTo>
                    <a:pt x="3378200" y="2084578"/>
                  </a:lnTo>
                  <a:close/>
                  <a:moveTo>
                    <a:pt x="3352800" y="2084578"/>
                  </a:moveTo>
                  <a:lnTo>
                    <a:pt x="3340100" y="2084578"/>
                  </a:lnTo>
                  <a:lnTo>
                    <a:pt x="3340100" y="2071878"/>
                  </a:lnTo>
                  <a:lnTo>
                    <a:pt x="3352800" y="2071878"/>
                  </a:lnTo>
                  <a:close/>
                  <a:moveTo>
                    <a:pt x="3327400" y="2071878"/>
                  </a:moveTo>
                  <a:lnTo>
                    <a:pt x="3314700" y="2071878"/>
                  </a:lnTo>
                  <a:lnTo>
                    <a:pt x="3314700" y="2059178"/>
                  </a:lnTo>
                  <a:lnTo>
                    <a:pt x="3327400" y="2059178"/>
                  </a:lnTo>
                  <a:close/>
                  <a:moveTo>
                    <a:pt x="3302000" y="2059178"/>
                  </a:moveTo>
                  <a:lnTo>
                    <a:pt x="3289300" y="2059178"/>
                  </a:lnTo>
                  <a:lnTo>
                    <a:pt x="3289300" y="2046478"/>
                  </a:lnTo>
                  <a:lnTo>
                    <a:pt x="3302000" y="2046478"/>
                  </a:lnTo>
                  <a:close/>
                  <a:moveTo>
                    <a:pt x="3276600" y="2046478"/>
                  </a:moveTo>
                  <a:lnTo>
                    <a:pt x="3263900" y="2046478"/>
                  </a:lnTo>
                  <a:lnTo>
                    <a:pt x="3263900" y="2033778"/>
                  </a:lnTo>
                  <a:lnTo>
                    <a:pt x="3276600" y="2033778"/>
                  </a:lnTo>
                  <a:close/>
                  <a:moveTo>
                    <a:pt x="3251200" y="2033778"/>
                  </a:moveTo>
                  <a:lnTo>
                    <a:pt x="3238500" y="2033778"/>
                  </a:lnTo>
                  <a:lnTo>
                    <a:pt x="3238500" y="2021078"/>
                  </a:lnTo>
                  <a:lnTo>
                    <a:pt x="3251200" y="2021078"/>
                  </a:lnTo>
                  <a:close/>
                  <a:moveTo>
                    <a:pt x="3225800" y="2021078"/>
                  </a:moveTo>
                  <a:lnTo>
                    <a:pt x="3213100" y="2021078"/>
                  </a:lnTo>
                  <a:lnTo>
                    <a:pt x="3213100" y="2008378"/>
                  </a:lnTo>
                  <a:lnTo>
                    <a:pt x="3225800" y="2008378"/>
                  </a:lnTo>
                  <a:close/>
                  <a:moveTo>
                    <a:pt x="3200400" y="2008378"/>
                  </a:moveTo>
                  <a:lnTo>
                    <a:pt x="3187700" y="2008378"/>
                  </a:lnTo>
                  <a:lnTo>
                    <a:pt x="3187700" y="1995678"/>
                  </a:lnTo>
                  <a:lnTo>
                    <a:pt x="3200400" y="1995678"/>
                  </a:lnTo>
                  <a:close/>
                  <a:moveTo>
                    <a:pt x="3175000" y="1995678"/>
                  </a:moveTo>
                  <a:lnTo>
                    <a:pt x="3162300" y="1995678"/>
                  </a:lnTo>
                  <a:lnTo>
                    <a:pt x="3162300" y="1982978"/>
                  </a:lnTo>
                  <a:lnTo>
                    <a:pt x="3175000" y="1982978"/>
                  </a:lnTo>
                  <a:close/>
                  <a:moveTo>
                    <a:pt x="3149600" y="1982978"/>
                  </a:moveTo>
                  <a:lnTo>
                    <a:pt x="3136900" y="1982978"/>
                  </a:lnTo>
                  <a:lnTo>
                    <a:pt x="3136900" y="1970278"/>
                  </a:lnTo>
                  <a:lnTo>
                    <a:pt x="3149600" y="1970278"/>
                  </a:lnTo>
                  <a:close/>
                  <a:moveTo>
                    <a:pt x="3124200" y="1970278"/>
                  </a:moveTo>
                  <a:lnTo>
                    <a:pt x="3111500" y="1970278"/>
                  </a:lnTo>
                  <a:lnTo>
                    <a:pt x="3111500" y="1957578"/>
                  </a:lnTo>
                  <a:lnTo>
                    <a:pt x="3124200" y="1957578"/>
                  </a:lnTo>
                  <a:close/>
                  <a:moveTo>
                    <a:pt x="3098800" y="1957578"/>
                  </a:moveTo>
                  <a:lnTo>
                    <a:pt x="3086100" y="1957578"/>
                  </a:lnTo>
                  <a:lnTo>
                    <a:pt x="3086100" y="1944878"/>
                  </a:lnTo>
                  <a:lnTo>
                    <a:pt x="3098800" y="1944878"/>
                  </a:lnTo>
                  <a:close/>
                  <a:moveTo>
                    <a:pt x="3073400" y="1944878"/>
                  </a:moveTo>
                  <a:lnTo>
                    <a:pt x="3060700" y="1944878"/>
                  </a:lnTo>
                  <a:lnTo>
                    <a:pt x="3060700" y="1932178"/>
                  </a:lnTo>
                  <a:lnTo>
                    <a:pt x="3073400" y="1932178"/>
                  </a:lnTo>
                  <a:close/>
                  <a:moveTo>
                    <a:pt x="3048000" y="1932178"/>
                  </a:moveTo>
                  <a:lnTo>
                    <a:pt x="3035300" y="1932178"/>
                  </a:lnTo>
                  <a:lnTo>
                    <a:pt x="3035300" y="1919478"/>
                  </a:lnTo>
                  <a:lnTo>
                    <a:pt x="3048000" y="1919478"/>
                  </a:lnTo>
                  <a:close/>
                  <a:moveTo>
                    <a:pt x="3022600" y="1919478"/>
                  </a:moveTo>
                  <a:lnTo>
                    <a:pt x="3009900" y="1919478"/>
                  </a:lnTo>
                  <a:lnTo>
                    <a:pt x="3009900" y="1906778"/>
                  </a:lnTo>
                  <a:lnTo>
                    <a:pt x="3022600" y="1906778"/>
                  </a:lnTo>
                  <a:close/>
                  <a:moveTo>
                    <a:pt x="2997200" y="1906778"/>
                  </a:moveTo>
                  <a:lnTo>
                    <a:pt x="2984500" y="1906778"/>
                  </a:lnTo>
                  <a:lnTo>
                    <a:pt x="2984500" y="1894078"/>
                  </a:lnTo>
                  <a:lnTo>
                    <a:pt x="2997200" y="1894078"/>
                  </a:lnTo>
                  <a:close/>
                  <a:moveTo>
                    <a:pt x="2971800" y="1894078"/>
                  </a:moveTo>
                  <a:lnTo>
                    <a:pt x="2959100" y="1894078"/>
                  </a:lnTo>
                  <a:lnTo>
                    <a:pt x="2959100" y="1881378"/>
                  </a:lnTo>
                  <a:lnTo>
                    <a:pt x="2971800" y="1881378"/>
                  </a:lnTo>
                  <a:close/>
                  <a:moveTo>
                    <a:pt x="2946400" y="1881378"/>
                  </a:moveTo>
                  <a:lnTo>
                    <a:pt x="2933700" y="1881378"/>
                  </a:lnTo>
                  <a:lnTo>
                    <a:pt x="2933700" y="1868678"/>
                  </a:lnTo>
                  <a:lnTo>
                    <a:pt x="2946400" y="1868678"/>
                  </a:lnTo>
                  <a:close/>
                  <a:moveTo>
                    <a:pt x="2921000" y="1868678"/>
                  </a:moveTo>
                  <a:lnTo>
                    <a:pt x="2908300" y="1868678"/>
                  </a:lnTo>
                  <a:lnTo>
                    <a:pt x="2908300" y="1855978"/>
                  </a:lnTo>
                  <a:lnTo>
                    <a:pt x="2921000" y="1855978"/>
                  </a:lnTo>
                  <a:close/>
                  <a:moveTo>
                    <a:pt x="2895600" y="1855978"/>
                  </a:moveTo>
                  <a:lnTo>
                    <a:pt x="2882900" y="1855978"/>
                  </a:lnTo>
                  <a:lnTo>
                    <a:pt x="2882900" y="1843278"/>
                  </a:lnTo>
                  <a:lnTo>
                    <a:pt x="2895600" y="1843278"/>
                  </a:lnTo>
                  <a:close/>
                  <a:moveTo>
                    <a:pt x="2870200" y="1843278"/>
                  </a:moveTo>
                  <a:lnTo>
                    <a:pt x="2857500" y="1843278"/>
                  </a:lnTo>
                  <a:lnTo>
                    <a:pt x="2857500" y="1830578"/>
                  </a:lnTo>
                  <a:lnTo>
                    <a:pt x="2870200" y="1830578"/>
                  </a:lnTo>
                  <a:close/>
                  <a:moveTo>
                    <a:pt x="2844800" y="1830578"/>
                  </a:moveTo>
                  <a:lnTo>
                    <a:pt x="2832100" y="1830578"/>
                  </a:lnTo>
                  <a:lnTo>
                    <a:pt x="2832100" y="1817878"/>
                  </a:lnTo>
                  <a:lnTo>
                    <a:pt x="2844800" y="1817878"/>
                  </a:lnTo>
                  <a:close/>
                  <a:moveTo>
                    <a:pt x="2819400" y="1817878"/>
                  </a:moveTo>
                  <a:lnTo>
                    <a:pt x="2806700" y="1817878"/>
                  </a:lnTo>
                  <a:lnTo>
                    <a:pt x="2806700" y="1805178"/>
                  </a:lnTo>
                  <a:lnTo>
                    <a:pt x="2819400" y="1805178"/>
                  </a:lnTo>
                  <a:close/>
                  <a:moveTo>
                    <a:pt x="2794000" y="1805178"/>
                  </a:moveTo>
                  <a:lnTo>
                    <a:pt x="2781300" y="1805178"/>
                  </a:lnTo>
                  <a:lnTo>
                    <a:pt x="2781300" y="1792478"/>
                  </a:lnTo>
                  <a:lnTo>
                    <a:pt x="2794000" y="1792478"/>
                  </a:lnTo>
                  <a:close/>
                  <a:moveTo>
                    <a:pt x="2768600" y="1792478"/>
                  </a:moveTo>
                  <a:lnTo>
                    <a:pt x="2755900" y="1792478"/>
                  </a:lnTo>
                  <a:lnTo>
                    <a:pt x="2755900" y="1779778"/>
                  </a:lnTo>
                  <a:lnTo>
                    <a:pt x="2768600" y="1779778"/>
                  </a:lnTo>
                  <a:close/>
                  <a:moveTo>
                    <a:pt x="2743200" y="1779778"/>
                  </a:moveTo>
                  <a:lnTo>
                    <a:pt x="2730500" y="1779778"/>
                  </a:lnTo>
                  <a:lnTo>
                    <a:pt x="2730500" y="1767078"/>
                  </a:lnTo>
                  <a:lnTo>
                    <a:pt x="2743200" y="1767078"/>
                  </a:lnTo>
                  <a:close/>
                  <a:moveTo>
                    <a:pt x="2717800" y="1767078"/>
                  </a:moveTo>
                  <a:lnTo>
                    <a:pt x="2705100" y="1767078"/>
                  </a:lnTo>
                  <a:lnTo>
                    <a:pt x="2705100" y="1754378"/>
                  </a:lnTo>
                  <a:lnTo>
                    <a:pt x="2717800" y="1754378"/>
                  </a:lnTo>
                  <a:close/>
                  <a:moveTo>
                    <a:pt x="2692400" y="1754378"/>
                  </a:moveTo>
                  <a:lnTo>
                    <a:pt x="2679700" y="1754378"/>
                  </a:lnTo>
                  <a:lnTo>
                    <a:pt x="2679700" y="1741678"/>
                  </a:lnTo>
                  <a:lnTo>
                    <a:pt x="2692400" y="1741678"/>
                  </a:lnTo>
                  <a:close/>
                  <a:moveTo>
                    <a:pt x="2667000" y="1741678"/>
                  </a:moveTo>
                  <a:lnTo>
                    <a:pt x="2654300" y="1741678"/>
                  </a:lnTo>
                  <a:lnTo>
                    <a:pt x="2654300" y="1728978"/>
                  </a:lnTo>
                  <a:lnTo>
                    <a:pt x="2667000" y="1728978"/>
                  </a:lnTo>
                  <a:close/>
                  <a:moveTo>
                    <a:pt x="2641600" y="1728978"/>
                  </a:moveTo>
                  <a:lnTo>
                    <a:pt x="2628900" y="1728978"/>
                  </a:lnTo>
                  <a:lnTo>
                    <a:pt x="2628900" y="1716278"/>
                  </a:lnTo>
                  <a:lnTo>
                    <a:pt x="2641600" y="1716278"/>
                  </a:lnTo>
                  <a:close/>
                  <a:moveTo>
                    <a:pt x="2616200" y="1716278"/>
                  </a:moveTo>
                  <a:lnTo>
                    <a:pt x="2603500" y="1716278"/>
                  </a:lnTo>
                  <a:lnTo>
                    <a:pt x="2603500" y="1703578"/>
                  </a:lnTo>
                  <a:lnTo>
                    <a:pt x="2616200" y="1703578"/>
                  </a:lnTo>
                  <a:close/>
                  <a:moveTo>
                    <a:pt x="2590800" y="1703578"/>
                  </a:moveTo>
                  <a:lnTo>
                    <a:pt x="2578100" y="1703578"/>
                  </a:lnTo>
                  <a:lnTo>
                    <a:pt x="2578100" y="1690878"/>
                  </a:lnTo>
                  <a:lnTo>
                    <a:pt x="2590800" y="1690878"/>
                  </a:lnTo>
                  <a:close/>
                  <a:moveTo>
                    <a:pt x="2565400" y="1690878"/>
                  </a:moveTo>
                  <a:lnTo>
                    <a:pt x="2552700" y="1690878"/>
                  </a:lnTo>
                  <a:lnTo>
                    <a:pt x="2552700" y="1678178"/>
                  </a:lnTo>
                  <a:lnTo>
                    <a:pt x="2565400" y="1678178"/>
                  </a:lnTo>
                  <a:close/>
                  <a:moveTo>
                    <a:pt x="2540000" y="1678178"/>
                  </a:moveTo>
                  <a:lnTo>
                    <a:pt x="2527300" y="1678178"/>
                  </a:lnTo>
                  <a:lnTo>
                    <a:pt x="2527300" y="1665478"/>
                  </a:lnTo>
                  <a:lnTo>
                    <a:pt x="2540000" y="1665478"/>
                  </a:lnTo>
                  <a:close/>
                  <a:moveTo>
                    <a:pt x="2514600" y="1665478"/>
                  </a:moveTo>
                  <a:lnTo>
                    <a:pt x="2501900" y="1665478"/>
                  </a:lnTo>
                  <a:lnTo>
                    <a:pt x="2501900" y="1652778"/>
                  </a:lnTo>
                  <a:lnTo>
                    <a:pt x="2514600" y="1652778"/>
                  </a:lnTo>
                  <a:close/>
                  <a:moveTo>
                    <a:pt x="2489200" y="1652778"/>
                  </a:moveTo>
                  <a:lnTo>
                    <a:pt x="2476500" y="1652778"/>
                  </a:lnTo>
                  <a:lnTo>
                    <a:pt x="2476500" y="1640078"/>
                  </a:lnTo>
                  <a:lnTo>
                    <a:pt x="2489200" y="1640078"/>
                  </a:lnTo>
                  <a:close/>
                  <a:moveTo>
                    <a:pt x="2463800" y="1640078"/>
                  </a:moveTo>
                  <a:lnTo>
                    <a:pt x="2451100" y="1640078"/>
                  </a:lnTo>
                  <a:lnTo>
                    <a:pt x="2451100" y="1627378"/>
                  </a:lnTo>
                  <a:lnTo>
                    <a:pt x="2463800" y="1627378"/>
                  </a:lnTo>
                  <a:close/>
                  <a:moveTo>
                    <a:pt x="2438400" y="1627378"/>
                  </a:moveTo>
                  <a:lnTo>
                    <a:pt x="2425700" y="1627378"/>
                  </a:lnTo>
                  <a:lnTo>
                    <a:pt x="2425700" y="1614678"/>
                  </a:lnTo>
                  <a:lnTo>
                    <a:pt x="2438400" y="1614678"/>
                  </a:lnTo>
                  <a:close/>
                  <a:moveTo>
                    <a:pt x="2413000" y="1614678"/>
                  </a:moveTo>
                  <a:lnTo>
                    <a:pt x="2400300" y="1614678"/>
                  </a:lnTo>
                  <a:lnTo>
                    <a:pt x="2400300" y="1601978"/>
                  </a:lnTo>
                  <a:lnTo>
                    <a:pt x="2413000" y="1601978"/>
                  </a:lnTo>
                  <a:close/>
                  <a:moveTo>
                    <a:pt x="2387600" y="1601978"/>
                  </a:moveTo>
                  <a:lnTo>
                    <a:pt x="2374900" y="1601978"/>
                  </a:lnTo>
                  <a:lnTo>
                    <a:pt x="2374900" y="1589278"/>
                  </a:lnTo>
                  <a:lnTo>
                    <a:pt x="2387600" y="1589278"/>
                  </a:lnTo>
                  <a:close/>
                  <a:moveTo>
                    <a:pt x="2362200" y="1589278"/>
                  </a:moveTo>
                  <a:lnTo>
                    <a:pt x="2349500" y="1589278"/>
                  </a:lnTo>
                  <a:lnTo>
                    <a:pt x="2349500" y="1576578"/>
                  </a:lnTo>
                  <a:lnTo>
                    <a:pt x="2362200" y="1576578"/>
                  </a:lnTo>
                  <a:close/>
                  <a:moveTo>
                    <a:pt x="2336800" y="1576578"/>
                  </a:moveTo>
                  <a:lnTo>
                    <a:pt x="2324100" y="1576578"/>
                  </a:lnTo>
                  <a:lnTo>
                    <a:pt x="2324100" y="1563878"/>
                  </a:lnTo>
                  <a:lnTo>
                    <a:pt x="2336800" y="1563878"/>
                  </a:lnTo>
                  <a:close/>
                  <a:moveTo>
                    <a:pt x="2311400" y="1563878"/>
                  </a:moveTo>
                  <a:lnTo>
                    <a:pt x="2298700" y="1563878"/>
                  </a:lnTo>
                  <a:lnTo>
                    <a:pt x="2298700" y="1551178"/>
                  </a:lnTo>
                  <a:lnTo>
                    <a:pt x="2311400" y="1551178"/>
                  </a:lnTo>
                  <a:close/>
                  <a:moveTo>
                    <a:pt x="2286000" y="1551178"/>
                  </a:moveTo>
                  <a:lnTo>
                    <a:pt x="2273300" y="1551178"/>
                  </a:lnTo>
                  <a:lnTo>
                    <a:pt x="2273300" y="1538478"/>
                  </a:lnTo>
                  <a:lnTo>
                    <a:pt x="2286000" y="1538478"/>
                  </a:lnTo>
                  <a:close/>
                  <a:moveTo>
                    <a:pt x="2260600" y="1538478"/>
                  </a:moveTo>
                  <a:lnTo>
                    <a:pt x="2247900" y="1538478"/>
                  </a:lnTo>
                  <a:lnTo>
                    <a:pt x="2247900" y="1525778"/>
                  </a:lnTo>
                  <a:lnTo>
                    <a:pt x="2260600" y="1525778"/>
                  </a:lnTo>
                  <a:close/>
                  <a:moveTo>
                    <a:pt x="2235200" y="1525778"/>
                  </a:moveTo>
                  <a:lnTo>
                    <a:pt x="2222500" y="1525778"/>
                  </a:lnTo>
                  <a:lnTo>
                    <a:pt x="2222500" y="1513078"/>
                  </a:lnTo>
                  <a:lnTo>
                    <a:pt x="2235200" y="1513078"/>
                  </a:lnTo>
                  <a:close/>
                  <a:moveTo>
                    <a:pt x="2209800" y="1513078"/>
                  </a:moveTo>
                  <a:lnTo>
                    <a:pt x="2197100" y="1513078"/>
                  </a:lnTo>
                  <a:lnTo>
                    <a:pt x="2197100" y="1500378"/>
                  </a:lnTo>
                  <a:lnTo>
                    <a:pt x="2209800" y="1500378"/>
                  </a:lnTo>
                  <a:close/>
                  <a:moveTo>
                    <a:pt x="2184400" y="1500378"/>
                  </a:moveTo>
                  <a:lnTo>
                    <a:pt x="2171700" y="1500378"/>
                  </a:lnTo>
                  <a:lnTo>
                    <a:pt x="2171700" y="1487678"/>
                  </a:lnTo>
                  <a:lnTo>
                    <a:pt x="2184400" y="1487678"/>
                  </a:lnTo>
                  <a:close/>
                  <a:moveTo>
                    <a:pt x="2159000" y="1487678"/>
                  </a:moveTo>
                  <a:lnTo>
                    <a:pt x="2146300" y="1487678"/>
                  </a:lnTo>
                  <a:lnTo>
                    <a:pt x="2146300" y="1474978"/>
                  </a:lnTo>
                  <a:lnTo>
                    <a:pt x="2159000" y="1474978"/>
                  </a:lnTo>
                  <a:close/>
                  <a:moveTo>
                    <a:pt x="2133600" y="1474978"/>
                  </a:moveTo>
                  <a:lnTo>
                    <a:pt x="2120900" y="1474978"/>
                  </a:lnTo>
                  <a:lnTo>
                    <a:pt x="2120900" y="1462278"/>
                  </a:lnTo>
                  <a:lnTo>
                    <a:pt x="2133600" y="1462278"/>
                  </a:lnTo>
                  <a:close/>
                  <a:moveTo>
                    <a:pt x="2108200" y="1462278"/>
                  </a:moveTo>
                  <a:lnTo>
                    <a:pt x="2095500" y="1462278"/>
                  </a:lnTo>
                  <a:lnTo>
                    <a:pt x="2095500" y="1449578"/>
                  </a:lnTo>
                  <a:lnTo>
                    <a:pt x="2108200" y="1449578"/>
                  </a:lnTo>
                  <a:close/>
                  <a:moveTo>
                    <a:pt x="2082800" y="1449578"/>
                  </a:moveTo>
                  <a:lnTo>
                    <a:pt x="2070100" y="1449578"/>
                  </a:lnTo>
                  <a:lnTo>
                    <a:pt x="2070100" y="1436878"/>
                  </a:lnTo>
                  <a:lnTo>
                    <a:pt x="2082800" y="1436878"/>
                  </a:lnTo>
                  <a:close/>
                  <a:moveTo>
                    <a:pt x="2057400" y="1436878"/>
                  </a:moveTo>
                  <a:lnTo>
                    <a:pt x="2044700" y="1436878"/>
                  </a:lnTo>
                  <a:lnTo>
                    <a:pt x="2044700" y="1424178"/>
                  </a:lnTo>
                  <a:lnTo>
                    <a:pt x="2057400" y="1424178"/>
                  </a:lnTo>
                  <a:close/>
                  <a:moveTo>
                    <a:pt x="2032000" y="1424178"/>
                  </a:moveTo>
                  <a:lnTo>
                    <a:pt x="2019300" y="1424178"/>
                  </a:lnTo>
                  <a:lnTo>
                    <a:pt x="2019300" y="1411478"/>
                  </a:lnTo>
                  <a:lnTo>
                    <a:pt x="2032000" y="1411478"/>
                  </a:lnTo>
                  <a:close/>
                  <a:moveTo>
                    <a:pt x="2006600" y="1411478"/>
                  </a:moveTo>
                  <a:lnTo>
                    <a:pt x="1993900" y="1411478"/>
                  </a:lnTo>
                  <a:lnTo>
                    <a:pt x="1993900" y="1398778"/>
                  </a:lnTo>
                  <a:lnTo>
                    <a:pt x="2006600" y="1398778"/>
                  </a:lnTo>
                  <a:close/>
                  <a:moveTo>
                    <a:pt x="1981200" y="1398778"/>
                  </a:moveTo>
                  <a:lnTo>
                    <a:pt x="1968500" y="1398778"/>
                  </a:lnTo>
                  <a:lnTo>
                    <a:pt x="1968500" y="1386078"/>
                  </a:lnTo>
                  <a:lnTo>
                    <a:pt x="1981200" y="1386078"/>
                  </a:lnTo>
                  <a:close/>
                  <a:moveTo>
                    <a:pt x="1955800" y="1386078"/>
                  </a:moveTo>
                  <a:lnTo>
                    <a:pt x="1943100" y="1386078"/>
                  </a:lnTo>
                  <a:lnTo>
                    <a:pt x="1943100" y="1373378"/>
                  </a:lnTo>
                  <a:lnTo>
                    <a:pt x="1955800" y="1373378"/>
                  </a:lnTo>
                  <a:close/>
                  <a:moveTo>
                    <a:pt x="1930400" y="1373378"/>
                  </a:moveTo>
                  <a:lnTo>
                    <a:pt x="1917700" y="1373378"/>
                  </a:lnTo>
                  <a:lnTo>
                    <a:pt x="1917700" y="1360678"/>
                  </a:lnTo>
                  <a:lnTo>
                    <a:pt x="1930400" y="1360678"/>
                  </a:lnTo>
                  <a:close/>
                  <a:moveTo>
                    <a:pt x="1905000" y="1360678"/>
                  </a:moveTo>
                  <a:lnTo>
                    <a:pt x="1892300" y="1360678"/>
                  </a:lnTo>
                  <a:lnTo>
                    <a:pt x="1892300" y="1347978"/>
                  </a:lnTo>
                  <a:lnTo>
                    <a:pt x="1905000" y="1347978"/>
                  </a:lnTo>
                  <a:close/>
                  <a:moveTo>
                    <a:pt x="1879600" y="1347978"/>
                  </a:moveTo>
                  <a:lnTo>
                    <a:pt x="1866900" y="1347978"/>
                  </a:lnTo>
                  <a:lnTo>
                    <a:pt x="1866900" y="1335278"/>
                  </a:lnTo>
                  <a:lnTo>
                    <a:pt x="1879600" y="1335278"/>
                  </a:lnTo>
                  <a:close/>
                  <a:moveTo>
                    <a:pt x="1854200" y="1335278"/>
                  </a:moveTo>
                  <a:lnTo>
                    <a:pt x="1841500" y="1335278"/>
                  </a:lnTo>
                  <a:lnTo>
                    <a:pt x="1841500" y="1322578"/>
                  </a:lnTo>
                  <a:lnTo>
                    <a:pt x="1854200" y="1322578"/>
                  </a:lnTo>
                  <a:close/>
                  <a:moveTo>
                    <a:pt x="1828800" y="1322578"/>
                  </a:moveTo>
                  <a:lnTo>
                    <a:pt x="1816100" y="1322578"/>
                  </a:lnTo>
                  <a:lnTo>
                    <a:pt x="1816100" y="1309878"/>
                  </a:lnTo>
                  <a:lnTo>
                    <a:pt x="1828800" y="1309878"/>
                  </a:lnTo>
                  <a:close/>
                  <a:moveTo>
                    <a:pt x="1803400" y="1309878"/>
                  </a:moveTo>
                  <a:lnTo>
                    <a:pt x="1790700" y="1309878"/>
                  </a:lnTo>
                  <a:lnTo>
                    <a:pt x="1790700" y="1297178"/>
                  </a:lnTo>
                  <a:lnTo>
                    <a:pt x="1803400" y="1297178"/>
                  </a:lnTo>
                  <a:close/>
                  <a:moveTo>
                    <a:pt x="1778000" y="1297178"/>
                  </a:moveTo>
                  <a:lnTo>
                    <a:pt x="1765300" y="1297178"/>
                  </a:lnTo>
                  <a:lnTo>
                    <a:pt x="1765300" y="1284478"/>
                  </a:lnTo>
                  <a:lnTo>
                    <a:pt x="1778000" y="1284478"/>
                  </a:lnTo>
                  <a:close/>
                  <a:moveTo>
                    <a:pt x="1752600" y="1284478"/>
                  </a:moveTo>
                  <a:lnTo>
                    <a:pt x="1739900" y="1284478"/>
                  </a:lnTo>
                  <a:lnTo>
                    <a:pt x="1739900" y="1271778"/>
                  </a:lnTo>
                  <a:lnTo>
                    <a:pt x="1752600" y="1271778"/>
                  </a:lnTo>
                  <a:close/>
                  <a:moveTo>
                    <a:pt x="1727200" y="1271778"/>
                  </a:moveTo>
                  <a:lnTo>
                    <a:pt x="1714500" y="1271778"/>
                  </a:lnTo>
                  <a:lnTo>
                    <a:pt x="1714500" y="1259078"/>
                  </a:lnTo>
                  <a:lnTo>
                    <a:pt x="1727200" y="1259078"/>
                  </a:lnTo>
                  <a:close/>
                  <a:moveTo>
                    <a:pt x="1701800" y="1259078"/>
                  </a:moveTo>
                  <a:lnTo>
                    <a:pt x="1689100" y="1259078"/>
                  </a:lnTo>
                  <a:lnTo>
                    <a:pt x="1689100" y="1246378"/>
                  </a:lnTo>
                  <a:lnTo>
                    <a:pt x="1701800" y="1246378"/>
                  </a:lnTo>
                  <a:close/>
                  <a:moveTo>
                    <a:pt x="1676400" y="1246378"/>
                  </a:moveTo>
                  <a:lnTo>
                    <a:pt x="1663700" y="1246378"/>
                  </a:lnTo>
                  <a:lnTo>
                    <a:pt x="1663700" y="1233678"/>
                  </a:lnTo>
                  <a:lnTo>
                    <a:pt x="1676400" y="1233678"/>
                  </a:lnTo>
                  <a:close/>
                  <a:moveTo>
                    <a:pt x="1651000" y="1233678"/>
                  </a:moveTo>
                  <a:lnTo>
                    <a:pt x="1638300" y="1233678"/>
                  </a:lnTo>
                  <a:lnTo>
                    <a:pt x="1638300" y="1220978"/>
                  </a:lnTo>
                  <a:lnTo>
                    <a:pt x="1651000" y="1220978"/>
                  </a:lnTo>
                  <a:close/>
                  <a:moveTo>
                    <a:pt x="1625600" y="1220978"/>
                  </a:moveTo>
                  <a:lnTo>
                    <a:pt x="1612900" y="1220978"/>
                  </a:lnTo>
                  <a:lnTo>
                    <a:pt x="1612900" y="1208278"/>
                  </a:lnTo>
                  <a:lnTo>
                    <a:pt x="1625600" y="1208278"/>
                  </a:lnTo>
                  <a:close/>
                  <a:moveTo>
                    <a:pt x="1600200" y="1208278"/>
                  </a:moveTo>
                  <a:lnTo>
                    <a:pt x="1587500" y="1208278"/>
                  </a:lnTo>
                  <a:lnTo>
                    <a:pt x="1587500" y="1195578"/>
                  </a:lnTo>
                  <a:lnTo>
                    <a:pt x="1600200" y="1195578"/>
                  </a:lnTo>
                  <a:close/>
                  <a:moveTo>
                    <a:pt x="1574800" y="1195578"/>
                  </a:moveTo>
                  <a:lnTo>
                    <a:pt x="1562100" y="1195578"/>
                  </a:lnTo>
                  <a:lnTo>
                    <a:pt x="1562100" y="1182878"/>
                  </a:lnTo>
                  <a:lnTo>
                    <a:pt x="1574800" y="1182878"/>
                  </a:lnTo>
                  <a:close/>
                  <a:moveTo>
                    <a:pt x="1549400" y="1182878"/>
                  </a:moveTo>
                  <a:lnTo>
                    <a:pt x="1536700" y="1182878"/>
                  </a:lnTo>
                  <a:lnTo>
                    <a:pt x="1536700" y="1170178"/>
                  </a:lnTo>
                  <a:lnTo>
                    <a:pt x="1549400" y="1170178"/>
                  </a:lnTo>
                  <a:close/>
                  <a:moveTo>
                    <a:pt x="1524000" y="1170178"/>
                  </a:moveTo>
                  <a:lnTo>
                    <a:pt x="1511300" y="1170178"/>
                  </a:lnTo>
                  <a:lnTo>
                    <a:pt x="1511300" y="1157478"/>
                  </a:lnTo>
                  <a:lnTo>
                    <a:pt x="1524000" y="1157478"/>
                  </a:lnTo>
                  <a:close/>
                  <a:moveTo>
                    <a:pt x="1498600" y="1157478"/>
                  </a:moveTo>
                  <a:lnTo>
                    <a:pt x="1485900" y="1157478"/>
                  </a:lnTo>
                  <a:lnTo>
                    <a:pt x="1485900" y="1144778"/>
                  </a:lnTo>
                  <a:lnTo>
                    <a:pt x="1498600" y="1144778"/>
                  </a:lnTo>
                  <a:close/>
                  <a:moveTo>
                    <a:pt x="1473200" y="1144778"/>
                  </a:moveTo>
                  <a:lnTo>
                    <a:pt x="1460500" y="1144778"/>
                  </a:lnTo>
                  <a:lnTo>
                    <a:pt x="1460500" y="1132078"/>
                  </a:lnTo>
                  <a:lnTo>
                    <a:pt x="1473200" y="1132078"/>
                  </a:lnTo>
                  <a:close/>
                  <a:moveTo>
                    <a:pt x="1447800" y="1132078"/>
                  </a:moveTo>
                  <a:lnTo>
                    <a:pt x="1435100" y="1132078"/>
                  </a:lnTo>
                  <a:lnTo>
                    <a:pt x="1435100" y="1119378"/>
                  </a:lnTo>
                  <a:lnTo>
                    <a:pt x="1447800" y="1119378"/>
                  </a:lnTo>
                  <a:close/>
                  <a:moveTo>
                    <a:pt x="1422400" y="1119378"/>
                  </a:moveTo>
                  <a:lnTo>
                    <a:pt x="1409700" y="1119378"/>
                  </a:lnTo>
                  <a:lnTo>
                    <a:pt x="1409700" y="1106678"/>
                  </a:lnTo>
                  <a:lnTo>
                    <a:pt x="1422400" y="1106678"/>
                  </a:lnTo>
                  <a:close/>
                  <a:moveTo>
                    <a:pt x="1397000" y="1106678"/>
                  </a:moveTo>
                  <a:lnTo>
                    <a:pt x="1384300" y="1106678"/>
                  </a:lnTo>
                  <a:lnTo>
                    <a:pt x="1384300" y="1093978"/>
                  </a:lnTo>
                  <a:lnTo>
                    <a:pt x="1397000" y="1093978"/>
                  </a:lnTo>
                  <a:close/>
                  <a:moveTo>
                    <a:pt x="1371600" y="1093978"/>
                  </a:moveTo>
                  <a:lnTo>
                    <a:pt x="1358900" y="1093978"/>
                  </a:lnTo>
                  <a:lnTo>
                    <a:pt x="1358900" y="1081278"/>
                  </a:lnTo>
                  <a:lnTo>
                    <a:pt x="1371600" y="1081278"/>
                  </a:lnTo>
                  <a:close/>
                  <a:moveTo>
                    <a:pt x="1346200" y="1081278"/>
                  </a:moveTo>
                  <a:lnTo>
                    <a:pt x="1333500" y="1081278"/>
                  </a:lnTo>
                  <a:lnTo>
                    <a:pt x="1333500" y="1068578"/>
                  </a:lnTo>
                  <a:lnTo>
                    <a:pt x="1346200" y="1068578"/>
                  </a:lnTo>
                  <a:close/>
                  <a:moveTo>
                    <a:pt x="1320800" y="1068578"/>
                  </a:moveTo>
                  <a:lnTo>
                    <a:pt x="1308100" y="1068578"/>
                  </a:lnTo>
                  <a:lnTo>
                    <a:pt x="1308100" y="1055878"/>
                  </a:lnTo>
                  <a:lnTo>
                    <a:pt x="1320800" y="1055878"/>
                  </a:lnTo>
                  <a:close/>
                  <a:moveTo>
                    <a:pt x="1295400" y="1055878"/>
                  </a:moveTo>
                  <a:lnTo>
                    <a:pt x="1282700" y="1055878"/>
                  </a:lnTo>
                  <a:lnTo>
                    <a:pt x="1282700" y="1043178"/>
                  </a:lnTo>
                  <a:lnTo>
                    <a:pt x="1295400" y="1043178"/>
                  </a:lnTo>
                  <a:close/>
                  <a:moveTo>
                    <a:pt x="1270000" y="1043178"/>
                  </a:moveTo>
                  <a:lnTo>
                    <a:pt x="1257300" y="1043178"/>
                  </a:lnTo>
                  <a:lnTo>
                    <a:pt x="1257300" y="1030478"/>
                  </a:lnTo>
                  <a:lnTo>
                    <a:pt x="1270000" y="1030478"/>
                  </a:lnTo>
                  <a:close/>
                  <a:moveTo>
                    <a:pt x="1244600" y="1030478"/>
                  </a:moveTo>
                  <a:lnTo>
                    <a:pt x="1231900" y="1030478"/>
                  </a:lnTo>
                  <a:lnTo>
                    <a:pt x="1231900" y="1017778"/>
                  </a:lnTo>
                  <a:lnTo>
                    <a:pt x="1244600" y="1017778"/>
                  </a:lnTo>
                  <a:close/>
                  <a:moveTo>
                    <a:pt x="1219200" y="1017778"/>
                  </a:moveTo>
                  <a:lnTo>
                    <a:pt x="1206500" y="1017778"/>
                  </a:lnTo>
                  <a:lnTo>
                    <a:pt x="1206500" y="1005078"/>
                  </a:lnTo>
                  <a:lnTo>
                    <a:pt x="1219200" y="1005078"/>
                  </a:lnTo>
                  <a:close/>
                  <a:moveTo>
                    <a:pt x="1193800" y="1005078"/>
                  </a:moveTo>
                  <a:lnTo>
                    <a:pt x="1181100" y="1005078"/>
                  </a:lnTo>
                  <a:lnTo>
                    <a:pt x="1181100" y="992378"/>
                  </a:lnTo>
                  <a:lnTo>
                    <a:pt x="1193800" y="992378"/>
                  </a:lnTo>
                  <a:close/>
                  <a:moveTo>
                    <a:pt x="1168400" y="992378"/>
                  </a:moveTo>
                  <a:lnTo>
                    <a:pt x="1155700" y="992378"/>
                  </a:lnTo>
                  <a:lnTo>
                    <a:pt x="1155700" y="979678"/>
                  </a:lnTo>
                  <a:lnTo>
                    <a:pt x="1168400" y="979678"/>
                  </a:lnTo>
                  <a:close/>
                  <a:moveTo>
                    <a:pt x="1143000" y="979678"/>
                  </a:moveTo>
                  <a:lnTo>
                    <a:pt x="1130300" y="979678"/>
                  </a:lnTo>
                  <a:lnTo>
                    <a:pt x="1130300" y="966978"/>
                  </a:lnTo>
                  <a:lnTo>
                    <a:pt x="1143000" y="966978"/>
                  </a:lnTo>
                  <a:close/>
                  <a:moveTo>
                    <a:pt x="1117600" y="966978"/>
                  </a:moveTo>
                  <a:lnTo>
                    <a:pt x="1104900" y="966978"/>
                  </a:lnTo>
                  <a:lnTo>
                    <a:pt x="1104900" y="954278"/>
                  </a:lnTo>
                  <a:lnTo>
                    <a:pt x="1117600" y="954278"/>
                  </a:lnTo>
                  <a:close/>
                  <a:moveTo>
                    <a:pt x="1092200" y="954278"/>
                  </a:moveTo>
                  <a:lnTo>
                    <a:pt x="1079500" y="954278"/>
                  </a:lnTo>
                  <a:lnTo>
                    <a:pt x="1079500" y="941578"/>
                  </a:lnTo>
                  <a:lnTo>
                    <a:pt x="1092200" y="941578"/>
                  </a:lnTo>
                  <a:close/>
                  <a:moveTo>
                    <a:pt x="1066800" y="941578"/>
                  </a:moveTo>
                  <a:lnTo>
                    <a:pt x="1054100" y="941578"/>
                  </a:lnTo>
                  <a:lnTo>
                    <a:pt x="1054100" y="928878"/>
                  </a:lnTo>
                  <a:lnTo>
                    <a:pt x="1066800" y="928878"/>
                  </a:lnTo>
                  <a:close/>
                  <a:moveTo>
                    <a:pt x="1041400" y="928878"/>
                  </a:moveTo>
                  <a:lnTo>
                    <a:pt x="1028700" y="928878"/>
                  </a:lnTo>
                  <a:lnTo>
                    <a:pt x="1028700" y="916178"/>
                  </a:lnTo>
                  <a:lnTo>
                    <a:pt x="1041400" y="916178"/>
                  </a:lnTo>
                  <a:close/>
                  <a:moveTo>
                    <a:pt x="1016000" y="916178"/>
                  </a:moveTo>
                  <a:lnTo>
                    <a:pt x="1003300" y="916178"/>
                  </a:lnTo>
                  <a:lnTo>
                    <a:pt x="1003300" y="903478"/>
                  </a:lnTo>
                  <a:lnTo>
                    <a:pt x="1016000" y="903478"/>
                  </a:lnTo>
                  <a:close/>
                  <a:moveTo>
                    <a:pt x="990600" y="903478"/>
                  </a:moveTo>
                  <a:lnTo>
                    <a:pt x="977900" y="903478"/>
                  </a:lnTo>
                  <a:lnTo>
                    <a:pt x="977900" y="890778"/>
                  </a:lnTo>
                  <a:lnTo>
                    <a:pt x="990600" y="890778"/>
                  </a:lnTo>
                  <a:close/>
                  <a:moveTo>
                    <a:pt x="965200" y="890778"/>
                  </a:moveTo>
                  <a:lnTo>
                    <a:pt x="952500" y="890778"/>
                  </a:lnTo>
                  <a:lnTo>
                    <a:pt x="952500" y="878078"/>
                  </a:lnTo>
                  <a:lnTo>
                    <a:pt x="965200" y="878078"/>
                  </a:lnTo>
                  <a:close/>
                  <a:moveTo>
                    <a:pt x="939800" y="878078"/>
                  </a:moveTo>
                  <a:lnTo>
                    <a:pt x="927100" y="878078"/>
                  </a:lnTo>
                  <a:lnTo>
                    <a:pt x="927100" y="865378"/>
                  </a:lnTo>
                  <a:lnTo>
                    <a:pt x="939800" y="865378"/>
                  </a:lnTo>
                  <a:close/>
                  <a:moveTo>
                    <a:pt x="914400" y="865378"/>
                  </a:moveTo>
                  <a:lnTo>
                    <a:pt x="901700" y="865378"/>
                  </a:lnTo>
                  <a:lnTo>
                    <a:pt x="901700" y="852678"/>
                  </a:lnTo>
                  <a:lnTo>
                    <a:pt x="914400" y="852678"/>
                  </a:lnTo>
                  <a:close/>
                  <a:moveTo>
                    <a:pt x="889000" y="852678"/>
                  </a:moveTo>
                  <a:lnTo>
                    <a:pt x="876300" y="852678"/>
                  </a:lnTo>
                  <a:lnTo>
                    <a:pt x="876300" y="839978"/>
                  </a:lnTo>
                  <a:lnTo>
                    <a:pt x="889000" y="839978"/>
                  </a:lnTo>
                  <a:close/>
                  <a:moveTo>
                    <a:pt x="863600" y="839978"/>
                  </a:moveTo>
                  <a:lnTo>
                    <a:pt x="850900" y="839978"/>
                  </a:lnTo>
                  <a:lnTo>
                    <a:pt x="850900" y="827278"/>
                  </a:lnTo>
                  <a:lnTo>
                    <a:pt x="863600" y="827278"/>
                  </a:lnTo>
                  <a:close/>
                  <a:moveTo>
                    <a:pt x="838200" y="827278"/>
                  </a:moveTo>
                  <a:lnTo>
                    <a:pt x="825500" y="827278"/>
                  </a:lnTo>
                  <a:lnTo>
                    <a:pt x="825500" y="814578"/>
                  </a:lnTo>
                  <a:lnTo>
                    <a:pt x="838200" y="814578"/>
                  </a:lnTo>
                  <a:close/>
                  <a:moveTo>
                    <a:pt x="812800" y="814578"/>
                  </a:moveTo>
                  <a:lnTo>
                    <a:pt x="800100" y="814578"/>
                  </a:lnTo>
                  <a:lnTo>
                    <a:pt x="800100" y="801878"/>
                  </a:lnTo>
                  <a:lnTo>
                    <a:pt x="812800" y="801878"/>
                  </a:lnTo>
                  <a:close/>
                  <a:moveTo>
                    <a:pt x="787400" y="801878"/>
                  </a:moveTo>
                  <a:lnTo>
                    <a:pt x="774700" y="801878"/>
                  </a:lnTo>
                  <a:lnTo>
                    <a:pt x="774700" y="789178"/>
                  </a:lnTo>
                  <a:lnTo>
                    <a:pt x="787400" y="789178"/>
                  </a:lnTo>
                  <a:close/>
                  <a:moveTo>
                    <a:pt x="762000" y="789178"/>
                  </a:moveTo>
                  <a:lnTo>
                    <a:pt x="749300" y="789178"/>
                  </a:lnTo>
                  <a:lnTo>
                    <a:pt x="749300" y="776478"/>
                  </a:lnTo>
                  <a:lnTo>
                    <a:pt x="762000" y="776478"/>
                  </a:lnTo>
                  <a:close/>
                  <a:moveTo>
                    <a:pt x="736600" y="776478"/>
                  </a:moveTo>
                  <a:lnTo>
                    <a:pt x="723900" y="776478"/>
                  </a:lnTo>
                  <a:lnTo>
                    <a:pt x="723900" y="763778"/>
                  </a:lnTo>
                  <a:lnTo>
                    <a:pt x="736600" y="763778"/>
                  </a:lnTo>
                  <a:close/>
                  <a:moveTo>
                    <a:pt x="711200" y="763778"/>
                  </a:moveTo>
                  <a:lnTo>
                    <a:pt x="698500" y="763778"/>
                  </a:lnTo>
                  <a:lnTo>
                    <a:pt x="698500" y="751078"/>
                  </a:lnTo>
                  <a:lnTo>
                    <a:pt x="711200" y="751078"/>
                  </a:lnTo>
                  <a:close/>
                  <a:moveTo>
                    <a:pt x="685800" y="751078"/>
                  </a:moveTo>
                  <a:lnTo>
                    <a:pt x="673100" y="751078"/>
                  </a:lnTo>
                  <a:lnTo>
                    <a:pt x="673100" y="738378"/>
                  </a:lnTo>
                  <a:lnTo>
                    <a:pt x="685800" y="738378"/>
                  </a:lnTo>
                  <a:close/>
                  <a:moveTo>
                    <a:pt x="660400" y="738378"/>
                  </a:moveTo>
                  <a:lnTo>
                    <a:pt x="647700" y="738378"/>
                  </a:lnTo>
                  <a:lnTo>
                    <a:pt x="647700" y="725678"/>
                  </a:lnTo>
                  <a:lnTo>
                    <a:pt x="660400" y="725678"/>
                  </a:lnTo>
                  <a:close/>
                  <a:moveTo>
                    <a:pt x="635000" y="725678"/>
                  </a:moveTo>
                  <a:lnTo>
                    <a:pt x="622300" y="725678"/>
                  </a:lnTo>
                  <a:lnTo>
                    <a:pt x="622300" y="712978"/>
                  </a:lnTo>
                  <a:lnTo>
                    <a:pt x="635000" y="712978"/>
                  </a:lnTo>
                  <a:close/>
                  <a:moveTo>
                    <a:pt x="609600" y="712978"/>
                  </a:moveTo>
                  <a:lnTo>
                    <a:pt x="596900" y="712978"/>
                  </a:lnTo>
                  <a:lnTo>
                    <a:pt x="596900" y="700278"/>
                  </a:lnTo>
                  <a:lnTo>
                    <a:pt x="609600" y="700278"/>
                  </a:lnTo>
                  <a:close/>
                  <a:moveTo>
                    <a:pt x="584200" y="700278"/>
                  </a:moveTo>
                  <a:lnTo>
                    <a:pt x="571500" y="700278"/>
                  </a:lnTo>
                  <a:lnTo>
                    <a:pt x="571500" y="687578"/>
                  </a:lnTo>
                  <a:lnTo>
                    <a:pt x="584200" y="687578"/>
                  </a:lnTo>
                  <a:close/>
                  <a:moveTo>
                    <a:pt x="558800" y="687578"/>
                  </a:moveTo>
                  <a:lnTo>
                    <a:pt x="546100" y="687578"/>
                  </a:lnTo>
                  <a:lnTo>
                    <a:pt x="546100" y="674878"/>
                  </a:lnTo>
                  <a:lnTo>
                    <a:pt x="558800" y="674878"/>
                  </a:lnTo>
                  <a:close/>
                  <a:moveTo>
                    <a:pt x="533400" y="674878"/>
                  </a:moveTo>
                  <a:lnTo>
                    <a:pt x="520700" y="674878"/>
                  </a:lnTo>
                  <a:lnTo>
                    <a:pt x="520700" y="662178"/>
                  </a:lnTo>
                  <a:lnTo>
                    <a:pt x="533400" y="662178"/>
                  </a:lnTo>
                  <a:close/>
                  <a:moveTo>
                    <a:pt x="508000" y="662178"/>
                  </a:moveTo>
                  <a:lnTo>
                    <a:pt x="495300" y="662178"/>
                  </a:lnTo>
                  <a:lnTo>
                    <a:pt x="495300" y="649478"/>
                  </a:lnTo>
                  <a:lnTo>
                    <a:pt x="508000" y="649478"/>
                  </a:lnTo>
                  <a:close/>
                  <a:moveTo>
                    <a:pt x="482600" y="649478"/>
                  </a:moveTo>
                  <a:lnTo>
                    <a:pt x="469900" y="649478"/>
                  </a:lnTo>
                  <a:lnTo>
                    <a:pt x="469900" y="636778"/>
                  </a:lnTo>
                  <a:lnTo>
                    <a:pt x="482600" y="636778"/>
                  </a:lnTo>
                  <a:close/>
                  <a:moveTo>
                    <a:pt x="457200" y="636778"/>
                  </a:moveTo>
                  <a:lnTo>
                    <a:pt x="444500" y="636778"/>
                  </a:lnTo>
                  <a:lnTo>
                    <a:pt x="444500" y="624078"/>
                  </a:lnTo>
                  <a:lnTo>
                    <a:pt x="457200" y="624078"/>
                  </a:lnTo>
                  <a:close/>
                  <a:moveTo>
                    <a:pt x="431800" y="624078"/>
                  </a:moveTo>
                  <a:lnTo>
                    <a:pt x="419100" y="624078"/>
                  </a:lnTo>
                  <a:lnTo>
                    <a:pt x="419100" y="611378"/>
                  </a:lnTo>
                  <a:lnTo>
                    <a:pt x="431800" y="611378"/>
                  </a:lnTo>
                  <a:close/>
                  <a:moveTo>
                    <a:pt x="406400" y="611378"/>
                  </a:moveTo>
                  <a:lnTo>
                    <a:pt x="393700" y="611378"/>
                  </a:lnTo>
                  <a:lnTo>
                    <a:pt x="393700" y="598678"/>
                  </a:lnTo>
                  <a:lnTo>
                    <a:pt x="406400" y="598678"/>
                  </a:lnTo>
                  <a:close/>
                  <a:moveTo>
                    <a:pt x="381000" y="598678"/>
                  </a:moveTo>
                  <a:lnTo>
                    <a:pt x="368300" y="598678"/>
                  </a:lnTo>
                  <a:lnTo>
                    <a:pt x="368300" y="585978"/>
                  </a:lnTo>
                  <a:lnTo>
                    <a:pt x="381000" y="585978"/>
                  </a:lnTo>
                  <a:close/>
                  <a:moveTo>
                    <a:pt x="355600" y="585978"/>
                  </a:moveTo>
                  <a:lnTo>
                    <a:pt x="342900" y="585978"/>
                  </a:lnTo>
                  <a:lnTo>
                    <a:pt x="342900" y="573278"/>
                  </a:lnTo>
                  <a:lnTo>
                    <a:pt x="355600" y="573278"/>
                  </a:lnTo>
                  <a:close/>
                  <a:moveTo>
                    <a:pt x="330200" y="573278"/>
                  </a:moveTo>
                  <a:lnTo>
                    <a:pt x="317500" y="573278"/>
                  </a:lnTo>
                  <a:lnTo>
                    <a:pt x="317500" y="560578"/>
                  </a:lnTo>
                  <a:lnTo>
                    <a:pt x="330200" y="560578"/>
                  </a:lnTo>
                  <a:close/>
                  <a:moveTo>
                    <a:pt x="304800" y="560578"/>
                  </a:moveTo>
                  <a:lnTo>
                    <a:pt x="292100" y="560578"/>
                  </a:lnTo>
                  <a:lnTo>
                    <a:pt x="292100" y="547878"/>
                  </a:lnTo>
                  <a:lnTo>
                    <a:pt x="304800" y="547878"/>
                  </a:lnTo>
                  <a:close/>
                  <a:moveTo>
                    <a:pt x="279400" y="547878"/>
                  </a:moveTo>
                  <a:lnTo>
                    <a:pt x="266700" y="547878"/>
                  </a:lnTo>
                  <a:lnTo>
                    <a:pt x="266700" y="535178"/>
                  </a:lnTo>
                  <a:lnTo>
                    <a:pt x="279400" y="535178"/>
                  </a:lnTo>
                  <a:close/>
                  <a:moveTo>
                    <a:pt x="254000" y="535178"/>
                  </a:moveTo>
                  <a:lnTo>
                    <a:pt x="241300" y="535178"/>
                  </a:lnTo>
                  <a:lnTo>
                    <a:pt x="241300" y="522478"/>
                  </a:lnTo>
                  <a:lnTo>
                    <a:pt x="254000" y="522478"/>
                  </a:lnTo>
                  <a:close/>
                  <a:moveTo>
                    <a:pt x="228600" y="522478"/>
                  </a:moveTo>
                  <a:lnTo>
                    <a:pt x="215900" y="522478"/>
                  </a:lnTo>
                  <a:lnTo>
                    <a:pt x="215900" y="509778"/>
                  </a:lnTo>
                  <a:lnTo>
                    <a:pt x="228600" y="509778"/>
                  </a:lnTo>
                  <a:close/>
                  <a:moveTo>
                    <a:pt x="203200" y="509778"/>
                  </a:moveTo>
                  <a:lnTo>
                    <a:pt x="190500" y="509778"/>
                  </a:lnTo>
                  <a:lnTo>
                    <a:pt x="190500" y="497078"/>
                  </a:lnTo>
                  <a:lnTo>
                    <a:pt x="203200" y="497078"/>
                  </a:lnTo>
                  <a:close/>
                  <a:moveTo>
                    <a:pt x="177800" y="497078"/>
                  </a:moveTo>
                  <a:lnTo>
                    <a:pt x="165100" y="497078"/>
                  </a:lnTo>
                  <a:lnTo>
                    <a:pt x="165100" y="484378"/>
                  </a:lnTo>
                  <a:lnTo>
                    <a:pt x="177800" y="484378"/>
                  </a:lnTo>
                  <a:close/>
                  <a:moveTo>
                    <a:pt x="152400" y="484378"/>
                  </a:moveTo>
                  <a:lnTo>
                    <a:pt x="139700" y="484378"/>
                  </a:lnTo>
                  <a:lnTo>
                    <a:pt x="139700" y="471678"/>
                  </a:lnTo>
                  <a:lnTo>
                    <a:pt x="152400" y="471678"/>
                  </a:lnTo>
                  <a:close/>
                  <a:moveTo>
                    <a:pt x="127000" y="471678"/>
                  </a:moveTo>
                  <a:lnTo>
                    <a:pt x="114300" y="471678"/>
                  </a:lnTo>
                  <a:lnTo>
                    <a:pt x="114300" y="458978"/>
                  </a:lnTo>
                  <a:lnTo>
                    <a:pt x="127000" y="458978"/>
                  </a:lnTo>
                  <a:close/>
                  <a:moveTo>
                    <a:pt x="101600" y="458978"/>
                  </a:moveTo>
                  <a:lnTo>
                    <a:pt x="88900" y="458978"/>
                  </a:lnTo>
                  <a:lnTo>
                    <a:pt x="88900" y="446278"/>
                  </a:lnTo>
                  <a:lnTo>
                    <a:pt x="101600" y="446278"/>
                  </a:lnTo>
                  <a:close/>
                  <a:moveTo>
                    <a:pt x="76200" y="446278"/>
                  </a:moveTo>
                  <a:lnTo>
                    <a:pt x="63500" y="446278"/>
                  </a:lnTo>
                  <a:lnTo>
                    <a:pt x="63500" y="433578"/>
                  </a:lnTo>
                  <a:lnTo>
                    <a:pt x="76200" y="433578"/>
                  </a:lnTo>
                  <a:close/>
                  <a:moveTo>
                    <a:pt x="50800" y="433578"/>
                  </a:moveTo>
                  <a:lnTo>
                    <a:pt x="38100" y="433578"/>
                  </a:lnTo>
                  <a:lnTo>
                    <a:pt x="38100" y="420878"/>
                  </a:lnTo>
                  <a:lnTo>
                    <a:pt x="50800" y="420878"/>
                  </a:lnTo>
                  <a:close/>
                  <a:moveTo>
                    <a:pt x="25400" y="420878"/>
                  </a:moveTo>
                  <a:lnTo>
                    <a:pt x="12700" y="420878"/>
                  </a:lnTo>
                  <a:lnTo>
                    <a:pt x="12700" y="408178"/>
                  </a:lnTo>
                  <a:lnTo>
                    <a:pt x="25400" y="408178"/>
                  </a:lnTo>
                  <a:close/>
                  <a:moveTo>
                    <a:pt x="0" y="408178"/>
                  </a:moveTo>
                  <a:lnTo>
                    <a:pt x="1117092" y="408178"/>
                  </a:lnTo>
                  <a:cubicBezTo>
                    <a:pt x="1113536" y="408178"/>
                    <a:pt x="1110742" y="405384"/>
                    <a:pt x="1110742" y="401828"/>
                  </a:cubicBezTo>
                  <a:lnTo>
                    <a:pt x="1110742" y="389763"/>
                  </a:lnTo>
                  <a:lnTo>
                    <a:pt x="1123442" y="389763"/>
                  </a:lnTo>
                  <a:lnTo>
                    <a:pt x="1123442" y="401828"/>
                  </a:lnTo>
                  <a:lnTo>
                    <a:pt x="1117092" y="401828"/>
                  </a:lnTo>
                  <a:lnTo>
                    <a:pt x="1117092" y="395478"/>
                  </a:lnTo>
                  <a:lnTo>
                    <a:pt x="1117727" y="395478"/>
                  </a:lnTo>
                  <a:close/>
                  <a:moveTo>
                    <a:pt x="1110742" y="2193163"/>
                  </a:moveTo>
                  <a:lnTo>
                    <a:pt x="1110742" y="2180463"/>
                  </a:lnTo>
                  <a:lnTo>
                    <a:pt x="1123442" y="2180463"/>
                  </a:lnTo>
                  <a:lnTo>
                    <a:pt x="1123442" y="2193163"/>
                  </a:lnTo>
                  <a:close/>
                  <a:moveTo>
                    <a:pt x="1123442" y="2167763"/>
                  </a:moveTo>
                  <a:lnTo>
                    <a:pt x="1123442" y="2155063"/>
                  </a:lnTo>
                  <a:lnTo>
                    <a:pt x="1123442" y="2167763"/>
                  </a:lnTo>
                  <a:close/>
                  <a:moveTo>
                    <a:pt x="1123442" y="2142363"/>
                  </a:moveTo>
                  <a:lnTo>
                    <a:pt x="1123442" y="2129663"/>
                  </a:lnTo>
                  <a:lnTo>
                    <a:pt x="1123442" y="2142363"/>
                  </a:lnTo>
                  <a:close/>
                  <a:moveTo>
                    <a:pt x="1123442" y="2116963"/>
                  </a:moveTo>
                  <a:lnTo>
                    <a:pt x="1123442" y="2104263"/>
                  </a:lnTo>
                  <a:lnTo>
                    <a:pt x="1123442" y="2116963"/>
                  </a:lnTo>
                  <a:close/>
                  <a:moveTo>
                    <a:pt x="1123442" y="2091563"/>
                  </a:moveTo>
                  <a:lnTo>
                    <a:pt x="1123442" y="2078863"/>
                  </a:lnTo>
                  <a:lnTo>
                    <a:pt x="1123442" y="2091563"/>
                  </a:lnTo>
                  <a:close/>
                  <a:moveTo>
                    <a:pt x="1123442" y="2066163"/>
                  </a:moveTo>
                  <a:lnTo>
                    <a:pt x="1123442" y="2053463"/>
                  </a:lnTo>
                  <a:lnTo>
                    <a:pt x="1123442" y="2066163"/>
                  </a:lnTo>
                  <a:close/>
                  <a:moveTo>
                    <a:pt x="1123442" y="2040763"/>
                  </a:moveTo>
                  <a:lnTo>
                    <a:pt x="1123442" y="2028063"/>
                  </a:lnTo>
                  <a:lnTo>
                    <a:pt x="1123442" y="2040763"/>
                  </a:lnTo>
                  <a:close/>
                  <a:moveTo>
                    <a:pt x="1123442" y="2015363"/>
                  </a:moveTo>
                  <a:lnTo>
                    <a:pt x="1123442" y="2002663"/>
                  </a:lnTo>
                  <a:lnTo>
                    <a:pt x="1123442" y="2015363"/>
                  </a:lnTo>
                  <a:close/>
                  <a:moveTo>
                    <a:pt x="1123442" y="1989963"/>
                  </a:moveTo>
                  <a:lnTo>
                    <a:pt x="1123442" y="1977263"/>
                  </a:lnTo>
                  <a:lnTo>
                    <a:pt x="1123442" y="1989963"/>
                  </a:lnTo>
                  <a:close/>
                  <a:moveTo>
                    <a:pt x="1123442" y="1964563"/>
                  </a:moveTo>
                  <a:lnTo>
                    <a:pt x="1123442" y="1951863"/>
                  </a:lnTo>
                  <a:lnTo>
                    <a:pt x="1123442" y="1964563"/>
                  </a:lnTo>
                  <a:close/>
                  <a:moveTo>
                    <a:pt x="1123442" y="1939163"/>
                  </a:moveTo>
                  <a:lnTo>
                    <a:pt x="1123442" y="1926463"/>
                  </a:lnTo>
                  <a:lnTo>
                    <a:pt x="1123442" y="1939163"/>
                  </a:lnTo>
                  <a:close/>
                  <a:moveTo>
                    <a:pt x="1123442" y="1913763"/>
                  </a:moveTo>
                  <a:lnTo>
                    <a:pt x="1123442" y="1901063"/>
                  </a:lnTo>
                  <a:lnTo>
                    <a:pt x="1123442" y="1913763"/>
                  </a:lnTo>
                  <a:close/>
                  <a:moveTo>
                    <a:pt x="1123442" y="1888363"/>
                  </a:moveTo>
                  <a:lnTo>
                    <a:pt x="1123442" y="1875663"/>
                  </a:lnTo>
                  <a:lnTo>
                    <a:pt x="1123442" y="1888363"/>
                  </a:lnTo>
                  <a:close/>
                  <a:moveTo>
                    <a:pt x="1123442" y="1862963"/>
                  </a:moveTo>
                  <a:lnTo>
                    <a:pt x="1123442" y="1850263"/>
                  </a:lnTo>
                  <a:lnTo>
                    <a:pt x="1123442" y="1862963"/>
                  </a:lnTo>
                  <a:close/>
                  <a:moveTo>
                    <a:pt x="1123442" y="1837563"/>
                  </a:moveTo>
                  <a:lnTo>
                    <a:pt x="1123442" y="1824863"/>
                  </a:lnTo>
                  <a:lnTo>
                    <a:pt x="1123442" y="1837563"/>
                  </a:lnTo>
                  <a:close/>
                  <a:moveTo>
                    <a:pt x="1123442" y="1812163"/>
                  </a:moveTo>
                  <a:lnTo>
                    <a:pt x="1123442" y="1799463"/>
                  </a:lnTo>
                  <a:lnTo>
                    <a:pt x="1123442" y="1812163"/>
                  </a:lnTo>
                  <a:close/>
                  <a:moveTo>
                    <a:pt x="1123442" y="1786763"/>
                  </a:moveTo>
                  <a:lnTo>
                    <a:pt x="1123442" y="1774063"/>
                  </a:lnTo>
                  <a:lnTo>
                    <a:pt x="1123442" y="1786763"/>
                  </a:lnTo>
                  <a:close/>
                  <a:moveTo>
                    <a:pt x="1123442" y="1761363"/>
                  </a:moveTo>
                  <a:lnTo>
                    <a:pt x="1123442" y="1748663"/>
                  </a:lnTo>
                  <a:lnTo>
                    <a:pt x="1123442" y="1761363"/>
                  </a:lnTo>
                  <a:close/>
                  <a:moveTo>
                    <a:pt x="1123442" y="1735963"/>
                  </a:moveTo>
                  <a:lnTo>
                    <a:pt x="1123442" y="1723263"/>
                  </a:lnTo>
                  <a:lnTo>
                    <a:pt x="1123442" y="1735963"/>
                  </a:lnTo>
                  <a:close/>
                  <a:moveTo>
                    <a:pt x="1123442" y="1710563"/>
                  </a:moveTo>
                  <a:lnTo>
                    <a:pt x="1123442" y="1697863"/>
                  </a:lnTo>
                  <a:lnTo>
                    <a:pt x="1123442" y="1710563"/>
                  </a:lnTo>
                  <a:close/>
                  <a:moveTo>
                    <a:pt x="1123442" y="1685163"/>
                  </a:moveTo>
                  <a:lnTo>
                    <a:pt x="1123442" y="1672463"/>
                  </a:lnTo>
                  <a:lnTo>
                    <a:pt x="1123442" y="1685163"/>
                  </a:lnTo>
                  <a:close/>
                  <a:moveTo>
                    <a:pt x="1123442" y="1659763"/>
                  </a:moveTo>
                  <a:lnTo>
                    <a:pt x="1123442" y="1647063"/>
                  </a:lnTo>
                  <a:lnTo>
                    <a:pt x="1123442" y="1659763"/>
                  </a:lnTo>
                  <a:close/>
                  <a:moveTo>
                    <a:pt x="1123442" y="1634363"/>
                  </a:moveTo>
                  <a:lnTo>
                    <a:pt x="1123442" y="1621663"/>
                  </a:lnTo>
                  <a:lnTo>
                    <a:pt x="1123442" y="1634363"/>
                  </a:lnTo>
                  <a:close/>
                  <a:moveTo>
                    <a:pt x="1123442" y="1608963"/>
                  </a:moveTo>
                  <a:lnTo>
                    <a:pt x="1123442" y="1596263"/>
                  </a:lnTo>
                  <a:lnTo>
                    <a:pt x="1123442" y="1608963"/>
                  </a:lnTo>
                  <a:close/>
                  <a:moveTo>
                    <a:pt x="1123442" y="1583563"/>
                  </a:moveTo>
                  <a:lnTo>
                    <a:pt x="1123442" y="1570863"/>
                  </a:lnTo>
                  <a:lnTo>
                    <a:pt x="1123442" y="1583563"/>
                  </a:lnTo>
                  <a:close/>
                  <a:moveTo>
                    <a:pt x="1123442" y="1558163"/>
                  </a:moveTo>
                  <a:lnTo>
                    <a:pt x="1123442" y="1545463"/>
                  </a:lnTo>
                  <a:lnTo>
                    <a:pt x="1123442" y="1558163"/>
                  </a:lnTo>
                  <a:close/>
                  <a:moveTo>
                    <a:pt x="1123442" y="1532763"/>
                  </a:moveTo>
                  <a:lnTo>
                    <a:pt x="1123442" y="1520063"/>
                  </a:lnTo>
                  <a:lnTo>
                    <a:pt x="1123442" y="1532763"/>
                  </a:lnTo>
                  <a:close/>
                  <a:moveTo>
                    <a:pt x="1123442" y="1507363"/>
                  </a:moveTo>
                  <a:lnTo>
                    <a:pt x="1123442" y="1494663"/>
                  </a:lnTo>
                  <a:lnTo>
                    <a:pt x="1123442" y="1507363"/>
                  </a:lnTo>
                  <a:close/>
                  <a:moveTo>
                    <a:pt x="1123442" y="1481963"/>
                  </a:moveTo>
                  <a:lnTo>
                    <a:pt x="1123442" y="1469263"/>
                  </a:lnTo>
                  <a:lnTo>
                    <a:pt x="1123442" y="1481963"/>
                  </a:lnTo>
                  <a:close/>
                  <a:moveTo>
                    <a:pt x="1123442" y="1456563"/>
                  </a:moveTo>
                  <a:lnTo>
                    <a:pt x="1123442" y="1443863"/>
                  </a:lnTo>
                  <a:lnTo>
                    <a:pt x="1123442" y="1456563"/>
                  </a:lnTo>
                  <a:close/>
                  <a:moveTo>
                    <a:pt x="1123442" y="1431163"/>
                  </a:moveTo>
                  <a:lnTo>
                    <a:pt x="1123442" y="1418463"/>
                  </a:lnTo>
                  <a:lnTo>
                    <a:pt x="1123442" y="1431163"/>
                  </a:lnTo>
                  <a:close/>
                  <a:moveTo>
                    <a:pt x="1123442" y="1405763"/>
                  </a:moveTo>
                  <a:lnTo>
                    <a:pt x="1123442" y="1393063"/>
                  </a:lnTo>
                  <a:lnTo>
                    <a:pt x="1123442" y="1405763"/>
                  </a:lnTo>
                  <a:close/>
                  <a:moveTo>
                    <a:pt x="1123442" y="1380363"/>
                  </a:moveTo>
                  <a:lnTo>
                    <a:pt x="1123442" y="1367663"/>
                  </a:lnTo>
                  <a:lnTo>
                    <a:pt x="1123442" y="1380363"/>
                  </a:lnTo>
                  <a:close/>
                  <a:moveTo>
                    <a:pt x="1123442" y="1354963"/>
                  </a:moveTo>
                  <a:lnTo>
                    <a:pt x="1123442" y="1342263"/>
                  </a:lnTo>
                  <a:lnTo>
                    <a:pt x="1123442" y="1354963"/>
                  </a:lnTo>
                  <a:close/>
                  <a:moveTo>
                    <a:pt x="1123442" y="1329563"/>
                  </a:moveTo>
                  <a:lnTo>
                    <a:pt x="1123442" y="1316863"/>
                  </a:lnTo>
                  <a:lnTo>
                    <a:pt x="1123442" y="1329563"/>
                  </a:lnTo>
                  <a:close/>
                  <a:moveTo>
                    <a:pt x="1123442" y="1304163"/>
                  </a:moveTo>
                  <a:lnTo>
                    <a:pt x="1123442" y="1291463"/>
                  </a:lnTo>
                  <a:lnTo>
                    <a:pt x="1123442" y="1304163"/>
                  </a:lnTo>
                  <a:close/>
                  <a:moveTo>
                    <a:pt x="1123442" y="1278763"/>
                  </a:moveTo>
                  <a:lnTo>
                    <a:pt x="1123442" y="1266063"/>
                  </a:lnTo>
                  <a:lnTo>
                    <a:pt x="1123442" y="1278763"/>
                  </a:lnTo>
                  <a:close/>
                  <a:moveTo>
                    <a:pt x="1123442" y="1253363"/>
                  </a:moveTo>
                  <a:lnTo>
                    <a:pt x="1123442" y="1240663"/>
                  </a:lnTo>
                  <a:lnTo>
                    <a:pt x="1123442" y="1253363"/>
                  </a:lnTo>
                  <a:close/>
                  <a:moveTo>
                    <a:pt x="1123442" y="1227963"/>
                  </a:moveTo>
                  <a:lnTo>
                    <a:pt x="1123442" y="1215263"/>
                  </a:lnTo>
                  <a:lnTo>
                    <a:pt x="1123442" y="1227963"/>
                  </a:lnTo>
                  <a:close/>
                  <a:moveTo>
                    <a:pt x="1123442" y="1202563"/>
                  </a:moveTo>
                  <a:lnTo>
                    <a:pt x="1123442" y="1189863"/>
                  </a:lnTo>
                  <a:lnTo>
                    <a:pt x="1123442" y="1202563"/>
                  </a:lnTo>
                  <a:close/>
                  <a:moveTo>
                    <a:pt x="1123442" y="1177163"/>
                  </a:moveTo>
                  <a:lnTo>
                    <a:pt x="1123442" y="1164463"/>
                  </a:lnTo>
                  <a:lnTo>
                    <a:pt x="1123442" y="1177163"/>
                  </a:lnTo>
                  <a:close/>
                  <a:moveTo>
                    <a:pt x="1123442" y="1151763"/>
                  </a:moveTo>
                  <a:lnTo>
                    <a:pt x="1123442" y="1139063"/>
                  </a:lnTo>
                  <a:lnTo>
                    <a:pt x="1123442" y="1151763"/>
                  </a:lnTo>
                  <a:close/>
                  <a:moveTo>
                    <a:pt x="1123442" y="1126363"/>
                  </a:moveTo>
                  <a:lnTo>
                    <a:pt x="1123442" y="1113663"/>
                  </a:lnTo>
                  <a:lnTo>
                    <a:pt x="1123442" y="1126363"/>
                  </a:lnTo>
                  <a:close/>
                  <a:moveTo>
                    <a:pt x="1123442" y="1100963"/>
                  </a:moveTo>
                  <a:lnTo>
                    <a:pt x="1123442" y="1088263"/>
                  </a:lnTo>
                  <a:lnTo>
                    <a:pt x="1123442" y="1100963"/>
                  </a:lnTo>
                  <a:close/>
                  <a:moveTo>
                    <a:pt x="1123442" y="1075563"/>
                  </a:moveTo>
                  <a:lnTo>
                    <a:pt x="1123442" y="1062863"/>
                  </a:lnTo>
                  <a:lnTo>
                    <a:pt x="1123442" y="1075563"/>
                  </a:lnTo>
                  <a:close/>
                  <a:moveTo>
                    <a:pt x="1123442" y="1050163"/>
                  </a:moveTo>
                  <a:lnTo>
                    <a:pt x="1123442" y="1037463"/>
                  </a:lnTo>
                  <a:lnTo>
                    <a:pt x="1123442" y="1050163"/>
                  </a:lnTo>
                  <a:close/>
                  <a:moveTo>
                    <a:pt x="1123442" y="1024763"/>
                  </a:moveTo>
                  <a:lnTo>
                    <a:pt x="1123442" y="1012063"/>
                  </a:lnTo>
                  <a:lnTo>
                    <a:pt x="1123442" y="1024763"/>
                  </a:lnTo>
                  <a:close/>
                  <a:moveTo>
                    <a:pt x="1123442" y="999363"/>
                  </a:moveTo>
                  <a:lnTo>
                    <a:pt x="1123442" y="986663"/>
                  </a:lnTo>
                  <a:lnTo>
                    <a:pt x="1123442" y="999363"/>
                  </a:lnTo>
                  <a:close/>
                  <a:moveTo>
                    <a:pt x="1123442" y="973963"/>
                  </a:moveTo>
                  <a:lnTo>
                    <a:pt x="1123442" y="961263"/>
                  </a:lnTo>
                  <a:lnTo>
                    <a:pt x="1123442" y="973963"/>
                  </a:lnTo>
                  <a:close/>
                  <a:moveTo>
                    <a:pt x="1123442" y="948563"/>
                  </a:moveTo>
                  <a:lnTo>
                    <a:pt x="1123442" y="935863"/>
                  </a:lnTo>
                  <a:lnTo>
                    <a:pt x="1123442" y="948563"/>
                  </a:lnTo>
                  <a:close/>
                  <a:moveTo>
                    <a:pt x="1123442" y="923163"/>
                  </a:moveTo>
                  <a:lnTo>
                    <a:pt x="1123442" y="910463"/>
                  </a:lnTo>
                  <a:lnTo>
                    <a:pt x="1123442" y="923163"/>
                  </a:lnTo>
                  <a:close/>
                  <a:moveTo>
                    <a:pt x="1123442" y="897763"/>
                  </a:moveTo>
                  <a:lnTo>
                    <a:pt x="1123442" y="885063"/>
                  </a:lnTo>
                  <a:lnTo>
                    <a:pt x="1123442" y="897763"/>
                  </a:lnTo>
                  <a:close/>
                  <a:moveTo>
                    <a:pt x="1123442" y="872363"/>
                  </a:moveTo>
                  <a:lnTo>
                    <a:pt x="1123442" y="859663"/>
                  </a:lnTo>
                  <a:lnTo>
                    <a:pt x="1123442" y="872363"/>
                  </a:lnTo>
                  <a:close/>
                  <a:moveTo>
                    <a:pt x="1123442" y="846963"/>
                  </a:moveTo>
                  <a:lnTo>
                    <a:pt x="1123442" y="834263"/>
                  </a:lnTo>
                  <a:lnTo>
                    <a:pt x="1123442" y="846963"/>
                  </a:lnTo>
                  <a:close/>
                  <a:moveTo>
                    <a:pt x="1123442" y="821563"/>
                  </a:moveTo>
                  <a:lnTo>
                    <a:pt x="1123442" y="808863"/>
                  </a:lnTo>
                  <a:lnTo>
                    <a:pt x="1123442" y="821563"/>
                  </a:lnTo>
                  <a:close/>
                  <a:moveTo>
                    <a:pt x="1123442" y="796163"/>
                  </a:moveTo>
                  <a:lnTo>
                    <a:pt x="1123442" y="783463"/>
                  </a:lnTo>
                  <a:lnTo>
                    <a:pt x="1123442" y="796163"/>
                  </a:lnTo>
                  <a:close/>
                  <a:moveTo>
                    <a:pt x="1123442" y="770763"/>
                  </a:moveTo>
                  <a:lnTo>
                    <a:pt x="1123442" y="758063"/>
                  </a:lnTo>
                  <a:lnTo>
                    <a:pt x="1123442" y="770763"/>
                  </a:lnTo>
                  <a:close/>
                  <a:moveTo>
                    <a:pt x="1123442" y="745363"/>
                  </a:moveTo>
                  <a:lnTo>
                    <a:pt x="1123442" y="732663"/>
                  </a:lnTo>
                  <a:lnTo>
                    <a:pt x="1123442" y="745363"/>
                  </a:lnTo>
                  <a:close/>
                  <a:moveTo>
                    <a:pt x="1123442" y="719963"/>
                  </a:moveTo>
                  <a:lnTo>
                    <a:pt x="1123442" y="707263"/>
                  </a:lnTo>
                  <a:lnTo>
                    <a:pt x="1123442" y="719963"/>
                  </a:lnTo>
                  <a:close/>
                  <a:moveTo>
                    <a:pt x="1123442" y="694563"/>
                  </a:moveTo>
                  <a:lnTo>
                    <a:pt x="1123442" y="681863"/>
                  </a:lnTo>
                  <a:lnTo>
                    <a:pt x="1123442" y="694563"/>
                  </a:lnTo>
                  <a:close/>
                  <a:moveTo>
                    <a:pt x="1123442" y="669163"/>
                  </a:moveTo>
                  <a:lnTo>
                    <a:pt x="1123442" y="656463"/>
                  </a:lnTo>
                  <a:lnTo>
                    <a:pt x="1123442" y="669163"/>
                  </a:lnTo>
                  <a:close/>
                  <a:moveTo>
                    <a:pt x="1123442" y="643763"/>
                  </a:moveTo>
                  <a:lnTo>
                    <a:pt x="1123442" y="631063"/>
                  </a:lnTo>
                  <a:lnTo>
                    <a:pt x="1123442" y="643763"/>
                  </a:lnTo>
                  <a:close/>
                  <a:moveTo>
                    <a:pt x="1123442" y="618363"/>
                  </a:moveTo>
                  <a:lnTo>
                    <a:pt x="1123442" y="605663"/>
                  </a:lnTo>
                  <a:lnTo>
                    <a:pt x="1123442" y="618363"/>
                  </a:lnTo>
                  <a:close/>
                  <a:moveTo>
                    <a:pt x="1123442" y="592963"/>
                  </a:moveTo>
                  <a:lnTo>
                    <a:pt x="1123442" y="580263"/>
                  </a:lnTo>
                  <a:lnTo>
                    <a:pt x="1123442" y="592963"/>
                  </a:lnTo>
                  <a:close/>
                  <a:moveTo>
                    <a:pt x="1123442" y="567563"/>
                  </a:moveTo>
                  <a:lnTo>
                    <a:pt x="1123442" y="554863"/>
                  </a:lnTo>
                  <a:lnTo>
                    <a:pt x="1123442" y="567563"/>
                  </a:lnTo>
                  <a:close/>
                  <a:moveTo>
                    <a:pt x="1123442" y="542163"/>
                  </a:moveTo>
                  <a:lnTo>
                    <a:pt x="1123442" y="529463"/>
                  </a:lnTo>
                  <a:lnTo>
                    <a:pt x="1123442" y="542163"/>
                  </a:lnTo>
                  <a:close/>
                  <a:moveTo>
                    <a:pt x="1123442" y="516763"/>
                  </a:moveTo>
                  <a:lnTo>
                    <a:pt x="1123442" y="504063"/>
                  </a:lnTo>
                  <a:lnTo>
                    <a:pt x="1123442" y="516763"/>
                  </a:lnTo>
                  <a:close/>
                  <a:moveTo>
                    <a:pt x="1123442" y="491363"/>
                  </a:moveTo>
                  <a:lnTo>
                    <a:pt x="1123442" y="478663"/>
                  </a:lnTo>
                  <a:lnTo>
                    <a:pt x="1123442" y="491363"/>
                  </a:lnTo>
                  <a:close/>
                  <a:moveTo>
                    <a:pt x="1123442" y="465963"/>
                  </a:moveTo>
                  <a:lnTo>
                    <a:pt x="1123442" y="453263"/>
                  </a:lnTo>
                  <a:lnTo>
                    <a:pt x="1123442" y="465963"/>
                  </a:lnTo>
                  <a:close/>
                  <a:moveTo>
                    <a:pt x="1123442" y="440563"/>
                  </a:moveTo>
                  <a:lnTo>
                    <a:pt x="1123442" y="427863"/>
                  </a:lnTo>
                  <a:lnTo>
                    <a:pt x="1123442" y="440563"/>
                  </a:lnTo>
                  <a:close/>
                  <a:moveTo>
                    <a:pt x="1123442" y="415163"/>
                  </a:moveTo>
                  <a:lnTo>
                    <a:pt x="1123442" y="402463"/>
                  </a:lnTo>
                  <a:lnTo>
                    <a:pt x="1123442" y="415163"/>
                  </a:lnTo>
                  <a:close/>
                  <a:moveTo>
                    <a:pt x="1123442" y="389763"/>
                  </a:moveTo>
                  <a:lnTo>
                    <a:pt x="1123442" y="377063"/>
                  </a:lnTo>
                  <a:lnTo>
                    <a:pt x="1123442" y="389763"/>
                  </a:lnTo>
                  <a:close/>
                  <a:moveTo>
                    <a:pt x="1123442" y="364363"/>
                  </a:moveTo>
                  <a:lnTo>
                    <a:pt x="1123442" y="351663"/>
                  </a:lnTo>
                  <a:lnTo>
                    <a:pt x="1123442" y="364363"/>
                  </a:lnTo>
                  <a:close/>
                  <a:moveTo>
                    <a:pt x="1123442" y="338963"/>
                  </a:moveTo>
                  <a:lnTo>
                    <a:pt x="1123442" y="326263"/>
                  </a:lnTo>
                  <a:lnTo>
                    <a:pt x="1123442" y="338963"/>
                  </a:lnTo>
                  <a:close/>
                  <a:moveTo>
                    <a:pt x="1123442" y="313563"/>
                  </a:moveTo>
                  <a:lnTo>
                    <a:pt x="1123442" y="300863"/>
                  </a:lnTo>
                  <a:lnTo>
                    <a:pt x="1123442" y="313563"/>
                  </a:lnTo>
                  <a:close/>
                  <a:moveTo>
                    <a:pt x="1123442" y="288163"/>
                  </a:moveTo>
                  <a:lnTo>
                    <a:pt x="1123442" y="275463"/>
                  </a:lnTo>
                  <a:lnTo>
                    <a:pt x="1123442" y="288163"/>
                  </a:lnTo>
                  <a:close/>
                  <a:moveTo>
                    <a:pt x="1123442" y="262763"/>
                  </a:moveTo>
                  <a:lnTo>
                    <a:pt x="1123442" y="250063"/>
                  </a:lnTo>
                  <a:lnTo>
                    <a:pt x="1123442" y="262763"/>
                  </a:lnTo>
                  <a:close/>
                  <a:moveTo>
                    <a:pt x="1123442" y="237363"/>
                  </a:moveTo>
                  <a:lnTo>
                    <a:pt x="1123442" y="224663"/>
                  </a:lnTo>
                  <a:lnTo>
                    <a:pt x="1123442" y="237363"/>
                  </a:lnTo>
                  <a:close/>
                  <a:moveTo>
                    <a:pt x="1123442" y="211963"/>
                  </a:moveTo>
                  <a:lnTo>
                    <a:pt x="1123442" y="199263"/>
                  </a:lnTo>
                  <a:lnTo>
                    <a:pt x="1123442" y="211963"/>
                  </a:lnTo>
                  <a:close/>
                  <a:moveTo>
                    <a:pt x="1123442" y="186563"/>
                  </a:moveTo>
                  <a:lnTo>
                    <a:pt x="1123442" y="173863"/>
                  </a:lnTo>
                  <a:lnTo>
                    <a:pt x="1123442" y="186563"/>
                  </a:lnTo>
                  <a:close/>
                  <a:moveTo>
                    <a:pt x="1123442" y="161163"/>
                  </a:moveTo>
                  <a:lnTo>
                    <a:pt x="1123442" y="148463"/>
                  </a:lnTo>
                  <a:lnTo>
                    <a:pt x="1123442" y="161163"/>
                  </a:lnTo>
                  <a:close/>
                  <a:moveTo>
                    <a:pt x="1123442" y="135763"/>
                  </a:moveTo>
                  <a:lnTo>
                    <a:pt x="1123442" y="123063"/>
                  </a:lnTo>
                  <a:lnTo>
                    <a:pt x="1123442" y="135763"/>
                  </a:lnTo>
                  <a:close/>
                  <a:moveTo>
                    <a:pt x="1123442" y="110363"/>
                  </a:moveTo>
                  <a:lnTo>
                    <a:pt x="1123442" y="97663"/>
                  </a:lnTo>
                  <a:lnTo>
                    <a:pt x="1123442" y="110363"/>
                  </a:lnTo>
                  <a:close/>
                  <a:moveTo>
                    <a:pt x="1123442" y="84963"/>
                  </a:moveTo>
                  <a:lnTo>
                    <a:pt x="1123442" y="72263"/>
                  </a:lnTo>
                  <a:lnTo>
                    <a:pt x="1123442" y="84963"/>
                  </a:lnTo>
                  <a:close/>
                  <a:moveTo>
                    <a:pt x="1123442" y="59563"/>
                  </a:moveTo>
                  <a:lnTo>
                    <a:pt x="1123442" y="46863"/>
                  </a:lnTo>
                  <a:lnTo>
                    <a:pt x="1123442" y="59563"/>
                  </a:lnTo>
                  <a:close/>
                  <a:moveTo>
                    <a:pt x="1123442" y="34163"/>
                  </a:moveTo>
                  <a:lnTo>
                    <a:pt x="1123442" y="21463"/>
                  </a:lnTo>
                  <a:lnTo>
                    <a:pt x="1123442" y="34163"/>
                  </a:lnTo>
                  <a:close/>
                  <a:moveTo>
                    <a:pt x="1123442" y="8763"/>
                  </a:moveTo>
                  <a:lnTo>
                    <a:pt x="1123442" y="6350"/>
                  </a:lnTo>
                  <a:cubicBezTo>
                    <a:pt x="1110742" y="2794"/>
                    <a:pt x="1113536" y="0"/>
                    <a:pt x="1117092" y="0"/>
                  </a:cubicBezTo>
                  <a:lnTo>
                    <a:pt x="1129792" y="0"/>
                  </a:lnTo>
                  <a:lnTo>
                    <a:pt x="1129792" y="12700"/>
                  </a:lnTo>
                  <a:lnTo>
                    <a:pt x="1117092" y="12700"/>
                  </a:lnTo>
                  <a:lnTo>
                    <a:pt x="1117092" y="6350"/>
                  </a:lnTo>
                  <a:lnTo>
                    <a:pt x="1123442" y="6350"/>
                  </a:lnTo>
                  <a:lnTo>
                    <a:pt x="1123442" y="8763"/>
                  </a:lnTo>
                  <a:close/>
                </a:path>
              </a:pathLst>
            </a:custGeom>
            <a:solidFill>
              <a:srgbClr val="FFFFFF"/>
            </a:solidFill>
          </p:spPr>
          <p:txBody>
            <a:bodyPr/>
            <a:lstStyle/>
            <a:p>
              <a:endParaRPr lang="pt-BR"/>
            </a:p>
          </p:txBody>
        </p:sp>
        <p:sp>
          <p:nvSpPr>
            <p:cNvPr id="37" name="TextBox 37"/>
            <p:cNvSpPr txBox="1"/>
            <p:nvPr/>
          </p:nvSpPr>
          <p:spPr>
            <a:xfrm>
              <a:off x="0" y="0"/>
              <a:ext cx="3695100" cy="2224300"/>
            </a:xfrm>
            <a:prstGeom prst="rect">
              <a:avLst/>
            </a:prstGeom>
          </p:spPr>
          <p:txBody>
            <a:bodyPr lIns="50800" tIns="50800" rIns="50800" bIns="50800" rtlCol="0" anchor="t"/>
            <a:lstStyle/>
            <a:p>
              <a:pPr algn="just">
                <a:lnSpc>
                  <a:spcPts val="1679"/>
                </a:lnSpc>
              </a:pPr>
              <a:r>
                <a:rPr lang="en-US" sz="1399" spc="-55">
                  <a:solidFill>
                    <a:srgbClr val="000000"/>
                  </a:solidFill>
                  <a:latin typeface="Open Sans"/>
                  <a:ea typeface="Open Sans"/>
                  <a:cs typeface="Open Sans"/>
                  <a:sym typeface="Open Sans"/>
                </a:rPr>
                <a:t>lorem ipsum dolor sit amet consectetur adipiscing elit</a:t>
              </a:r>
            </a:p>
          </p:txBody>
        </p:sp>
      </p:grpSp>
      <p:grpSp>
        <p:nvGrpSpPr>
          <p:cNvPr id="38" name="Group 38"/>
          <p:cNvGrpSpPr/>
          <p:nvPr/>
        </p:nvGrpSpPr>
        <p:grpSpPr>
          <a:xfrm>
            <a:off x="720512" y="11657112"/>
            <a:ext cx="2771325" cy="5294025"/>
            <a:chOff x="0" y="0"/>
            <a:chExt cx="3695100" cy="7058700"/>
          </a:xfrm>
        </p:grpSpPr>
        <p:sp>
          <p:nvSpPr>
            <p:cNvPr id="39" name="Freeform 39"/>
            <p:cNvSpPr/>
            <p:nvPr/>
          </p:nvSpPr>
          <p:spPr>
            <a:xfrm>
              <a:off x="6350" y="6350"/>
              <a:ext cx="3682365" cy="7045960"/>
            </a:xfrm>
            <a:custGeom>
              <a:avLst/>
              <a:gdLst/>
              <a:ahLst/>
              <a:cxnLst/>
              <a:rect l="l" t="t" r="r" b="b"/>
              <a:pathLst>
                <a:path w="3682365" h="7045960">
                  <a:moveTo>
                    <a:pt x="0" y="0"/>
                  </a:moveTo>
                  <a:lnTo>
                    <a:pt x="3682365" y="0"/>
                  </a:lnTo>
                  <a:lnTo>
                    <a:pt x="3682365" y="7045960"/>
                  </a:lnTo>
                  <a:lnTo>
                    <a:pt x="0" y="7045960"/>
                  </a:lnTo>
                  <a:close/>
                </a:path>
              </a:pathLst>
            </a:custGeom>
            <a:solidFill>
              <a:srgbClr val="FFFFFF"/>
            </a:solidFill>
          </p:spPr>
          <p:txBody>
            <a:bodyPr/>
            <a:lstStyle/>
            <a:p>
              <a:endParaRPr lang="pt-BR"/>
            </a:p>
          </p:txBody>
        </p:sp>
        <p:sp>
          <p:nvSpPr>
            <p:cNvPr id="40" name="Freeform 40"/>
            <p:cNvSpPr/>
            <p:nvPr/>
          </p:nvSpPr>
          <p:spPr>
            <a:xfrm>
              <a:off x="-3515233" y="0"/>
              <a:ext cx="7210298" cy="7071487"/>
            </a:xfrm>
            <a:custGeom>
              <a:avLst/>
              <a:gdLst/>
              <a:ahLst/>
              <a:cxnLst/>
              <a:rect l="l" t="t" r="r" b="b"/>
              <a:pathLst>
                <a:path w="7210298" h="7071487">
                  <a:moveTo>
                    <a:pt x="3546983" y="0"/>
                  </a:moveTo>
                  <a:lnTo>
                    <a:pt x="3559683" y="0"/>
                  </a:lnTo>
                  <a:lnTo>
                    <a:pt x="3559683" y="12700"/>
                  </a:lnTo>
                  <a:lnTo>
                    <a:pt x="3546983" y="12700"/>
                  </a:lnTo>
                  <a:close/>
                  <a:moveTo>
                    <a:pt x="3572383" y="12700"/>
                  </a:moveTo>
                  <a:lnTo>
                    <a:pt x="3585083" y="12700"/>
                  </a:lnTo>
                  <a:lnTo>
                    <a:pt x="3572383" y="12700"/>
                  </a:lnTo>
                  <a:close/>
                  <a:moveTo>
                    <a:pt x="3597783" y="12700"/>
                  </a:moveTo>
                  <a:lnTo>
                    <a:pt x="3610483" y="12700"/>
                  </a:lnTo>
                  <a:lnTo>
                    <a:pt x="3597783" y="12700"/>
                  </a:lnTo>
                  <a:close/>
                  <a:moveTo>
                    <a:pt x="3623183" y="12700"/>
                  </a:moveTo>
                  <a:lnTo>
                    <a:pt x="3635883" y="12700"/>
                  </a:lnTo>
                  <a:lnTo>
                    <a:pt x="3623183" y="12700"/>
                  </a:lnTo>
                  <a:close/>
                  <a:moveTo>
                    <a:pt x="3648583" y="12700"/>
                  </a:moveTo>
                  <a:lnTo>
                    <a:pt x="3661283" y="12700"/>
                  </a:lnTo>
                  <a:lnTo>
                    <a:pt x="3648583" y="12700"/>
                  </a:lnTo>
                  <a:close/>
                  <a:moveTo>
                    <a:pt x="3673983" y="12700"/>
                  </a:moveTo>
                  <a:lnTo>
                    <a:pt x="3686683" y="12700"/>
                  </a:lnTo>
                  <a:lnTo>
                    <a:pt x="3673983" y="12700"/>
                  </a:lnTo>
                  <a:close/>
                  <a:moveTo>
                    <a:pt x="3699383" y="12700"/>
                  </a:moveTo>
                  <a:lnTo>
                    <a:pt x="3712083" y="12700"/>
                  </a:lnTo>
                  <a:lnTo>
                    <a:pt x="3699383" y="12700"/>
                  </a:lnTo>
                  <a:close/>
                  <a:moveTo>
                    <a:pt x="3724783" y="12700"/>
                  </a:moveTo>
                  <a:lnTo>
                    <a:pt x="3737483" y="12700"/>
                  </a:lnTo>
                  <a:lnTo>
                    <a:pt x="3724783" y="12700"/>
                  </a:lnTo>
                  <a:close/>
                  <a:moveTo>
                    <a:pt x="3750183" y="12700"/>
                  </a:moveTo>
                  <a:lnTo>
                    <a:pt x="3762883" y="12700"/>
                  </a:lnTo>
                  <a:lnTo>
                    <a:pt x="3750183" y="12700"/>
                  </a:lnTo>
                  <a:close/>
                  <a:moveTo>
                    <a:pt x="3775583" y="12700"/>
                  </a:moveTo>
                  <a:lnTo>
                    <a:pt x="3788283" y="12700"/>
                  </a:lnTo>
                  <a:lnTo>
                    <a:pt x="3775583" y="12700"/>
                  </a:lnTo>
                  <a:close/>
                  <a:moveTo>
                    <a:pt x="3800983" y="12700"/>
                  </a:moveTo>
                  <a:lnTo>
                    <a:pt x="3813683" y="12700"/>
                  </a:lnTo>
                  <a:lnTo>
                    <a:pt x="3800983" y="12700"/>
                  </a:lnTo>
                  <a:close/>
                  <a:moveTo>
                    <a:pt x="3826383" y="12700"/>
                  </a:moveTo>
                  <a:lnTo>
                    <a:pt x="3839083" y="12700"/>
                  </a:lnTo>
                  <a:lnTo>
                    <a:pt x="3826383" y="12700"/>
                  </a:lnTo>
                  <a:close/>
                  <a:moveTo>
                    <a:pt x="3851783" y="12700"/>
                  </a:moveTo>
                  <a:lnTo>
                    <a:pt x="3864483" y="12700"/>
                  </a:lnTo>
                  <a:lnTo>
                    <a:pt x="3851783" y="12700"/>
                  </a:lnTo>
                  <a:close/>
                  <a:moveTo>
                    <a:pt x="3877183" y="12700"/>
                  </a:moveTo>
                  <a:lnTo>
                    <a:pt x="3889883" y="12700"/>
                  </a:lnTo>
                  <a:lnTo>
                    <a:pt x="3877183" y="12700"/>
                  </a:lnTo>
                  <a:close/>
                  <a:moveTo>
                    <a:pt x="3902583" y="12700"/>
                  </a:moveTo>
                  <a:lnTo>
                    <a:pt x="3915283" y="12700"/>
                  </a:lnTo>
                  <a:lnTo>
                    <a:pt x="3902583" y="12700"/>
                  </a:lnTo>
                  <a:close/>
                  <a:moveTo>
                    <a:pt x="3927983" y="12700"/>
                  </a:moveTo>
                  <a:lnTo>
                    <a:pt x="3940683" y="12700"/>
                  </a:lnTo>
                  <a:lnTo>
                    <a:pt x="3927983" y="12700"/>
                  </a:lnTo>
                  <a:close/>
                  <a:moveTo>
                    <a:pt x="3953383" y="12700"/>
                  </a:moveTo>
                  <a:lnTo>
                    <a:pt x="3966083" y="12700"/>
                  </a:lnTo>
                  <a:lnTo>
                    <a:pt x="3953383" y="12700"/>
                  </a:lnTo>
                  <a:close/>
                  <a:moveTo>
                    <a:pt x="3978783" y="12700"/>
                  </a:moveTo>
                  <a:lnTo>
                    <a:pt x="3991483" y="12700"/>
                  </a:lnTo>
                  <a:lnTo>
                    <a:pt x="3978783" y="12700"/>
                  </a:lnTo>
                  <a:close/>
                  <a:moveTo>
                    <a:pt x="4004183" y="12700"/>
                  </a:moveTo>
                  <a:lnTo>
                    <a:pt x="4016883" y="12700"/>
                  </a:lnTo>
                  <a:lnTo>
                    <a:pt x="4004183" y="12700"/>
                  </a:lnTo>
                  <a:close/>
                  <a:moveTo>
                    <a:pt x="4029583" y="12700"/>
                  </a:moveTo>
                  <a:lnTo>
                    <a:pt x="4042283" y="12700"/>
                  </a:lnTo>
                  <a:lnTo>
                    <a:pt x="4029583" y="12700"/>
                  </a:lnTo>
                  <a:close/>
                  <a:moveTo>
                    <a:pt x="4054983" y="12700"/>
                  </a:moveTo>
                  <a:lnTo>
                    <a:pt x="4067683" y="12700"/>
                  </a:lnTo>
                  <a:lnTo>
                    <a:pt x="4054983" y="12700"/>
                  </a:lnTo>
                  <a:close/>
                  <a:moveTo>
                    <a:pt x="4080383" y="12700"/>
                  </a:moveTo>
                  <a:lnTo>
                    <a:pt x="4093083" y="12700"/>
                  </a:lnTo>
                  <a:lnTo>
                    <a:pt x="4080383" y="12700"/>
                  </a:lnTo>
                  <a:close/>
                  <a:moveTo>
                    <a:pt x="4105783" y="12700"/>
                  </a:moveTo>
                  <a:lnTo>
                    <a:pt x="4118483" y="12700"/>
                  </a:lnTo>
                  <a:lnTo>
                    <a:pt x="4105783" y="12700"/>
                  </a:lnTo>
                  <a:close/>
                  <a:moveTo>
                    <a:pt x="4131183" y="12700"/>
                  </a:moveTo>
                  <a:lnTo>
                    <a:pt x="4143883" y="12700"/>
                  </a:lnTo>
                  <a:lnTo>
                    <a:pt x="4131183" y="12700"/>
                  </a:lnTo>
                  <a:close/>
                  <a:moveTo>
                    <a:pt x="4156583" y="12700"/>
                  </a:moveTo>
                  <a:lnTo>
                    <a:pt x="4169283" y="12700"/>
                  </a:lnTo>
                  <a:lnTo>
                    <a:pt x="4156583" y="12700"/>
                  </a:lnTo>
                  <a:close/>
                  <a:moveTo>
                    <a:pt x="4181983" y="12700"/>
                  </a:moveTo>
                  <a:lnTo>
                    <a:pt x="4194683" y="12700"/>
                  </a:lnTo>
                  <a:lnTo>
                    <a:pt x="4181983" y="12700"/>
                  </a:lnTo>
                  <a:close/>
                  <a:moveTo>
                    <a:pt x="4207383" y="12700"/>
                  </a:moveTo>
                  <a:lnTo>
                    <a:pt x="4220083" y="12700"/>
                  </a:lnTo>
                  <a:lnTo>
                    <a:pt x="4207383" y="12700"/>
                  </a:lnTo>
                  <a:close/>
                  <a:moveTo>
                    <a:pt x="4232783" y="12700"/>
                  </a:moveTo>
                  <a:lnTo>
                    <a:pt x="4245483" y="12700"/>
                  </a:lnTo>
                  <a:lnTo>
                    <a:pt x="4232783" y="12700"/>
                  </a:lnTo>
                  <a:close/>
                  <a:moveTo>
                    <a:pt x="4258183" y="12700"/>
                  </a:moveTo>
                  <a:lnTo>
                    <a:pt x="4270883" y="12700"/>
                  </a:lnTo>
                  <a:lnTo>
                    <a:pt x="4258183" y="12700"/>
                  </a:lnTo>
                  <a:close/>
                  <a:moveTo>
                    <a:pt x="4283583" y="12700"/>
                  </a:moveTo>
                  <a:lnTo>
                    <a:pt x="4296283" y="12700"/>
                  </a:lnTo>
                  <a:lnTo>
                    <a:pt x="4283583" y="12700"/>
                  </a:lnTo>
                  <a:close/>
                  <a:moveTo>
                    <a:pt x="4308983" y="12700"/>
                  </a:moveTo>
                  <a:lnTo>
                    <a:pt x="4321683" y="12700"/>
                  </a:lnTo>
                  <a:lnTo>
                    <a:pt x="4308983" y="12700"/>
                  </a:lnTo>
                  <a:close/>
                  <a:moveTo>
                    <a:pt x="4334383" y="12700"/>
                  </a:moveTo>
                  <a:lnTo>
                    <a:pt x="4347083" y="12700"/>
                  </a:lnTo>
                  <a:lnTo>
                    <a:pt x="4334383" y="12700"/>
                  </a:lnTo>
                  <a:close/>
                  <a:moveTo>
                    <a:pt x="4359783" y="12700"/>
                  </a:moveTo>
                  <a:lnTo>
                    <a:pt x="4372483" y="12700"/>
                  </a:lnTo>
                  <a:lnTo>
                    <a:pt x="4359783" y="12700"/>
                  </a:lnTo>
                  <a:close/>
                  <a:moveTo>
                    <a:pt x="4385183" y="12700"/>
                  </a:moveTo>
                  <a:lnTo>
                    <a:pt x="4397883" y="12700"/>
                  </a:lnTo>
                  <a:lnTo>
                    <a:pt x="4385183" y="12700"/>
                  </a:lnTo>
                  <a:close/>
                  <a:moveTo>
                    <a:pt x="4410583" y="12700"/>
                  </a:moveTo>
                  <a:lnTo>
                    <a:pt x="4423283" y="12700"/>
                  </a:lnTo>
                  <a:lnTo>
                    <a:pt x="4410583" y="12700"/>
                  </a:lnTo>
                  <a:close/>
                  <a:moveTo>
                    <a:pt x="4435983" y="12700"/>
                  </a:moveTo>
                  <a:lnTo>
                    <a:pt x="4448683" y="12700"/>
                  </a:lnTo>
                  <a:lnTo>
                    <a:pt x="4435983" y="12700"/>
                  </a:lnTo>
                  <a:close/>
                  <a:moveTo>
                    <a:pt x="4461383" y="12700"/>
                  </a:moveTo>
                  <a:lnTo>
                    <a:pt x="4474083" y="12700"/>
                  </a:lnTo>
                  <a:lnTo>
                    <a:pt x="4461383" y="12700"/>
                  </a:lnTo>
                  <a:close/>
                  <a:moveTo>
                    <a:pt x="4486783" y="12700"/>
                  </a:moveTo>
                  <a:lnTo>
                    <a:pt x="4499483" y="12700"/>
                  </a:lnTo>
                  <a:lnTo>
                    <a:pt x="4486783" y="12700"/>
                  </a:lnTo>
                  <a:close/>
                  <a:moveTo>
                    <a:pt x="4512183" y="12700"/>
                  </a:moveTo>
                  <a:lnTo>
                    <a:pt x="4524883" y="12700"/>
                  </a:lnTo>
                  <a:lnTo>
                    <a:pt x="4512183" y="12700"/>
                  </a:lnTo>
                  <a:close/>
                  <a:moveTo>
                    <a:pt x="4537583" y="12700"/>
                  </a:moveTo>
                  <a:lnTo>
                    <a:pt x="4550283" y="12700"/>
                  </a:lnTo>
                  <a:lnTo>
                    <a:pt x="4537583" y="12700"/>
                  </a:lnTo>
                  <a:close/>
                  <a:moveTo>
                    <a:pt x="4562983" y="12700"/>
                  </a:moveTo>
                  <a:lnTo>
                    <a:pt x="4575683" y="12700"/>
                  </a:lnTo>
                  <a:lnTo>
                    <a:pt x="4562983" y="12700"/>
                  </a:lnTo>
                  <a:close/>
                  <a:moveTo>
                    <a:pt x="4588383" y="12700"/>
                  </a:moveTo>
                  <a:lnTo>
                    <a:pt x="4601083" y="12700"/>
                  </a:lnTo>
                  <a:lnTo>
                    <a:pt x="4588383" y="12700"/>
                  </a:lnTo>
                  <a:close/>
                  <a:moveTo>
                    <a:pt x="4613783" y="12700"/>
                  </a:moveTo>
                  <a:lnTo>
                    <a:pt x="4626483" y="12700"/>
                  </a:lnTo>
                  <a:lnTo>
                    <a:pt x="4613783" y="12700"/>
                  </a:lnTo>
                  <a:close/>
                  <a:moveTo>
                    <a:pt x="4639183" y="12700"/>
                  </a:moveTo>
                  <a:lnTo>
                    <a:pt x="4651883" y="12700"/>
                  </a:lnTo>
                  <a:lnTo>
                    <a:pt x="4639183" y="12700"/>
                  </a:lnTo>
                  <a:close/>
                  <a:moveTo>
                    <a:pt x="4664583" y="12700"/>
                  </a:moveTo>
                  <a:lnTo>
                    <a:pt x="4677283" y="12700"/>
                  </a:lnTo>
                  <a:lnTo>
                    <a:pt x="4664583" y="12700"/>
                  </a:lnTo>
                  <a:close/>
                  <a:moveTo>
                    <a:pt x="4689983" y="12700"/>
                  </a:moveTo>
                  <a:lnTo>
                    <a:pt x="4702683" y="12700"/>
                  </a:lnTo>
                  <a:lnTo>
                    <a:pt x="4689983" y="12700"/>
                  </a:lnTo>
                  <a:close/>
                  <a:moveTo>
                    <a:pt x="4715383" y="12700"/>
                  </a:moveTo>
                  <a:lnTo>
                    <a:pt x="4728083" y="12700"/>
                  </a:lnTo>
                  <a:lnTo>
                    <a:pt x="4715383" y="12700"/>
                  </a:lnTo>
                  <a:close/>
                  <a:moveTo>
                    <a:pt x="4740783" y="12700"/>
                  </a:moveTo>
                  <a:lnTo>
                    <a:pt x="4753483" y="12700"/>
                  </a:lnTo>
                  <a:lnTo>
                    <a:pt x="4740783" y="12700"/>
                  </a:lnTo>
                  <a:close/>
                  <a:moveTo>
                    <a:pt x="4766183" y="12700"/>
                  </a:moveTo>
                  <a:lnTo>
                    <a:pt x="4778883" y="12700"/>
                  </a:lnTo>
                  <a:lnTo>
                    <a:pt x="4766183" y="12700"/>
                  </a:lnTo>
                  <a:close/>
                  <a:moveTo>
                    <a:pt x="4791583" y="12700"/>
                  </a:moveTo>
                  <a:lnTo>
                    <a:pt x="4804283" y="12700"/>
                  </a:lnTo>
                  <a:lnTo>
                    <a:pt x="4791583" y="12700"/>
                  </a:lnTo>
                  <a:close/>
                  <a:moveTo>
                    <a:pt x="4816983" y="12700"/>
                  </a:moveTo>
                  <a:lnTo>
                    <a:pt x="4829683" y="12700"/>
                  </a:lnTo>
                  <a:lnTo>
                    <a:pt x="4816983" y="12700"/>
                  </a:lnTo>
                  <a:close/>
                  <a:moveTo>
                    <a:pt x="4842383" y="12700"/>
                  </a:moveTo>
                  <a:lnTo>
                    <a:pt x="4855083" y="12700"/>
                  </a:lnTo>
                  <a:lnTo>
                    <a:pt x="4842383" y="12700"/>
                  </a:lnTo>
                  <a:close/>
                  <a:moveTo>
                    <a:pt x="4867783" y="12700"/>
                  </a:moveTo>
                  <a:lnTo>
                    <a:pt x="4880483" y="12700"/>
                  </a:lnTo>
                  <a:lnTo>
                    <a:pt x="4867783" y="12700"/>
                  </a:lnTo>
                  <a:close/>
                  <a:moveTo>
                    <a:pt x="4893183" y="12700"/>
                  </a:moveTo>
                  <a:lnTo>
                    <a:pt x="4905883" y="12700"/>
                  </a:lnTo>
                  <a:lnTo>
                    <a:pt x="4893183" y="12700"/>
                  </a:lnTo>
                  <a:close/>
                  <a:moveTo>
                    <a:pt x="4918583" y="12700"/>
                  </a:moveTo>
                  <a:lnTo>
                    <a:pt x="4931283" y="12700"/>
                  </a:lnTo>
                  <a:lnTo>
                    <a:pt x="4918583" y="12700"/>
                  </a:lnTo>
                  <a:close/>
                  <a:moveTo>
                    <a:pt x="4943983" y="12700"/>
                  </a:moveTo>
                  <a:lnTo>
                    <a:pt x="4956683" y="12700"/>
                  </a:lnTo>
                  <a:lnTo>
                    <a:pt x="4943983" y="12700"/>
                  </a:lnTo>
                  <a:close/>
                  <a:moveTo>
                    <a:pt x="4969383" y="12700"/>
                  </a:moveTo>
                  <a:lnTo>
                    <a:pt x="4982083" y="12700"/>
                  </a:lnTo>
                  <a:lnTo>
                    <a:pt x="4969383" y="12700"/>
                  </a:lnTo>
                  <a:close/>
                  <a:moveTo>
                    <a:pt x="4994783" y="12700"/>
                  </a:moveTo>
                  <a:lnTo>
                    <a:pt x="5007483" y="12700"/>
                  </a:lnTo>
                  <a:lnTo>
                    <a:pt x="4994783" y="12700"/>
                  </a:lnTo>
                  <a:close/>
                  <a:moveTo>
                    <a:pt x="5020183" y="12700"/>
                  </a:moveTo>
                  <a:lnTo>
                    <a:pt x="5032883" y="12700"/>
                  </a:lnTo>
                  <a:lnTo>
                    <a:pt x="5020183" y="12700"/>
                  </a:lnTo>
                  <a:close/>
                  <a:moveTo>
                    <a:pt x="5045583" y="12700"/>
                  </a:moveTo>
                  <a:lnTo>
                    <a:pt x="5058283" y="12700"/>
                  </a:lnTo>
                  <a:lnTo>
                    <a:pt x="5045583" y="12700"/>
                  </a:lnTo>
                  <a:close/>
                  <a:moveTo>
                    <a:pt x="5070983" y="12700"/>
                  </a:moveTo>
                  <a:lnTo>
                    <a:pt x="5083683" y="12700"/>
                  </a:lnTo>
                  <a:lnTo>
                    <a:pt x="5070983" y="12700"/>
                  </a:lnTo>
                  <a:close/>
                  <a:moveTo>
                    <a:pt x="5096383" y="12700"/>
                  </a:moveTo>
                  <a:lnTo>
                    <a:pt x="5109083" y="12700"/>
                  </a:lnTo>
                  <a:lnTo>
                    <a:pt x="5096383" y="12700"/>
                  </a:lnTo>
                  <a:close/>
                  <a:moveTo>
                    <a:pt x="5121783" y="12700"/>
                  </a:moveTo>
                  <a:lnTo>
                    <a:pt x="5134483" y="12700"/>
                  </a:lnTo>
                  <a:lnTo>
                    <a:pt x="5121783" y="12700"/>
                  </a:lnTo>
                  <a:close/>
                  <a:moveTo>
                    <a:pt x="5147183" y="12700"/>
                  </a:moveTo>
                  <a:lnTo>
                    <a:pt x="5159883" y="12700"/>
                  </a:lnTo>
                  <a:lnTo>
                    <a:pt x="5147183" y="12700"/>
                  </a:lnTo>
                  <a:close/>
                  <a:moveTo>
                    <a:pt x="5172583" y="12700"/>
                  </a:moveTo>
                  <a:lnTo>
                    <a:pt x="5185283" y="12700"/>
                  </a:lnTo>
                  <a:lnTo>
                    <a:pt x="5172583" y="12700"/>
                  </a:lnTo>
                  <a:close/>
                  <a:moveTo>
                    <a:pt x="5197983" y="12700"/>
                  </a:moveTo>
                  <a:lnTo>
                    <a:pt x="5210683" y="12700"/>
                  </a:lnTo>
                  <a:lnTo>
                    <a:pt x="5197983" y="12700"/>
                  </a:lnTo>
                  <a:close/>
                  <a:moveTo>
                    <a:pt x="5223383" y="12700"/>
                  </a:moveTo>
                  <a:lnTo>
                    <a:pt x="5236083" y="12700"/>
                  </a:lnTo>
                  <a:lnTo>
                    <a:pt x="5223383" y="12700"/>
                  </a:lnTo>
                  <a:close/>
                  <a:moveTo>
                    <a:pt x="5248783" y="12700"/>
                  </a:moveTo>
                  <a:lnTo>
                    <a:pt x="5261483" y="12700"/>
                  </a:lnTo>
                  <a:lnTo>
                    <a:pt x="5248783" y="12700"/>
                  </a:lnTo>
                  <a:close/>
                  <a:moveTo>
                    <a:pt x="5274183" y="12700"/>
                  </a:moveTo>
                  <a:lnTo>
                    <a:pt x="5286883" y="12700"/>
                  </a:lnTo>
                  <a:lnTo>
                    <a:pt x="5274183" y="12700"/>
                  </a:lnTo>
                  <a:close/>
                  <a:moveTo>
                    <a:pt x="5299583" y="12700"/>
                  </a:moveTo>
                  <a:lnTo>
                    <a:pt x="5312283" y="12700"/>
                  </a:lnTo>
                  <a:lnTo>
                    <a:pt x="5299583" y="12700"/>
                  </a:lnTo>
                  <a:close/>
                  <a:moveTo>
                    <a:pt x="5324983" y="12700"/>
                  </a:moveTo>
                  <a:lnTo>
                    <a:pt x="5337683" y="12700"/>
                  </a:lnTo>
                  <a:lnTo>
                    <a:pt x="5324983" y="12700"/>
                  </a:lnTo>
                  <a:close/>
                  <a:moveTo>
                    <a:pt x="5350383" y="12700"/>
                  </a:moveTo>
                  <a:lnTo>
                    <a:pt x="5363083" y="12700"/>
                  </a:lnTo>
                  <a:lnTo>
                    <a:pt x="5350383" y="12700"/>
                  </a:lnTo>
                  <a:close/>
                  <a:moveTo>
                    <a:pt x="5375783" y="12700"/>
                  </a:moveTo>
                  <a:lnTo>
                    <a:pt x="5388483" y="12700"/>
                  </a:lnTo>
                  <a:lnTo>
                    <a:pt x="5375783" y="12700"/>
                  </a:lnTo>
                  <a:close/>
                  <a:moveTo>
                    <a:pt x="5401183" y="12700"/>
                  </a:moveTo>
                  <a:lnTo>
                    <a:pt x="5413883" y="12700"/>
                  </a:lnTo>
                  <a:lnTo>
                    <a:pt x="5401183" y="12700"/>
                  </a:lnTo>
                  <a:close/>
                  <a:moveTo>
                    <a:pt x="5426583" y="12700"/>
                  </a:moveTo>
                  <a:lnTo>
                    <a:pt x="5439283" y="12700"/>
                  </a:lnTo>
                  <a:lnTo>
                    <a:pt x="5426583" y="12700"/>
                  </a:lnTo>
                  <a:close/>
                  <a:moveTo>
                    <a:pt x="5451983" y="12700"/>
                  </a:moveTo>
                  <a:lnTo>
                    <a:pt x="5464683" y="12700"/>
                  </a:lnTo>
                  <a:lnTo>
                    <a:pt x="5451983" y="12700"/>
                  </a:lnTo>
                  <a:close/>
                  <a:moveTo>
                    <a:pt x="5477383" y="12700"/>
                  </a:moveTo>
                  <a:lnTo>
                    <a:pt x="5490083" y="12700"/>
                  </a:lnTo>
                  <a:lnTo>
                    <a:pt x="5477383" y="12700"/>
                  </a:lnTo>
                  <a:close/>
                  <a:moveTo>
                    <a:pt x="5502783" y="12700"/>
                  </a:moveTo>
                  <a:lnTo>
                    <a:pt x="5515483" y="12700"/>
                  </a:lnTo>
                  <a:lnTo>
                    <a:pt x="5502783" y="12700"/>
                  </a:lnTo>
                  <a:close/>
                  <a:moveTo>
                    <a:pt x="5528183" y="12700"/>
                  </a:moveTo>
                  <a:lnTo>
                    <a:pt x="5540883" y="12700"/>
                  </a:lnTo>
                  <a:lnTo>
                    <a:pt x="5528183" y="12700"/>
                  </a:lnTo>
                  <a:close/>
                  <a:moveTo>
                    <a:pt x="5553583" y="12700"/>
                  </a:moveTo>
                  <a:lnTo>
                    <a:pt x="5566283" y="12700"/>
                  </a:lnTo>
                  <a:lnTo>
                    <a:pt x="5553583" y="12700"/>
                  </a:lnTo>
                  <a:close/>
                  <a:moveTo>
                    <a:pt x="5578983" y="12700"/>
                  </a:moveTo>
                  <a:lnTo>
                    <a:pt x="5591683" y="12700"/>
                  </a:lnTo>
                  <a:lnTo>
                    <a:pt x="5578983" y="12700"/>
                  </a:lnTo>
                  <a:close/>
                  <a:moveTo>
                    <a:pt x="5604383" y="12700"/>
                  </a:moveTo>
                  <a:lnTo>
                    <a:pt x="5617083" y="12700"/>
                  </a:lnTo>
                  <a:lnTo>
                    <a:pt x="5604383" y="12700"/>
                  </a:lnTo>
                  <a:close/>
                  <a:moveTo>
                    <a:pt x="5629783" y="12700"/>
                  </a:moveTo>
                  <a:lnTo>
                    <a:pt x="5642483" y="12700"/>
                  </a:lnTo>
                  <a:lnTo>
                    <a:pt x="5629783" y="12700"/>
                  </a:lnTo>
                  <a:close/>
                  <a:moveTo>
                    <a:pt x="5655183" y="12700"/>
                  </a:moveTo>
                  <a:lnTo>
                    <a:pt x="5667883" y="12700"/>
                  </a:lnTo>
                  <a:lnTo>
                    <a:pt x="5655183" y="12700"/>
                  </a:lnTo>
                  <a:close/>
                  <a:moveTo>
                    <a:pt x="5680583" y="12700"/>
                  </a:moveTo>
                  <a:lnTo>
                    <a:pt x="5693283" y="12700"/>
                  </a:lnTo>
                  <a:lnTo>
                    <a:pt x="5680583" y="12700"/>
                  </a:lnTo>
                  <a:close/>
                  <a:moveTo>
                    <a:pt x="5705983" y="12700"/>
                  </a:moveTo>
                  <a:lnTo>
                    <a:pt x="5718683" y="12700"/>
                  </a:lnTo>
                  <a:lnTo>
                    <a:pt x="5705983" y="12700"/>
                  </a:lnTo>
                  <a:close/>
                  <a:moveTo>
                    <a:pt x="5731383" y="12700"/>
                  </a:moveTo>
                  <a:lnTo>
                    <a:pt x="5744083" y="12700"/>
                  </a:lnTo>
                  <a:lnTo>
                    <a:pt x="5731383" y="12700"/>
                  </a:lnTo>
                  <a:close/>
                  <a:moveTo>
                    <a:pt x="5756783" y="12700"/>
                  </a:moveTo>
                  <a:lnTo>
                    <a:pt x="5769483" y="12700"/>
                  </a:lnTo>
                  <a:lnTo>
                    <a:pt x="5756783" y="12700"/>
                  </a:lnTo>
                  <a:close/>
                  <a:moveTo>
                    <a:pt x="5782183" y="12700"/>
                  </a:moveTo>
                  <a:lnTo>
                    <a:pt x="5794883" y="12700"/>
                  </a:lnTo>
                  <a:lnTo>
                    <a:pt x="5782183" y="12700"/>
                  </a:lnTo>
                  <a:close/>
                  <a:moveTo>
                    <a:pt x="5807583" y="12700"/>
                  </a:moveTo>
                  <a:lnTo>
                    <a:pt x="5820283" y="12700"/>
                  </a:lnTo>
                  <a:lnTo>
                    <a:pt x="5807583" y="12700"/>
                  </a:lnTo>
                  <a:close/>
                  <a:moveTo>
                    <a:pt x="5832983" y="12700"/>
                  </a:moveTo>
                  <a:lnTo>
                    <a:pt x="5845683" y="12700"/>
                  </a:lnTo>
                  <a:lnTo>
                    <a:pt x="5832983" y="12700"/>
                  </a:lnTo>
                  <a:close/>
                  <a:moveTo>
                    <a:pt x="5858383" y="12700"/>
                  </a:moveTo>
                  <a:lnTo>
                    <a:pt x="5871083" y="12700"/>
                  </a:lnTo>
                  <a:lnTo>
                    <a:pt x="5858383" y="12700"/>
                  </a:lnTo>
                  <a:close/>
                  <a:moveTo>
                    <a:pt x="5883783" y="12700"/>
                  </a:moveTo>
                  <a:lnTo>
                    <a:pt x="5896483" y="12700"/>
                  </a:lnTo>
                  <a:lnTo>
                    <a:pt x="5883783" y="12700"/>
                  </a:lnTo>
                  <a:close/>
                  <a:moveTo>
                    <a:pt x="5909183" y="12700"/>
                  </a:moveTo>
                  <a:lnTo>
                    <a:pt x="5921883" y="12700"/>
                  </a:lnTo>
                  <a:lnTo>
                    <a:pt x="5909183" y="12700"/>
                  </a:lnTo>
                  <a:close/>
                  <a:moveTo>
                    <a:pt x="5934583" y="12700"/>
                  </a:moveTo>
                  <a:lnTo>
                    <a:pt x="5947283" y="12700"/>
                  </a:lnTo>
                  <a:lnTo>
                    <a:pt x="5934583" y="12700"/>
                  </a:lnTo>
                  <a:close/>
                  <a:moveTo>
                    <a:pt x="5959983" y="12700"/>
                  </a:moveTo>
                  <a:lnTo>
                    <a:pt x="5972683" y="12700"/>
                  </a:lnTo>
                  <a:lnTo>
                    <a:pt x="5959983" y="12700"/>
                  </a:lnTo>
                  <a:close/>
                  <a:moveTo>
                    <a:pt x="5985383" y="12700"/>
                  </a:moveTo>
                  <a:lnTo>
                    <a:pt x="5998083" y="12700"/>
                  </a:lnTo>
                  <a:lnTo>
                    <a:pt x="5985383" y="12700"/>
                  </a:lnTo>
                  <a:close/>
                  <a:moveTo>
                    <a:pt x="6010783" y="12700"/>
                  </a:moveTo>
                  <a:lnTo>
                    <a:pt x="6023483" y="12700"/>
                  </a:lnTo>
                  <a:lnTo>
                    <a:pt x="6010783" y="12700"/>
                  </a:lnTo>
                  <a:close/>
                  <a:moveTo>
                    <a:pt x="6036183" y="12700"/>
                  </a:moveTo>
                  <a:lnTo>
                    <a:pt x="6048883" y="12700"/>
                  </a:lnTo>
                  <a:lnTo>
                    <a:pt x="6036183" y="12700"/>
                  </a:lnTo>
                  <a:close/>
                  <a:moveTo>
                    <a:pt x="6061583" y="12700"/>
                  </a:moveTo>
                  <a:lnTo>
                    <a:pt x="6074283" y="12700"/>
                  </a:lnTo>
                  <a:lnTo>
                    <a:pt x="6061583" y="12700"/>
                  </a:lnTo>
                  <a:close/>
                  <a:moveTo>
                    <a:pt x="6086983" y="12700"/>
                  </a:moveTo>
                  <a:lnTo>
                    <a:pt x="6099683" y="12700"/>
                  </a:lnTo>
                  <a:lnTo>
                    <a:pt x="6086983" y="12700"/>
                  </a:lnTo>
                  <a:close/>
                  <a:moveTo>
                    <a:pt x="6112383" y="12700"/>
                  </a:moveTo>
                  <a:lnTo>
                    <a:pt x="6125083" y="12700"/>
                  </a:lnTo>
                  <a:lnTo>
                    <a:pt x="6112383" y="12700"/>
                  </a:lnTo>
                  <a:close/>
                  <a:moveTo>
                    <a:pt x="6137783" y="12700"/>
                  </a:moveTo>
                  <a:lnTo>
                    <a:pt x="6150483" y="12700"/>
                  </a:lnTo>
                  <a:lnTo>
                    <a:pt x="6137783" y="12700"/>
                  </a:lnTo>
                  <a:close/>
                  <a:moveTo>
                    <a:pt x="6163183" y="12700"/>
                  </a:moveTo>
                  <a:lnTo>
                    <a:pt x="6175883" y="12700"/>
                  </a:lnTo>
                  <a:lnTo>
                    <a:pt x="6163183" y="12700"/>
                  </a:lnTo>
                  <a:close/>
                  <a:moveTo>
                    <a:pt x="6188583" y="12700"/>
                  </a:moveTo>
                  <a:lnTo>
                    <a:pt x="6201283" y="12700"/>
                  </a:lnTo>
                  <a:lnTo>
                    <a:pt x="6188583" y="12700"/>
                  </a:lnTo>
                  <a:close/>
                  <a:moveTo>
                    <a:pt x="6213983" y="12700"/>
                  </a:moveTo>
                  <a:lnTo>
                    <a:pt x="6226683" y="12700"/>
                  </a:lnTo>
                  <a:lnTo>
                    <a:pt x="6213983" y="12700"/>
                  </a:lnTo>
                  <a:close/>
                  <a:moveTo>
                    <a:pt x="6239383" y="12700"/>
                  </a:moveTo>
                  <a:lnTo>
                    <a:pt x="6252083" y="12700"/>
                  </a:lnTo>
                  <a:lnTo>
                    <a:pt x="6239383" y="12700"/>
                  </a:lnTo>
                  <a:close/>
                  <a:moveTo>
                    <a:pt x="6264783" y="12700"/>
                  </a:moveTo>
                  <a:lnTo>
                    <a:pt x="6277483" y="12700"/>
                  </a:lnTo>
                  <a:lnTo>
                    <a:pt x="6264783" y="12700"/>
                  </a:lnTo>
                  <a:close/>
                  <a:moveTo>
                    <a:pt x="6290183" y="12700"/>
                  </a:moveTo>
                  <a:lnTo>
                    <a:pt x="6302883" y="12700"/>
                  </a:lnTo>
                  <a:lnTo>
                    <a:pt x="6290183" y="12700"/>
                  </a:lnTo>
                  <a:close/>
                  <a:moveTo>
                    <a:pt x="6315583" y="12700"/>
                  </a:moveTo>
                  <a:lnTo>
                    <a:pt x="6328283" y="12700"/>
                  </a:lnTo>
                  <a:lnTo>
                    <a:pt x="6315583" y="12700"/>
                  </a:lnTo>
                  <a:close/>
                  <a:moveTo>
                    <a:pt x="6340983" y="12700"/>
                  </a:moveTo>
                  <a:lnTo>
                    <a:pt x="6353683" y="12700"/>
                  </a:lnTo>
                  <a:lnTo>
                    <a:pt x="6340983" y="12700"/>
                  </a:lnTo>
                  <a:close/>
                  <a:moveTo>
                    <a:pt x="6366383" y="12700"/>
                  </a:moveTo>
                  <a:lnTo>
                    <a:pt x="6379083" y="12700"/>
                  </a:lnTo>
                  <a:lnTo>
                    <a:pt x="6366383" y="12700"/>
                  </a:lnTo>
                  <a:close/>
                  <a:moveTo>
                    <a:pt x="6391783" y="12700"/>
                  </a:moveTo>
                  <a:lnTo>
                    <a:pt x="6404483" y="12700"/>
                  </a:lnTo>
                  <a:lnTo>
                    <a:pt x="6391783" y="12700"/>
                  </a:lnTo>
                  <a:close/>
                  <a:moveTo>
                    <a:pt x="6417183" y="12700"/>
                  </a:moveTo>
                  <a:lnTo>
                    <a:pt x="6429883" y="12700"/>
                  </a:lnTo>
                  <a:lnTo>
                    <a:pt x="6417183" y="12700"/>
                  </a:lnTo>
                  <a:close/>
                  <a:moveTo>
                    <a:pt x="6442583" y="12700"/>
                  </a:moveTo>
                  <a:lnTo>
                    <a:pt x="6455283" y="12700"/>
                  </a:lnTo>
                  <a:lnTo>
                    <a:pt x="6442583" y="12700"/>
                  </a:lnTo>
                  <a:close/>
                  <a:moveTo>
                    <a:pt x="6467983" y="12700"/>
                  </a:moveTo>
                  <a:lnTo>
                    <a:pt x="6480683" y="12700"/>
                  </a:lnTo>
                  <a:lnTo>
                    <a:pt x="6467983" y="12700"/>
                  </a:lnTo>
                  <a:close/>
                  <a:moveTo>
                    <a:pt x="6493383" y="12700"/>
                  </a:moveTo>
                  <a:lnTo>
                    <a:pt x="6506083" y="12700"/>
                  </a:lnTo>
                  <a:lnTo>
                    <a:pt x="6493383" y="12700"/>
                  </a:lnTo>
                  <a:close/>
                  <a:moveTo>
                    <a:pt x="6518783" y="12700"/>
                  </a:moveTo>
                  <a:lnTo>
                    <a:pt x="6531483" y="12700"/>
                  </a:lnTo>
                  <a:lnTo>
                    <a:pt x="6518783" y="12700"/>
                  </a:lnTo>
                  <a:close/>
                  <a:moveTo>
                    <a:pt x="6544183" y="12700"/>
                  </a:moveTo>
                  <a:lnTo>
                    <a:pt x="6556883" y="12700"/>
                  </a:lnTo>
                  <a:lnTo>
                    <a:pt x="6544183" y="12700"/>
                  </a:lnTo>
                  <a:close/>
                  <a:moveTo>
                    <a:pt x="6569583" y="12700"/>
                  </a:moveTo>
                  <a:lnTo>
                    <a:pt x="6582283" y="12700"/>
                  </a:lnTo>
                  <a:lnTo>
                    <a:pt x="6569583" y="12700"/>
                  </a:lnTo>
                  <a:close/>
                  <a:moveTo>
                    <a:pt x="6594983" y="12700"/>
                  </a:moveTo>
                  <a:lnTo>
                    <a:pt x="6607683" y="12700"/>
                  </a:lnTo>
                  <a:lnTo>
                    <a:pt x="6594983" y="12700"/>
                  </a:lnTo>
                  <a:close/>
                  <a:moveTo>
                    <a:pt x="6620383" y="12700"/>
                  </a:moveTo>
                  <a:lnTo>
                    <a:pt x="6633083" y="12700"/>
                  </a:lnTo>
                  <a:lnTo>
                    <a:pt x="6620383" y="12700"/>
                  </a:lnTo>
                  <a:close/>
                  <a:moveTo>
                    <a:pt x="6645783" y="12700"/>
                  </a:moveTo>
                  <a:lnTo>
                    <a:pt x="6658483" y="12700"/>
                  </a:lnTo>
                  <a:lnTo>
                    <a:pt x="6645783" y="12700"/>
                  </a:lnTo>
                  <a:close/>
                  <a:moveTo>
                    <a:pt x="6671183" y="12700"/>
                  </a:moveTo>
                  <a:lnTo>
                    <a:pt x="6683883" y="12700"/>
                  </a:lnTo>
                  <a:lnTo>
                    <a:pt x="6671183" y="12700"/>
                  </a:lnTo>
                  <a:close/>
                  <a:moveTo>
                    <a:pt x="6696583" y="12700"/>
                  </a:moveTo>
                  <a:lnTo>
                    <a:pt x="6709283" y="12700"/>
                  </a:lnTo>
                  <a:lnTo>
                    <a:pt x="6696583" y="12700"/>
                  </a:lnTo>
                  <a:close/>
                  <a:moveTo>
                    <a:pt x="6721983" y="12700"/>
                  </a:moveTo>
                  <a:lnTo>
                    <a:pt x="6734683" y="12700"/>
                  </a:lnTo>
                  <a:lnTo>
                    <a:pt x="6721983" y="12700"/>
                  </a:lnTo>
                  <a:close/>
                  <a:moveTo>
                    <a:pt x="6747383" y="12700"/>
                  </a:moveTo>
                  <a:lnTo>
                    <a:pt x="6760083" y="12700"/>
                  </a:lnTo>
                  <a:lnTo>
                    <a:pt x="6747383" y="12700"/>
                  </a:lnTo>
                  <a:close/>
                  <a:moveTo>
                    <a:pt x="6772783" y="12700"/>
                  </a:moveTo>
                  <a:lnTo>
                    <a:pt x="6785483" y="12700"/>
                  </a:lnTo>
                  <a:lnTo>
                    <a:pt x="6772783" y="12700"/>
                  </a:lnTo>
                  <a:close/>
                  <a:moveTo>
                    <a:pt x="6798183" y="12700"/>
                  </a:moveTo>
                  <a:lnTo>
                    <a:pt x="6810883" y="12700"/>
                  </a:lnTo>
                  <a:lnTo>
                    <a:pt x="6798183" y="12700"/>
                  </a:lnTo>
                  <a:close/>
                  <a:moveTo>
                    <a:pt x="6823583" y="12700"/>
                  </a:moveTo>
                  <a:lnTo>
                    <a:pt x="6836283" y="12700"/>
                  </a:lnTo>
                  <a:lnTo>
                    <a:pt x="6823583" y="12700"/>
                  </a:lnTo>
                  <a:close/>
                  <a:moveTo>
                    <a:pt x="6848983" y="12700"/>
                  </a:moveTo>
                  <a:lnTo>
                    <a:pt x="6861683" y="12700"/>
                  </a:lnTo>
                  <a:lnTo>
                    <a:pt x="6848983" y="12700"/>
                  </a:lnTo>
                  <a:close/>
                  <a:moveTo>
                    <a:pt x="6874383" y="12700"/>
                  </a:moveTo>
                  <a:lnTo>
                    <a:pt x="6887083" y="12700"/>
                  </a:lnTo>
                  <a:lnTo>
                    <a:pt x="6874383" y="12700"/>
                  </a:lnTo>
                  <a:close/>
                  <a:moveTo>
                    <a:pt x="6899783" y="12700"/>
                  </a:moveTo>
                  <a:lnTo>
                    <a:pt x="6912483" y="12700"/>
                  </a:lnTo>
                  <a:lnTo>
                    <a:pt x="6899783" y="12700"/>
                  </a:lnTo>
                  <a:close/>
                  <a:moveTo>
                    <a:pt x="6925183" y="12700"/>
                  </a:moveTo>
                  <a:lnTo>
                    <a:pt x="6937883" y="12700"/>
                  </a:lnTo>
                  <a:lnTo>
                    <a:pt x="6925183" y="12700"/>
                  </a:lnTo>
                  <a:close/>
                  <a:moveTo>
                    <a:pt x="6950583" y="12700"/>
                  </a:moveTo>
                  <a:lnTo>
                    <a:pt x="6963283" y="12700"/>
                  </a:lnTo>
                  <a:lnTo>
                    <a:pt x="6950583" y="12700"/>
                  </a:lnTo>
                  <a:close/>
                  <a:moveTo>
                    <a:pt x="6975983" y="12700"/>
                  </a:moveTo>
                  <a:lnTo>
                    <a:pt x="6988683" y="12700"/>
                  </a:lnTo>
                  <a:lnTo>
                    <a:pt x="6975983" y="12700"/>
                  </a:lnTo>
                  <a:close/>
                  <a:moveTo>
                    <a:pt x="7001383" y="12700"/>
                  </a:moveTo>
                  <a:lnTo>
                    <a:pt x="7014083" y="12700"/>
                  </a:lnTo>
                  <a:lnTo>
                    <a:pt x="7001383" y="12700"/>
                  </a:lnTo>
                  <a:close/>
                  <a:moveTo>
                    <a:pt x="7026783" y="12700"/>
                  </a:moveTo>
                  <a:lnTo>
                    <a:pt x="7039483" y="12700"/>
                  </a:lnTo>
                  <a:lnTo>
                    <a:pt x="7026783" y="12700"/>
                  </a:lnTo>
                  <a:close/>
                  <a:moveTo>
                    <a:pt x="7052183" y="12700"/>
                  </a:moveTo>
                  <a:lnTo>
                    <a:pt x="7064883" y="12700"/>
                  </a:lnTo>
                  <a:lnTo>
                    <a:pt x="7052183" y="12700"/>
                  </a:lnTo>
                  <a:close/>
                  <a:moveTo>
                    <a:pt x="7077583" y="12700"/>
                  </a:moveTo>
                  <a:lnTo>
                    <a:pt x="7090283" y="12700"/>
                  </a:lnTo>
                  <a:lnTo>
                    <a:pt x="7077583" y="12700"/>
                  </a:lnTo>
                  <a:close/>
                  <a:moveTo>
                    <a:pt x="7102983" y="12700"/>
                  </a:moveTo>
                  <a:lnTo>
                    <a:pt x="7115683" y="12700"/>
                  </a:lnTo>
                  <a:lnTo>
                    <a:pt x="7102983" y="12700"/>
                  </a:lnTo>
                  <a:close/>
                  <a:moveTo>
                    <a:pt x="7128383" y="12700"/>
                  </a:moveTo>
                  <a:lnTo>
                    <a:pt x="7141083" y="12700"/>
                  </a:lnTo>
                  <a:lnTo>
                    <a:pt x="7128383" y="12700"/>
                  </a:lnTo>
                  <a:close/>
                  <a:moveTo>
                    <a:pt x="7153783" y="12700"/>
                  </a:moveTo>
                  <a:lnTo>
                    <a:pt x="7166483" y="12700"/>
                  </a:lnTo>
                  <a:lnTo>
                    <a:pt x="7153783" y="12700"/>
                  </a:lnTo>
                  <a:close/>
                  <a:moveTo>
                    <a:pt x="7179183" y="12700"/>
                  </a:moveTo>
                  <a:lnTo>
                    <a:pt x="7191883" y="12700"/>
                  </a:lnTo>
                  <a:lnTo>
                    <a:pt x="7179183" y="12700"/>
                  </a:lnTo>
                  <a:close/>
                  <a:moveTo>
                    <a:pt x="7210298" y="19685"/>
                  </a:moveTo>
                  <a:lnTo>
                    <a:pt x="7210298" y="32385"/>
                  </a:lnTo>
                  <a:lnTo>
                    <a:pt x="7197598" y="32385"/>
                  </a:lnTo>
                  <a:lnTo>
                    <a:pt x="7197598" y="19685"/>
                  </a:lnTo>
                  <a:close/>
                  <a:moveTo>
                    <a:pt x="7197598" y="45085"/>
                  </a:moveTo>
                  <a:lnTo>
                    <a:pt x="7197598" y="57785"/>
                  </a:lnTo>
                  <a:lnTo>
                    <a:pt x="7184898" y="57785"/>
                  </a:lnTo>
                  <a:lnTo>
                    <a:pt x="7184898" y="45085"/>
                  </a:lnTo>
                  <a:close/>
                  <a:moveTo>
                    <a:pt x="7184898" y="70485"/>
                  </a:moveTo>
                  <a:lnTo>
                    <a:pt x="7184898" y="83185"/>
                  </a:lnTo>
                  <a:lnTo>
                    <a:pt x="7172198" y="83185"/>
                  </a:lnTo>
                  <a:lnTo>
                    <a:pt x="7172198" y="70485"/>
                  </a:lnTo>
                  <a:close/>
                  <a:moveTo>
                    <a:pt x="7172198" y="95885"/>
                  </a:moveTo>
                  <a:lnTo>
                    <a:pt x="7172198" y="108585"/>
                  </a:lnTo>
                  <a:lnTo>
                    <a:pt x="7159498" y="108585"/>
                  </a:lnTo>
                  <a:lnTo>
                    <a:pt x="7159498" y="95885"/>
                  </a:lnTo>
                  <a:close/>
                  <a:moveTo>
                    <a:pt x="7159498" y="121285"/>
                  </a:moveTo>
                  <a:lnTo>
                    <a:pt x="7159498" y="133985"/>
                  </a:lnTo>
                  <a:lnTo>
                    <a:pt x="7146798" y="133985"/>
                  </a:lnTo>
                  <a:lnTo>
                    <a:pt x="7146798" y="121285"/>
                  </a:lnTo>
                  <a:close/>
                  <a:moveTo>
                    <a:pt x="7146798" y="146685"/>
                  </a:moveTo>
                  <a:lnTo>
                    <a:pt x="7146798" y="159385"/>
                  </a:lnTo>
                  <a:lnTo>
                    <a:pt x="7134098" y="159385"/>
                  </a:lnTo>
                  <a:lnTo>
                    <a:pt x="7134098" y="146685"/>
                  </a:lnTo>
                  <a:close/>
                  <a:moveTo>
                    <a:pt x="7134098" y="172085"/>
                  </a:moveTo>
                  <a:lnTo>
                    <a:pt x="7134098" y="184785"/>
                  </a:lnTo>
                  <a:lnTo>
                    <a:pt x="7121398" y="184785"/>
                  </a:lnTo>
                  <a:lnTo>
                    <a:pt x="7121398" y="172085"/>
                  </a:lnTo>
                  <a:close/>
                  <a:moveTo>
                    <a:pt x="7121398" y="197485"/>
                  </a:moveTo>
                  <a:lnTo>
                    <a:pt x="7121398" y="210185"/>
                  </a:lnTo>
                  <a:lnTo>
                    <a:pt x="7108698" y="210185"/>
                  </a:lnTo>
                  <a:lnTo>
                    <a:pt x="7108698" y="197485"/>
                  </a:lnTo>
                  <a:close/>
                  <a:moveTo>
                    <a:pt x="7108698" y="222885"/>
                  </a:moveTo>
                  <a:lnTo>
                    <a:pt x="7108698" y="235585"/>
                  </a:lnTo>
                  <a:lnTo>
                    <a:pt x="7095998" y="235585"/>
                  </a:lnTo>
                  <a:lnTo>
                    <a:pt x="7095998" y="222885"/>
                  </a:lnTo>
                  <a:close/>
                  <a:moveTo>
                    <a:pt x="7095998" y="248285"/>
                  </a:moveTo>
                  <a:lnTo>
                    <a:pt x="7095998" y="260985"/>
                  </a:lnTo>
                  <a:lnTo>
                    <a:pt x="7083298" y="260985"/>
                  </a:lnTo>
                  <a:lnTo>
                    <a:pt x="7083298" y="248285"/>
                  </a:lnTo>
                  <a:close/>
                  <a:moveTo>
                    <a:pt x="7083298" y="273685"/>
                  </a:moveTo>
                  <a:lnTo>
                    <a:pt x="7083298" y="286385"/>
                  </a:lnTo>
                  <a:lnTo>
                    <a:pt x="7070598" y="286385"/>
                  </a:lnTo>
                  <a:lnTo>
                    <a:pt x="7070598" y="273685"/>
                  </a:lnTo>
                  <a:close/>
                  <a:moveTo>
                    <a:pt x="7070598" y="299085"/>
                  </a:moveTo>
                  <a:lnTo>
                    <a:pt x="7070598" y="311785"/>
                  </a:lnTo>
                  <a:lnTo>
                    <a:pt x="7057898" y="311785"/>
                  </a:lnTo>
                  <a:lnTo>
                    <a:pt x="7057898" y="299085"/>
                  </a:lnTo>
                  <a:close/>
                  <a:moveTo>
                    <a:pt x="7057898" y="324485"/>
                  </a:moveTo>
                  <a:lnTo>
                    <a:pt x="7057898" y="337185"/>
                  </a:lnTo>
                  <a:lnTo>
                    <a:pt x="7045198" y="337185"/>
                  </a:lnTo>
                  <a:lnTo>
                    <a:pt x="7045198" y="324485"/>
                  </a:lnTo>
                  <a:close/>
                  <a:moveTo>
                    <a:pt x="7045198" y="349885"/>
                  </a:moveTo>
                  <a:lnTo>
                    <a:pt x="7045198" y="362585"/>
                  </a:lnTo>
                  <a:lnTo>
                    <a:pt x="7032498" y="362585"/>
                  </a:lnTo>
                  <a:lnTo>
                    <a:pt x="7032498" y="349885"/>
                  </a:lnTo>
                  <a:close/>
                  <a:moveTo>
                    <a:pt x="7032498" y="375285"/>
                  </a:moveTo>
                  <a:lnTo>
                    <a:pt x="7032498" y="387985"/>
                  </a:lnTo>
                  <a:lnTo>
                    <a:pt x="7019798" y="387985"/>
                  </a:lnTo>
                  <a:lnTo>
                    <a:pt x="7019798" y="375285"/>
                  </a:lnTo>
                  <a:close/>
                  <a:moveTo>
                    <a:pt x="7019798" y="400685"/>
                  </a:moveTo>
                  <a:lnTo>
                    <a:pt x="7019798" y="413385"/>
                  </a:lnTo>
                  <a:lnTo>
                    <a:pt x="7007098" y="413385"/>
                  </a:lnTo>
                  <a:lnTo>
                    <a:pt x="7007098" y="400685"/>
                  </a:lnTo>
                  <a:close/>
                  <a:moveTo>
                    <a:pt x="7007098" y="426085"/>
                  </a:moveTo>
                  <a:lnTo>
                    <a:pt x="7007098" y="438785"/>
                  </a:lnTo>
                  <a:lnTo>
                    <a:pt x="6994398" y="438785"/>
                  </a:lnTo>
                  <a:lnTo>
                    <a:pt x="6994398" y="426085"/>
                  </a:lnTo>
                  <a:close/>
                  <a:moveTo>
                    <a:pt x="6994398" y="451485"/>
                  </a:moveTo>
                  <a:lnTo>
                    <a:pt x="6994398" y="464185"/>
                  </a:lnTo>
                  <a:lnTo>
                    <a:pt x="6981698" y="464185"/>
                  </a:lnTo>
                  <a:lnTo>
                    <a:pt x="6981698" y="451485"/>
                  </a:lnTo>
                  <a:close/>
                  <a:moveTo>
                    <a:pt x="6981698" y="476885"/>
                  </a:moveTo>
                  <a:lnTo>
                    <a:pt x="6981698" y="489585"/>
                  </a:lnTo>
                  <a:lnTo>
                    <a:pt x="6968998" y="489585"/>
                  </a:lnTo>
                  <a:lnTo>
                    <a:pt x="6968998" y="476885"/>
                  </a:lnTo>
                  <a:close/>
                  <a:moveTo>
                    <a:pt x="6968998" y="502285"/>
                  </a:moveTo>
                  <a:lnTo>
                    <a:pt x="6968998" y="514985"/>
                  </a:lnTo>
                  <a:lnTo>
                    <a:pt x="6956298" y="514985"/>
                  </a:lnTo>
                  <a:lnTo>
                    <a:pt x="6956298" y="502285"/>
                  </a:lnTo>
                  <a:close/>
                  <a:moveTo>
                    <a:pt x="6956298" y="527685"/>
                  </a:moveTo>
                  <a:lnTo>
                    <a:pt x="6956298" y="540385"/>
                  </a:lnTo>
                  <a:lnTo>
                    <a:pt x="6943598" y="540385"/>
                  </a:lnTo>
                  <a:lnTo>
                    <a:pt x="6943598" y="527685"/>
                  </a:lnTo>
                  <a:close/>
                  <a:moveTo>
                    <a:pt x="6943598" y="553085"/>
                  </a:moveTo>
                  <a:lnTo>
                    <a:pt x="6943598" y="565785"/>
                  </a:lnTo>
                  <a:lnTo>
                    <a:pt x="6930898" y="565785"/>
                  </a:lnTo>
                  <a:lnTo>
                    <a:pt x="6930898" y="553085"/>
                  </a:lnTo>
                  <a:close/>
                  <a:moveTo>
                    <a:pt x="6930898" y="578485"/>
                  </a:moveTo>
                  <a:lnTo>
                    <a:pt x="6930898" y="591185"/>
                  </a:lnTo>
                  <a:lnTo>
                    <a:pt x="6918198" y="591185"/>
                  </a:lnTo>
                  <a:lnTo>
                    <a:pt x="6918198" y="578485"/>
                  </a:lnTo>
                  <a:close/>
                  <a:moveTo>
                    <a:pt x="6918198" y="603885"/>
                  </a:moveTo>
                  <a:lnTo>
                    <a:pt x="6918198" y="616585"/>
                  </a:lnTo>
                  <a:lnTo>
                    <a:pt x="6905498" y="616585"/>
                  </a:lnTo>
                  <a:lnTo>
                    <a:pt x="6905498" y="603885"/>
                  </a:lnTo>
                  <a:close/>
                  <a:moveTo>
                    <a:pt x="6905498" y="629285"/>
                  </a:moveTo>
                  <a:lnTo>
                    <a:pt x="6905498" y="641985"/>
                  </a:lnTo>
                  <a:lnTo>
                    <a:pt x="6892798" y="641985"/>
                  </a:lnTo>
                  <a:lnTo>
                    <a:pt x="6892798" y="629285"/>
                  </a:lnTo>
                  <a:close/>
                  <a:moveTo>
                    <a:pt x="6892798" y="654685"/>
                  </a:moveTo>
                  <a:lnTo>
                    <a:pt x="6892798" y="667385"/>
                  </a:lnTo>
                  <a:lnTo>
                    <a:pt x="6880098" y="667385"/>
                  </a:lnTo>
                  <a:lnTo>
                    <a:pt x="6880098" y="654685"/>
                  </a:lnTo>
                  <a:close/>
                  <a:moveTo>
                    <a:pt x="6880098" y="680085"/>
                  </a:moveTo>
                  <a:lnTo>
                    <a:pt x="6880098" y="692785"/>
                  </a:lnTo>
                  <a:lnTo>
                    <a:pt x="6867398" y="692785"/>
                  </a:lnTo>
                  <a:lnTo>
                    <a:pt x="6867398" y="680085"/>
                  </a:lnTo>
                  <a:close/>
                  <a:moveTo>
                    <a:pt x="6867398" y="705485"/>
                  </a:moveTo>
                  <a:lnTo>
                    <a:pt x="6867398" y="718185"/>
                  </a:lnTo>
                  <a:lnTo>
                    <a:pt x="6854698" y="718185"/>
                  </a:lnTo>
                  <a:lnTo>
                    <a:pt x="6854698" y="705485"/>
                  </a:lnTo>
                  <a:close/>
                  <a:moveTo>
                    <a:pt x="6854698" y="730885"/>
                  </a:moveTo>
                  <a:lnTo>
                    <a:pt x="6854698" y="743585"/>
                  </a:lnTo>
                  <a:lnTo>
                    <a:pt x="6841998" y="743585"/>
                  </a:lnTo>
                  <a:lnTo>
                    <a:pt x="6841998" y="730885"/>
                  </a:lnTo>
                  <a:close/>
                  <a:moveTo>
                    <a:pt x="6841998" y="756285"/>
                  </a:moveTo>
                  <a:lnTo>
                    <a:pt x="6841998" y="768985"/>
                  </a:lnTo>
                  <a:lnTo>
                    <a:pt x="6829298" y="768985"/>
                  </a:lnTo>
                  <a:lnTo>
                    <a:pt x="6829298" y="756285"/>
                  </a:lnTo>
                  <a:close/>
                  <a:moveTo>
                    <a:pt x="6829298" y="781685"/>
                  </a:moveTo>
                  <a:lnTo>
                    <a:pt x="6829298" y="794385"/>
                  </a:lnTo>
                  <a:lnTo>
                    <a:pt x="6816598" y="794385"/>
                  </a:lnTo>
                  <a:lnTo>
                    <a:pt x="6816598" y="781685"/>
                  </a:lnTo>
                  <a:close/>
                  <a:moveTo>
                    <a:pt x="6816598" y="807085"/>
                  </a:moveTo>
                  <a:lnTo>
                    <a:pt x="6816598" y="819785"/>
                  </a:lnTo>
                  <a:lnTo>
                    <a:pt x="6803898" y="819785"/>
                  </a:lnTo>
                  <a:lnTo>
                    <a:pt x="6803898" y="807085"/>
                  </a:lnTo>
                  <a:close/>
                  <a:moveTo>
                    <a:pt x="6803898" y="832485"/>
                  </a:moveTo>
                  <a:lnTo>
                    <a:pt x="6803898" y="845185"/>
                  </a:lnTo>
                  <a:lnTo>
                    <a:pt x="6791198" y="845185"/>
                  </a:lnTo>
                  <a:lnTo>
                    <a:pt x="6791198" y="832485"/>
                  </a:lnTo>
                  <a:close/>
                  <a:moveTo>
                    <a:pt x="6791198" y="857885"/>
                  </a:moveTo>
                  <a:lnTo>
                    <a:pt x="6791198" y="870585"/>
                  </a:lnTo>
                  <a:lnTo>
                    <a:pt x="6778498" y="870585"/>
                  </a:lnTo>
                  <a:lnTo>
                    <a:pt x="6778498" y="857885"/>
                  </a:lnTo>
                  <a:close/>
                  <a:moveTo>
                    <a:pt x="6778498" y="883285"/>
                  </a:moveTo>
                  <a:lnTo>
                    <a:pt x="6778498" y="895985"/>
                  </a:lnTo>
                  <a:lnTo>
                    <a:pt x="6765798" y="895985"/>
                  </a:lnTo>
                  <a:lnTo>
                    <a:pt x="6765798" y="883285"/>
                  </a:lnTo>
                  <a:close/>
                  <a:moveTo>
                    <a:pt x="6765798" y="908685"/>
                  </a:moveTo>
                  <a:lnTo>
                    <a:pt x="6765798" y="921385"/>
                  </a:lnTo>
                  <a:lnTo>
                    <a:pt x="6753098" y="921385"/>
                  </a:lnTo>
                  <a:lnTo>
                    <a:pt x="6753098" y="908685"/>
                  </a:lnTo>
                  <a:close/>
                  <a:moveTo>
                    <a:pt x="6753098" y="934085"/>
                  </a:moveTo>
                  <a:lnTo>
                    <a:pt x="6753098" y="946785"/>
                  </a:lnTo>
                  <a:lnTo>
                    <a:pt x="6740398" y="946785"/>
                  </a:lnTo>
                  <a:lnTo>
                    <a:pt x="6740398" y="934085"/>
                  </a:lnTo>
                  <a:close/>
                  <a:moveTo>
                    <a:pt x="6740398" y="959485"/>
                  </a:moveTo>
                  <a:lnTo>
                    <a:pt x="6740398" y="972185"/>
                  </a:lnTo>
                  <a:lnTo>
                    <a:pt x="6727698" y="972185"/>
                  </a:lnTo>
                  <a:lnTo>
                    <a:pt x="6727698" y="959485"/>
                  </a:lnTo>
                  <a:close/>
                  <a:moveTo>
                    <a:pt x="6727698" y="984885"/>
                  </a:moveTo>
                  <a:lnTo>
                    <a:pt x="6727698" y="997585"/>
                  </a:lnTo>
                  <a:lnTo>
                    <a:pt x="6714998" y="997585"/>
                  </a:lnTo>
                  <a:lnTo>
                    <a:pt x="6714998" y="984885"/>
                  </a:lnTo>
                  <a:close/>
                  <a:moveTo>
                    <a:pt x="6714998" y="1010285"/>
                  </a:moveTo>
                  <a:lnTo>
                    <a:pt x="6714998" y="1022985"/>
                  </a:lnTo>
                  <a:lnTo>
                    <a:pt x="6702298" y="1022985"/>
                  </a:lnTo>
                  <a:lnTo>
                    <a:pt x="6702298" y="1010285"/>
                  </a:lnTo>
                  <a:close/>
                  <a:moveTo>
                    <a:pt x="6702298" y="1035685"/>
                  </a:moveTo>
                  <a:lnTo>
                    <a:pt x="6702298" y="1048385"/>
                  </a:lnTo>
                  <a:lnTo>
                    <a:pt x="6689598" y="1048385"/>
                  </a:lnTo>
                  <a:lnTo>
                    <a:pt x="6689598" y="1035685"/>
                  </a:lnTo>
                  <a:close/>
                  <a:moveTo>
                    <a:pt x="6689598" y="1061085"/>
                  </a:moveTo>
                  <a:lnTo>
                    <a:pt x="6689598" y="1073785"/>
                  </a:lnTo>
                  <a:lnTo>
                    <a:pt x="6676898" y="1073785"/>
                  </a:lnTo>
                  <a:lnTo>
                    <a:pt x="6676898" y="1061085"/>
                  </a:lnTo>
                  <a:close/>
                  <a:moveTo>
                    <a:pt x="6676898" y="1086485"/>
                  </a:moveTo>
                  <a:lnTo>
                    <a:pt x="6676898" y="1099185"/>
                  </a:lnTo>
                  <a:lnTo>
                    <a:pt x="6664198" y="1099185"/>
                  </a:lnTo>
                  <a:lnTo>
                    <a:pt x="6664198" y="1086485"/>
                  </a:lnTo>
                  <a:close/>
                  <a:moveTo>
                    <a:pt x="6664198" y="1111885"/>
                  </a:moveTo>
                  <a:lnTo>
                    <a:pt x="6664198" y="1124585"/>
                  </a:lnTo>
                  <a:lnTo>
                    <a:pt x="6651498" y="1124585"/>
                  </a:lnTo>
                  <a:lnTo>
                    <a:pt x="6651498" y="1111885"/>
                  </a:lnTo>
                  <a:close/>
                  <a:moveTo>
                    <a:pt x="6651498" y="1137285"/>
                  </a:moveTo>
                  <a:lnTo>
                    <a:pt x="6651498" y="1149985"/>
                  </a:lnTo>
                  <a:lnTo>
                    <a:pt x="6638798" y="1149985"/>
                  </a:lnTo>
                  <a:lnTo>
                    <a:pt x="6638798" y="1137285"/>
                  </a:lnTo>
                  <a:close/>
                  <a:moveTo>
                    <a:pt x="6638798" y="1162685"/>
                  </a:moveTo>
                  <a:lnTo>
                    <a:pt x="6638798" y="1175385"/>
                  </a:lnTo>
                  <a:lnTo>
                    <a:pt x="6626098" y="1175385"/>
                  </a:lnTo>
                  <a:lnTo>
                    <a:pt x="6626098" y="1162685"/>
                  </a:lnTo>
                  <a:close/>
                  <a:moveTo>
                    <a:pt x="6626098" y="1188085"/>
                  </a:moveTo>
                  <a:lnTo>
                    <a:pt x="6626098" y="1200785"/>
                  </a:lnTo>
                  <a:lnTo>
                    <a:pt x="6613398" y="1200785"/>
                  </a:lnTo>
                  <a:lnTo>
                    <a:pt x="6613398" y="1188085"/>
                  </a:lnTo>
                  <a:close/>
                  <a:moveTo>
                    <a:pt x="6613398" y="1213485"/>
                  </a:moveTo>
                  <a:lnTo>
                    <a:pt x="6613398" y="1226185"/>
                  </a:lnTo>
                  <a:lnTo>
                    <a:pt x="6600698" y="1226185"/>
                  </a:lnTo>
                  <a:lnTo>
                    <a:pt x="6600698" y="1213485"/>
                  </a:lnTo>
                  <a:close/>
                  <a:moveTo>
                    <a:pt x="6600698" y="1238885"/>
                  </a:moveTo>
                  <a:lnTo>
                    <a:pt x="6600698" y="1251585"/>
                  </a:lnTo>
                  <a:lnTo>
                    <a:pt x="6587998" y="1251585"/>
                  </a:lnTo>
                  <a:lnTo>
                    <a:pt x="6587998" y="1238885"/>
                  </a:lnTo>
                  <a:close/>
                  <a:moveTo>
                    <a:pt x="6587998" y="1264285"/>
                  </a:moveTo>
                  <a:lnTo>
                    <a:pt x="6587998" y="1276985"/>
                  </a:lnTo>
                  <a:lnTo>
                    <a:pt x="6575298" y="1276985"/>
                  </a:lnTo>
                  <a:lnTo>
                    <a:pt x="6575298" y="1264285"/>
                  </a:lnTo>
                  <a:close/>
                  <a:moveTo>
                    <a:pt x="6575298" y="1289685"/>
                  </a:moveTo>
                  <a:lnTo>
                    <a:pt x="6575298" y="1302385"/>
                  </a:lnTo>
                  <a:lnTo>
                    <a:pt x="6562598" y="1302385"/>
                  </a:lnTo>
                  <a:lnTo>
                    <a:pt x="6562598" y="1289685"/>
                  </a:lnTo>
                  <a:close/>
                  <a:moveTo>
                    <a:pt x="6562598" y="1315085"/>
                  </a:moveTo>
                  <a:lnTo>
                    <a:pt x="6562598" y="1327785"/>
                  </a:lnTo>
                  <a:lnTo>
                    <a:pt x="6549898" y="1327785"/>
                  </a:lnTo>
                  <a:lnTo>
                    <a:pt x="6549898" y="1315085"/>
                  </a:lnTo>
                  <a:close/>
                  <a:moveTo>
                    <a:pt x="6549898" y="1340485"/>
                  </a:moveTo>
                  <a:lnTo>
                    <a:pt x="6549898" y="1353185"/>
                  </a:lnTo>
                  <a:lnTo>
                    <a:pt x="6537198" y="1353185"/>
                  </a:lnTo>
                  <a:lnTo>
                    <a:pt x="6537198" y="1340485"/>
                  </a:lnTo>
                  <a:close/>
                  <a:moveTo>
                    <a:pt x="6537198" y="1365885"/>
                  </a:moveTo>
                  <a:lnTo>
                    <a:pt x="6537198" y="1378585"/>
                  </a:lnTo>
                  <a:lnTo>
                    <a:pt x="6524498" y="1378585"/>
                  </a:lnTo>
                  <a:lnTo>
                    <a:pt x="6524498" y="1365885"/>
                  </a:lnTo>
                  <a:close/>
                  <a:moveTo>
                    <a:pt x="6524498" y="1391285"/>
                  </a:moveTo>
                  <a:lnTo>
                    <a:pt x="6524498" y="1403985"/>
                  </a:lnTo>
                  <a:lnTo>
                    <a:pt x="6511798" y="1403985"/>
                  </a:lnTo>
                  <a:lnTo>
                    <a:pt x="6511798" y="1391285"/>
                  </a:lnTo>
                  <a:close/>
                  <a:moveTo>
                    <a:pt x="6511798" y="1416685"/>
                  </a:moveTo>
                  <a:lnTo>
                    <a:pt x="6511798" y="1429385"/>
                  </a:lnTo>
                  <a:lnTo>
                    <a:pt x="6499098" y="1429385"/>
                  </a:lnTo>
                  <a:lnTo>
                    <a:pt x="6499098" y="1416685"/>
                  </a:lnTo>
                  <a:close/>
                  <a:moveTo>
                    <a:pt x="6499098" y="1442085"/>
                  </a:moveTo>
                  <a:lnTo>
                    <a:pt x="6499098" y="1454785"/>
                  </a:lnTo>
                  <a:lnTo>
                    <a:pt x="6486398" y="1454785"/>
                  </a:lnTo>
                  <a:lnTo>
                    <a:pt x="6486398" y="1442085"/>
                  </a:lnTo>
                  <a:close/>
                  <a:moveTo>
                    <a:pt x="6486398" y="1467485"/>
                  </a:moveTo>
                  <a:lnTo>
                    <a:pt x="6486398" y="1480185"/>
                  </a:lnTo>
                  <a:lnTo>
                    <a:pt x="6473698" y="1480185"/>
                  </a:lnTo>
                  <a:lnTo>
                    <a:pt x="6473698" y="1467485"/>
                  </a:lnTo>
                  <a:close/>
                  <a:moveTo>
                    <a:pt x="6473698" y="1492885"/>
                  </a:moveTo>
                  <a:lnTo>
                    <a:pt x="6473698" y="1505585"/>
                  </a:lnTo>
                  <a:lnTo>
                    <a:pt x="6460998" y="1505585"/>
                  </a:lnTo>
                  <a:lnTo>
                    <a:pt x="6460998" y="1492885"/>
                  </a:lnTo>
                  <a:close/>
                  <a:moveTo>
                    <a:pt x="6460998" y="1518285"/>
                  </a:moveTo>
                  <a:lnTo>
                    <a:pt x="6460998" y="1530985"/>
                  </a:lnTo>
                  <a:lnTo>
                    <a:pt x="6448298" y="1530985"/>
                  </a:lnTo>
                  <a:lnTo>
                    <a:pt x="6448298" y="1518285"/>
                  </a:lnTo>
                  <a:close/>
                  <a:moveTo>
                    <a:pt x="6448298" y="1543685"/>
                  </a:moveTo>
                  <a:lnTo>
                    <a:pt x="6448298" y="1556385"/>
                  </a:lnTo>
                  <a:lnTo>
                    <a:pt x="6435598" y="1556385"/>
                  </a:lnTo>
                  <a:lnTo>
                    <a:pt x="6435598" y="1543685"/>
                  </a:lnTo>
                  <a:close/>
                  <a:moveTo>
                    <a:pt x="6435598" y="1569085"/>
                  </a:moveTo>
                  <a:lnTo>
                    <a:pt x="6435598" y="1581785"/>
                  </a:lnTo>
                  <a:lnTo>
                    <a:pt x="6422898" y="1581785"/>
                  </a:lnTo>
                  <a:lnTo>
                    <a:pt x="6422898" y="1569085"/>
                  </a:lnTo>
                  <a:close/>
                  <a:moveTo>
                    <a:pt x="6422898" y="1594485"/>
                  </a:moveTo>
                  <a:lnTo>
                    <a:pt x="6422898" y="1607185"/>
                  </a:lnTo>
                  <a:lnTo>
                    <a:pt x="6410198" y="1607185"/>
                  </a:lnTo>
                  <a:lnTo>
                    <a:pt x="6410198" y="1594485"/>
                  </a:lnTo>
                  <a:close/>
                  <a:moveTo>
                    <a:pt x="6410198" y="1619885"/>
                  </a:moveTo>
                  <a:lnTo>
                    <a:pt x="6410198" y="1632585"/>
                  </a:lnTo>
                  <a:lnTo>
                    <a:pt x="6397498" y="1632585"/>
                  </a:lnTo>
                  <a:lnTo>
                    <a:pt x="6397498" y="1619885"/>
                  </a:lnTo>
                  <a:close/>
                  <a:moveTo>
                    <a:pt x="6397498" y="1645285"/>
                  </a:moveTo>
                  <a:lnTo>
                    <a:pt x="6397498" y="1657985"/>
                  </a:lnTo>
                  <a:lnTo>
                    <a:pt x="6384798" y="1657985"/>
                  </a:lnTo>
                  <a:lnTo>
                    <a:pt x="6384798" y="1645285"/>
                  </a:lnTo>
                  <a:close/>
                  <a:moveTo>
                    <a:pt x="6384798" y="1670685"/>
                  </a:moveTo>
                  <a:lnTo>
                    <a:pt x="6384798" y="1683385"/>
                  </a:lnTo>
                  <a:lnTo>
                    <a:pt x="6372098" y="1683385"/>
                  </a:lnTo>
                  <a:lnTo>
                    <a:pt x="6372098" y="1670685"/>
                  </a:lnTo>
                  <a:close/>
                  <a:moveTo>
                    <a:pt x="6372098" y="1696085"/>
                  </a:moveTo>
                  <a:lnTo>
                    <a:pt x="6372098" y="1708785"/>
                  </a:lnTo>
                  <a:lnTo>
                    <a:pt x="6359398" y="1708785"/>
                  </a:lnTo>
                  <a:lnTo>
                    <a:pt x="6359398" y="1696085"/>
                  </a:lnTo>
                  <a:close/>
                  <a:moveTo>
                    <a:pt x="6359398" y="1721485"/>
                  </a:moveTo>
                  <a:lnTo>
                    <a:pt x="6359398" y="1734185"/>
                  </a:lnTo>
                  <a:lnTo>
                    <a:pt x="6346698" y="1734185"/>
                  </a:lnTo>
                  <a:lnTo>
                    <a:pt x="6346698" y="1721485"/>
                  </a:lnTo>
                  <a:close/>
                  <a:moveTo>
                    <a:pt x="6346698" y="1746885"/>
                  </a:moveTo>
                  <a:lnTo>
                    <a:pt x="6346698" y="1759585"/>
                  </a:lnTo>
                  <a:lnTo>
                    <a:pt x="6333998" y="1759585"/>
                  </a:lnTo>
                  <a:lnTo>
                    <a:pt x="6333998" y="1746885"/>
                  </a:lnTo>
                  <a:close/>
                  <a:moveTo>
                    <a:pt x="6333998" y="1772285"/>
                  </a:moveTo>
                  <a:lnTo>
                    <a:pt x="6333998" y="1784985"/>
                  </a:lnTo>
                  <a:lnTo>
                    <a:pt x="6321298" y="1784985"/>
                  </a:lnTo>
                  <a:lnTo>
                    <a:pt x="6321298" y="1772285"/>
                  </a:lnTo>
                  <a:close/>
                  <a:moveTo>
                    <a:pt x="6321298" y="1797685"/>
                  </a:moveTo>
                  <a:lnTo>
                    <a:pt x="6321298" y="1810385"/>
                  </a:lnTo>
                  <a:lnTo>
                    <a:pt x="6308598" y="1810385"/>
                  </a:lnTo>
                  <a:lnTo>
                    <a:pt x="6308598" y="1797685"/>
                  </a:lnTo>
                  <a:close/>
                  <a:moveTo>
                    <a:pt x="6308598" y="1823085"/>
                  </a:moveTo>
                  <a:lnTo>
                    <a:pt x="6308598" y="1835785"/>
                  </a:lnTo>
                  <a:lnTo>
                    <a:pt x="6295898" y="1835785"/>
                  </a:lnTo>
                  <a:lnTo>
                    <a:pt x="6295898" y="1823085"/>
                  </a:lnTo>
                  <a:close/>
                  <a:moveTo>
                    <a:pt x="6295898" y="1848485"/>
                  </a:moveTo>
                  <a:lnTo>
                    <a:pt x="6295898" y="1861185"/>
                  </a:lnTo>
                  <a:lnTo>
                    <a:pt x="6283198" y="1861185"/>
                  </a:lnTo>
                  <a:lnTo>
                    <a:pt x="6283198" y="1848485"/>
                  </a:lnTo>
                  <a:close/>
                  <a:moveTo>
                    <a:pt x="6283198" y="1873885"/>
                  </a:moveTo>
                  <a:lnTo>
                    <a:pt x="6283198" y="1886585"/>
                  </a:lnTo>
                  <a:lnTo>
                    <a:pt x="6270498" y="1886585"/>
                  </a:lnTo>
                  <a:lnTo>
                    <a:pt x="6270498" y="1873885"/>
                  </a:lnTo>
                  <a:close/>
                  <a:moveTo>
                    <a:pt x="6270498" y="1899285"/>
                  </a:moveTo>
                  <a:lnTo>
                    <a:pt x="6270498" y="1911985"/>
                  </a:lnTo>
                  <a:lnTo>
                    <a:pt x="6257798" y="1911985"/>
                  </a:lnTo>
                  <a:lnTo>
                    <a:pt x="6257798" y="1899285"/>
                  </a:lnTo>
                  <a:close/>
                  <a:moveTo>
                    <a:pt x="6257798" y="1924685"/>
                  </a:moveTo>
                  <a:lnTo>
                    <a:pt x="6257798" y="1937385"/>
                  </a:lnTo>
                  <a:lnTo>
                    <a:pt x="6245098" y="1937385"/>
                  </a:lnTo>
                  <a:lnTo>
                    <a:pt x="6245098" y="1924685"/>
                  </a:lnTo>
                  <a:close/>
                  <a:moveTo>
                    <a:pt x="6245098" y="1950085"/>
                  </a:moveTo>
                  <a:lnTo>
                    <a:pt x="6245098" y="1962785"/>
                  </a:lnTo>
                  <a:lnTo>
                    <a:pt x="6232398" y="1962785"/>
                  </a:lnTo>
                  <a:lnTo>
                    <a:pt x="6232398" y="1950085"/>
                  </a:lnTo>
                  <a:close/>
                  <a:moveTo>
                    <a:pt x="6232398" y="1975485"/>
                  </a:moveTo>
                  <a:lnTo>
                    <a:pt x="6232398" y="1988185"/>
                  </a:lnTo>
                  <a:lnTo>
                    <a:pt x="6219698" y="1988185"/>
                  </a:lnTo>
                  <a:lnTo>
                    <a:pt x="6219698" y="1975485"/>
                  </a:lnTo>
                  <a:close/>
                  <a:moveTo>
                    <a:pt x="6219698" y="2000885"/>
                  </a:moveTo>
                  <a:lnTo>
                    <a:pt x="6219698" y="2013585"/>
                  </a:lnTo>
                  <a:lnTo>
                    <a:pt x="6206998" y="2013585"/>
                  </a:lnTo>
                  <a:lnTo>
                    <a:pt x="6206998" y="2000885"/>
                  </a:lnTo>
                  <a:close/>
                  <a:moveTo>
                    <a:pt x="6206998" y="2026285"/>
                  </a:moveTo>
                  <a:lnTo>
                    <a:pt x="6206998" y="2038985"/>
                  </a:lnTo>
                  <a:lnTo>
                    <a:pt x="6194298" y="2038985"/>
                  </a:lnTo>
                  <a:lnTo>
                    <a:pt x="6194298" y="2026285"/>
                  </a:lnTo>
                  <a:close/>
                  <a:moveTo>
                    <a:pt x="6194298" y="2051685"/>
                  </a:moveTo>
                  <a:lnTo>
                    <a:pt x="6194298" y="2064385"/>
                  </a:lnTo>
                  <a:lnTo>
                    <a:pt x="6181598" y="2064385"/>
                  </a:lnTo>
                  <a:lnTo>
                    <a:pt x="6181598" y="2051685"/>
                  </a:lnTo>
                  <a:close/>
                  <a:moveTo>
                    <a:pt x="6181598" y="2077085"/>
                  </a:moveTo>
                  <a:lnTo>
                    <a:pt x="6181598" y="2089785"/>
                  </a:lnTo>
                  <a:lnTo>
                    <a:pt x="6168898" y="2089785"/>
                  </a:lnTo>
                  <a:lnTo>
                    <a:pt x="6168898" y="2077085"/>
                  </a:lnTo>
                  <a:close/>
                  <a:moveTo>
                    <a:pt x="6168898" y="2102485"/>
                  </a:moveTo>
                  <a:lnTo>
                    <a:pt x="6168898" y="2115185"/>
                  </a:lnTo>
                  <a:lnTo>
                    <a:pt x="6156198" y="2115185"/>
                  </a:lnTo>
                  <a:lnTo>
                    <a:pt x="6156198" y="2102485"/>
                  </a:lnTo>
                  <a:close/>
                  <a:moveTo>
                    <a:pt x="6156198" y="2127885"/>
                  </a:moveTo>
                  <a:lnTo>
                    <a:pt x="6156198" y="2140585"/>
                  </a:lnTo>
                  <a:lnTo>
                    <a:pt x="6143498" y="2140585"/>
                  </a:lnTo>
                  <a:lnTo>
                    <a:pt x="6143498" y="2127885"/>
                  </a:lnTo>
                  <a:close/>
                  <a:moveTo>
                    <a:pt x="6143498" y="2153285"/>
                  </a:moveTo>
                  <a:lnTo>
                    <a:pt x="6143498" y="2165985"/>
                  </a:lnTo>
                  <a:lnTo>
                    <a:pt x="6130798" y="2165985"/>
                  </a:lnTo>
                  <a:lnTo>
                    <a:pt x="6130798" y="2153285"/>
                  </a:lnTo>
                  <a:close/>
                  <a:moveTo>
                    <a:pt x="6130798" y="2178685"/>
                  </a:moveTo>
                  <a:lnTo>
                    <a:pt x="6130798" y="2191385"/>
                  </a:lnTo>
                  <a:lnTo>
                    <a:pt x="6118098" y="2191385"/>
                  </a:lnTo>
                  <a:lnTo>
                    <a:pt x="6118098" y="2178685"/>
                  </a:lnTo>
                  <a:close/>
                  <a:moveTo>
                    <a:pt x="6118098" y="2204085"/>
                  </a:moveTo>
                  <a:lnTo>
                    <a:pt x="6118098" y="2216785"/>
                  </a:lnTo>
                  <a:lnTo>
                    <a:pt x="6105398" y="2216785"/>
                  </a:lnTo>
                  <a:lnTo>
                    <a:pt x="6105398" y="2204085"/>
                  </a:lnTo>
                  <a:close/>
                  <a:moveTo>
                    <a:pt x="6105398" y="2229485"/>
                  </a:moveTo>
                  <a:lnTo>
                    <a:pt x="6105398" y="2242185"/>
                  </a:lnTo>
                  <a:lnTo>
                    <a:pt x="6092698" y="2242185"/>
                  </a:lnTo>
                  <a:lnTo>
                    <a:pt x="6092698" y="2229485"/>
                  </a:lnTo>
                  <a:close/>
                  <a:moveTo>
                    <a:pt x="6092698" y="2254885"/>
                  </a:moveTo>
                  <a:lnTo>
                    <a:pt x="6092698" y="2267585"/>
                  </a:lnTo>
                  <a:lnTo>
                    <a:pt x="6079998" y="2267585"/>
                  </a:lnTo>
                  <a:lnTo>
                    <a:pt x="6079998" y="2254885"/>
                  </a:lnTo>
                  <a:close/>
                  <a:moveTo>
                    <a:pt x="6079998" y="2280285"/>
                  </a:moveTo>
                  <a:lnTo>
                    <a:pt x="6079998" y="2292985"/>
                  </a:lnTo>
                  <a:lnTo>
                    <a:pt x="6067298" y="2292985"/>
                  </a:lnTo>
                  <a:lnTo>
                    <a:pt x="6067298" y="2280285"/>
                  </a:lnTo>
                  <a:close/>
                  <a:moveTo>
                    <a:pt x="6067298" y="2305685"/>
                  </a:moveTo>
                  <a:lnTo>
                    <a:pt x="6067298" y="2318385"/>
                  </a:lnTo>
                  <a:lnTo>
                    <a:pt x="6054598" y="2318385"/>
                  </a:lnTo>
                  <a:lnTo>
                    <a:pt x="6054598" y="2305685"/>
                  </a:lnTo>
                  <a:close/>
                  <a:moveTo>
                    <a:pt x="6054598" y="2331085"/>
                  </a:moveTo>
                  <a:lnTo>
                    <a:pt x="6054598" y="2343785"/>
                  </a:lnTo>
                  <a:lnTo>
                    <a:pt x="6041898" y="2343785"/>
                  </a:lnTo>
                  <a:lnTo>
                    <a:pt x="6041898" y="2331085"/>
                  </a:lnTo>
                  <a:close/>
                  <a:moveTo>
                    <a:pt x="6041898" y="2356485"/>
                  </a:moveTo>
                  <a:lnTo>
                    <a:pt x="6041898" y="2369185"/>
                  </a:lnTo>
                  <a:lnTo>
                    <a:pt x="6029198" y="2369185"/>
                  </a:lnTo>
                  <a:lnTo>
                    <a:pt x="6029198" y="2356485"/>
                  </a:lnTo>
                  <a:close/>
                  <a:moveTo>
                    <a:pt x="6029198" y="2381885"/>
                  </a:moveTo>
                  <a:lnTo>
                    <a:pt x="6029198" y="2394585"/>
                  </a:lnTo>
                  <a:lnTo>
                    <a:pt x="6016498" y="2394585"/>
                  </a:lnTo>
                  <a:lnTo>
                    <a:pt x="6016498" y="2381885"/>
                  </a:lnTo>
                  <a:close/>
                  <a:moveTo>
                    <a:pt x="6016498" y="2407285"/>
                  </a:moveTo>
                  <a:lnTo>
                    <a:pt x="6016498" y="2419985"/>
                  </a:lnTo>
                  <a:lnTo>
                    <a:pt x="6003798" y="2419985"/>
                  </a:lnTo>
                  <a:lnTo>
                    <a:pt x="6003798" y="2407285"/>
                  </a:lnTo>
                  <a:close/>
                  <a:moveTo>
                    <a:pt x="6003798" y="2432685"/>
                  </a:moveTo>
                  <a:lnTo>
                    <a:pt x="6003798" y="2445385"/>
                  </a:lnTo>
                  <a:lnTo>
                    <a:pt x="5991098" y="2445385"/>
                  </a:lnTo>
                  <a:lnTo>
                    <a:pt x="5991098" y="2432685"/>
                  </a:lnTo>
                  <a:close/>
                  <a:moveTo>
                    <a:pt x="5991098" y="2458085"/>
                  </a:moveTo>
                  <a:lnTo>
                    <a:pt x="5991098" y="2470785"/>
                  </a:lnTo>
                  <a:lnTo>
                    <a:pt x="5978398" y="2470785"/>
                  </a:lnTo>
                  <a:lnTo>
                    <a:pt x="5978398" y="2458085"/>
                  </a:lnTo>
                  <a:close/>
                  <a:moveTo>
                    <a:pt x="5978398" y="2483485"/>
                  </a:moveTo>
                  <a:lnTo>
                    <a:pt x="5978398" y="2496185"/>
                  </a:lnTo>
                  <a:lnTo>
                    <a:pt x="5965698" y="2496185"/>
                  </a:lnTo>
                  <a:lnTo>
                    <a:pt x="5965698" y="2483485"/>
                  </a:lnTo>
                  <a:close/>
                  <a:moveTo>
                    <a:pt x="5965698" y="2508885"/>
                  </a:moveTo>
                  <a:lnTo>
                    <a:pt x="5965698" y="2521585"/>
                  </a:lnTo>
                  <a:lnTo>
                    <a:pt x="5952998" y="2521585"/>
                  </a:lnTo>
                  <a:lnTo>
                    <a:pt x="5952998" y="2508885"/>
                  </a:lnTo>
                  <a:close/>
                  <a:moveTo>
                    <a:pt x="5952998" y="2534285"/>
                  </a:moveTo>
                  <a:lnTo>
                    <a:pt x="5952998" y="2546985"/>
                  </a:lnTo>
                  <a:lnTo>
                    <a:pt x="5940298" y="2546985"/>
                  </a:lnTo>
                  <a:lnTo>
                    <a:pt x="5940298" y="2534285"/>
                  </a:lnTo>
                  <a:close/>
                  <a:moveTo>
                    <a:pt x="5940298" y="2559685"/>
                  </a:moveTo>
                  <a:lnTo>
                    <a:pt x="5940298" y="2572385"/>
                  </a:lnTo>
                  <a:lnTo>
                    <a:pt x="5927598" y="2572385"/>
                  </a:lnTo>
                  <a:lnTo>
                    <a:pt x="5927598" y="2559685"/>
                  </a:lnTo>
                  <a:close/>
                  <a:moveTo>
                    <a:pt x="5927598" y="2585085"/>
                  </a:moveTo>
                  <a:lnTo>
                    <a:pt x="5927598" y="2597785"/>
                  </a:lnTo>
                  <a:lnTo>
                    <a:pt x="5914898" y="2597785"/>
                  </a:lnTo>
                  <a:lnTo>
                    <a:pt x="5914898" y="2585085"/>
                  </a:lnTo>
                  <a:close/>
                  <a:moveTo>
                    <a:pt x="5914898" y="2610485"/>
                  </a:moveTo>
                  <a:lnTo>
                    <a:pt x="5914898" y="2623185"/>
                  </a:lnTo>
                  <a:lnTo>
                    <a:pt x="5902198" y="2623185"/>
                  </a:lnTo>
                  <a:lnTo>
                    <a:pt x="5902198" y="2610485"/>
                  </a:lnTo>
                  <a:close/>
                  <a:moveTo>
                    <a:pt x="5902198" y="2635885"/>
                  </a:moveTo>
                  <a:lnTo>
                    <a:pt x="5902198" y="2648585"/>
                  </a:lnTo>
                  <a:lnTo>
                    <a:pt x="5889498" y="2648585"/>
                  </a:lnTo>
                  <a:lnTo>
                    <a:pt x="5889498" y="2635885"/>
                  </a:lnTo>
                  <a:close/>
                  <a:moveTo>
                    <a:pt x="5889498" y="2661285"/>
                  </a:moveTo>
                  <a:lnTo>
                    <a:pt x="5889498" y="2673985"/>
                  </a:lnTo>
                  <a:lnTo>
                    <a:pt x="5876798" y="2673985"/>
                  </a:lnTo>
                  <a:lnTo>
                    <a:pt x="5876798" y="2661285"/>
                  </a:lnTo>
                  <a:close/>
                  <a:moveTo>
                    <a:pt x="5876798" y="2686685"/>
                  </a:moveTo>
                  <a:lnTo>
                    <a:pt x="5876798" y="2699385"/>
                  </a:lnTo>
                  <a:lnTo>
                    <a:pt x="5864098" y="2699385"/>
                  </a:lnTo>
                  <a:lnTo>
                    <a:pt x="5864098" y="2686685"/>
                  </a:lnTo>
                  <a:close/>
                  <a:moveTo>
                    <a:pt x="5864098" y="2712085"/>
                  </a:moveTo>
                  <a:lnTo>
                    <a:pt x="5864098" y="2724785"/>
                  </a:lnTo>
                  <a:lnTo>
                    <a:pt x="5851398" y="2724785"/>
                  </a:lnTo>
                  <a:lnTo>
                    <a:pt x="5851398" y="2712085"/>
                  </a:lnTo>
                  <a:close/>
                  <a:moveTo>
                    <a:pt x="5851398" y="2737485"/>
                  </a:moveTo>
                  <a:lnTo>
                    <a:pt x="5851398" y="2750185"/>
                  </a:lnTo>
                  <a:lnTo>
                    <a:pt x="5838698" y="2750185"/>
                  </a:lnTo>
                  <a:lnTo>
                    <a:pt x="5838698" y="2737485"/>
                  </a:lnTo>
                  <a:close/>
                  <a:moveTo>
                    <a:pt x="5838698" y="2762885"/>
                  </a:moveTo>
                  <a:lnTo>
                    <a:pt x="5838698" y="2775585"/>
                  </a:lnTo>
                  <a:lnTo>
                    <a:pt x="5825998" y="2775585"/>
                  </a:lnTo>
                  <a:lnTo>
                    <a:pt x="5825998" y="2762885"/>
                  </a:lnTo>
                  <a:close/>
                  <a:moveTo>
                    <a:pt x="5825998" y="2788285"/>
                  </a:moveTo>
                  <a:lnTo>
                    <a:pt x="5825998" y="2800985"/>
                  </a:lnTo>
                  <a:lnTo>
                    <a:pt x="5813298" y="2800985"/>
                  </a:lnTo>
                  <a:lnTo>
                    <a:pt x="5813298" y="2788285"/>
                  </a:lnTo>
                  <a:close/>
                  <a:moveTo>
                    <a:pt x="5813298" y="2813685"/>
                  </a:moveTo>
                  <a:lnTo>
                    <a:pt x="5813298" y="2826385"/>
                  </a:lnTo>
                  <a:lnTo>
                    <a:pt x="5800598" y="2826385"/>
                  </a:lnTo>
                  <a:lnTo>
                    <a:pt x="5800598" y="2813685"/>
                  </a:lnTo>
                  <a:close/>
                  <a:moveTo>
                    <a:pt x="5800598" y="2839085"/>
                  </a:moveTo>
                  <a:lnTo>
                    <a:pt x="5800598" y="2851785"/>
                  </a:lnTo>
                  <a:lnTo>
                    <a:pt x="5787898" y="2851785"/>
                  </a:lnTo>
                  <a:lnTo>
                    <a:pt x="5787898" y="2839085"/>
                  </a:lnTo>
                  <a:close/>
                  <a:moveTo>
                    <a:pt x="5787898" y="2864485"/>
                  </a:moveTo>
                  <a:lnTo>
                    <a:pt x="5787898" y="2877185"/>
                  </a:lnTo>
                  <a:lnTo>
                    <a:pt x="5775198" y="2877185"/>
                  </a:lnTo>
                  <a:lnTo>
                    <a:pt x="5775198" y="2864485"/>
                  </a:lnTo>
                  <a:close/>
                  <a:moveTo>
                    <a:pt x="5775198" y="2889885"/>
                  </a:moveTo>
                  <a:lnTo>
                    <a:pt x="5775198" y="2902585"/>
                  </a:lnTo>
                  <a:lnTo>
                    <a:pt x="5762498" y="2902585"/>
                  </a:lnTo>
                  <a:lnTo>
                    <a:pt x="5762498" y="2889885"/>
                  </a:lnTo>
                  <a:close/>
                  <a:moveTo>
                    <a:pt x="5762498" y="2915285"/>
                  </a:moveTo>
                  <a:lnTo>
                    <a:pt x="5762498" y="2927985"/>
                  </a:lnTo>
                  <a:lnTo>
                    <a:pt x="5749798" y="2927985"/>
                  </a:lnTo>
                  <a:lnTo>
                    <a:pt x="5749798" y="2915285"/>
                  </a:lnTo>
                  <a:close/>
                  <a:moveTo>
                    <a:pt x="5749798" y="2940685"/>
                  </a:moveTo>
                  <a:lnTo>
                    <a:pt x="5749798" y="2953385"/>
                  </a:lnTo>
                  <a:lnTo>
                    <a:pt x="5737098" y="2953385"/>
                  </a:lnTo>
                  <a:lnTo>
                    <a:pt x="5737098" y="2940685"/>
                  </a:lnTo>
                  <a:close/>
                  <a:moveTo>
                    <a:pt x="5737098" y="2966085"/>
                  </a:moveTo>
                  <a:lnTo>
                    <a:pt x="5737098" y="2978785"/>
                  </a:lnTo>
                  <a:lnTo>
                    <a:pt x="5724398" y="2978785"/>
                  </a:lnTo>
                  <a:lnTo>
                    <a:pt x="5724398" y="2966085"/>
                  </a:lnTo>
                  <a:close/>
                  <a:moveTo>
                    <a:pt x="5724398" y="2991485"/>
                  </a:moveTo>
                  <a:lnTo>
                    <a:pt x="5724398" y="3004185"/>
                  </a:lnTo>
                  <a:lnTo>
                    <a:pt x="5711698" y="3004185"/>
                  </a:lnTo>
                  <a:lnTo>
                    <a:pt x="5711698" y="2991485"/>
                  </a:lnTo>
                  <a:close/>
                  <a:moveTo>
                    <a:pt x="5711698" y="3016885"/>
                  </a:moveTo>
                  <a:lnTo>
                    <a:pt x="5711698" y="3029585"/>
                  </a:lnTo>
                  <a:lnTo>
                    <a:pt x="5698998" y="3029585"/>
                  </a:lnTo>
                  <a:lnTo>
                    <a:pt x="5698998" y="3016885"/>
                  </a:lnTo>
                  <a:close/>
                  <a:moveTo>
                    <a:pt x="5698998" y="3042285"/>
                  </a:moveTo>
                  <a:lnTo>
                    <a:pt x="5698998" y="3054985"/>
                  </a:lnTo>
                  <a:lnTo>
                    <a:pt x="5686298" y="3054985"/>
                  </a:lnTo>
                  <a:lnTo>
                    <a:pt x="5686298" y="3042285"/>
                  </a:lnTo>
                  <a:close/>
                  <a:moveTo>
                    <a:pt x="5686298" y="3067685"/>
                  </a:moveTo>
                  <a:lnTo>
                    <a:pt x="5686298" y="3080385"/>
                  </a:lnTo>
                  <a:lnTo>
                    <a:pt x="5673598" y="3080385"/>
                  </a:lnTo>
                  <a:lnTo>
                    <a:pt x="5673598" y="3067685"/>
                  </a:lnTo>
                  <a:close/>
                  <a:moveTo>
                    <a:pt x="5673598" y="3093085"/>
                  </a:moveTo>
                  <a:lnTo>
                    <a:pt x="5673598" y="3105785"/>
                  </a:lnTo>
                  <a:lnTo>
                    <a:pt x="5660898" y="3105785"/>
                  </a:lnTo>
                  <a:lnTo>
                    <a:pt x="5660898" y="3093085"/>
                  </a:lnTo>
                  <a:close/>
                  <a:moveTo>
                    <a:pt x="5660898" y="3118485"/>
                  </a:moveTo>
                  <a:lnTo>
                    <a:pt x="5660898" y="3131185"/>
                  </a:lnTo>
                  <a:lnTo>
                    <a:pt x="5648198" y="3131185"/>
                  </a:lnTo>
                  <a:lnTo>
                    <a:pt x="5648198" y="3118485"/>
                  </a:lnTo>
                  <a:close/>
                  <a:moveTo>
                    <a:pt x="5648198" y="3143885"/>
                  </a:moveTo>
                  <a:lnTo>
                    <a:pt x="5648198" y="3156585"/>
                  </a:lnTo>
                  <a:lnTo>
                    <a:pt x="5635498" y="3156585"/>
                  </a:lnTo>
                  <a:lnTo>
                    <a:pt x="5635498" y="3143885"/>
                  </a:lnTo>
                  <a:close/>
                  <a:moveTo>
                    <a:pt x="5635498" y="3169285"/>
                  </a:moveTo>
                  <a:lnTo>
                    <a:pt x="5635498" y="3181985"/>
                  </a:lnTo>
                  <a:lnTo>
                    <a:pt x="5622798" y="3181985"/>
                  </a:lnTo>
                  <a:lnTo>
                    <a:pt x="5622798" y="3169285"/>
                  </a:lnTo>
                  <a:close/>
                  <a:moveTo>
                    <a:pt x="5622798" y="3194685"/>
                  </a:moveTo>
                  <a:lnTo>
                    <a:pt x="5622798" y="3207385"/>
                  </a:lnTo>
                  <a:lnTo>
                    <a:pt x="5610098" y="3207385"/>
                  </a:lnTo>
                  <a:lnTo>
                    <a:pt x="5610098" y="3194685"/>
                  </a:lnTo>
                  <a:close/>
                  <a:moveTo>
                    <a:pt x="5610098" y="3220085"/>
                  </a:moveTo>
                  <a:lnTo>
                    <a:pt x="5610098" y="3232785"/>
                  </a:lnTo>
                  <a:lnTo>
                    <a:pt x="5597398" y="3232785"/>
                  </a:lnTo>
                  <a:lnTo>
                    <a:pt x="5597398" y="3220085"/>
                  </a:lnTo>
                  <a:close/>
                  <a:moveTo>
                    <a:pt x="5597398" y="3245485"/>
                  </a:moveTo>
                  <a:lnTo>
                    <a:pt x="5597398" y="3258185"/>
                  </a:lnTo>
                  <a:lnTo>
                    <a:pt x="5584698" y="3258185"/>
                  </a:lnTo>
                  <a:lnTo>
                    <a:pt x="5584698" y="3245485"/>
                  </a:lnTo>
                  <a:close/>
                  <a:moveTo>
                    <a:pt x="5584698" y="3270885"/>
                  </a:moveTo>
                  <a:lnTo>
                    <a:pt x="5584698" y="3283585"/>
                  </a:lnTo>
                  <a:lnTo>
                    <a:pt x="5571998" y="3283585"/>
                  </a:lnTo>
                  <a:lnTo>
                    <a:pt x="5571998" y="3270885"/>
                  </a:lnTo>
                  <a:close/>
                  <a:moveTo>
                    <a:pt x="5571998" y="3296285"/>
                  </a:moveTo>
                  <a:lnTo>
                    <a:pt x="5571998" y="3308985"/>
                  </a:lnTo>
                  <a:lnTo>
                    <a:pt x="5559298" y="3308985"/>
                  </a:lnTo>
                  <a:lnTo>
                    <a:pt x="5559298" y="3296285"/>
                  </a:lnTo>
                  <a:close/>
                  <a:moveTo>
                    <a:pt x="5559298" y="3321685"/>
                  </a:moveTo>
                  <a:lnTo>
                    <a:pt x="5559298" y="3334385"/>
                  </a:lnTo>
                  <a:lnTo>
                    <a:pt x="5546598" y="3334385"/>
                  </a:lnTo>
                  <a:lnTo>
                    <a:pt x="5546598" y="3321685"/>
                  </a:lnTo>
                  <a:close/>
                  <a:moveTo>
                    <a:pt x="5546598" y="3347085"/>
                  </a:moveTo>
                  <a:lnTo>
                    <a:pt x="5546598" y="3359785"/>
                  </a:lnTo>
                  <a:lnTo>
                    <a:pt x="5533898" y="3359785"/>
                  </a:lnTo>
                  <a:lnTo>
                    <a:pt x="5533898" y="3347085"/>
                  </a:lnTo>
                  <a:close/>
                  <a:moveTo>
                    <a:pt x="5533898" y="3372485"/>
                  </a:moveTo>
                  <a:lnTo>
                    <a:pt x="5533898" y="3385185"/>
                  </a:lnTo>
                  <a:lnTo>
                    <a:pt x="5521198" y="3385185"/>
                  </a:lnTo>
                  <a:lnTo>
                    <a:pt x="5521198" y="3372485"/>
                  </a:lnTo>
                  <a:close/>
                  <a:moveTo>
                    <a:pt x="5521198" y="3397885"/>
                  </a:moveTo>
                  <a:lnTo>
                    <a:pt x="5521198" y="3410585"/>
                  </a:lnTo>
                  <a:lnTo>
                    <a:pt x="5508498" y="3410585"/>
                  </a:lnTo>
                  <a:lnTo>
                    <a:pt x="5508498" y="3397885"/>
                  </a:lnTo>
                  <a:close/>
                  <a:moveTo>
                    <a:pt x="5508498" y="3423285"/>
                  </a:moveTo>
                  <a:lnTo>
                    <a:pt x="5508498" y="3435985"/>
                  </a:lnTo>
                  <a:lnTo>
                    <a:pt x="5495798" y="3435985"/>
                  </a:lnTo>
                  <a:lnTo>
                    <a:pt x="5495798" y="3423285"/>
                  </a:lnTo>
                  <a:close/>
                  <a:moveTo>
                    <a:pt x="5495798" y="3448685"/>
                  </a:moveTo>
                  <a:lnTo>
                    <a:pt x="5495798" y="3461385"/>
                  </a:lnTo>
                  <a:lnTo>
                    <a:pt x="5483098" y="3461385"/>
                  </a:lnTo>
                  <a:lnTo>
                    <a:pt x="5483098" y="3448685"/>
                  </a:lnTo>
                  <a:close/>
                  <a:moveTo>
                    <a:pt x="5483098" y="3474085"/>
                  </a:moveTo>
                  <a:lnTo>
                    <a:pt x="5483098" y="3486785"/>
                  </a:lnTo>
                  <a:lnTo>
                    <a:pt x="5470398" y="3486785"/>
                  </a:lnTo>
                  <a:lnTo>
                    <a:pt x="5470398" y="3474085"/>
                  </a:lnTo>
                  <a:close/>
                  <a:moveTo>
                    <a:pt x="5470398" y="3499485"/>
                  </a:moveTo>
                  <a:lnTo>
                    <a:pt x="5470398" y="3512185"/>
                  </a:lnTo>
                  <a:lnTo>
                    <a:pt x="5457698" y="3512185"/>
                  </a:lnTo>
                  <a:lnTo>
                    <a:pt x="5457698" y="3499485"/>
                  </a:lnTo>
                  <a:close/>
                  <a:moveTo>
                    <a:pt x="5457698" y="3524885"/>
                  </a:moveTo>
                  <a:lnTo>
                    <a:pt x="5457698" y="3537585"/>
                  </a:lnTo>
                  <a:lnTo>
                    <a:pt x="5444998" y="3537585"/>
                  </a:lnTo>
                  <a:lnTo>
                    <a:pt x="5444998" y="3524885"/>
                  </a:lnTo>
                  <a:close/>
                  <a:moveTo>
                    <a:pt x="5444998" y="3550285"/>
                  </a:moveTo>
                  <a:lnTo>
                    <a:pt x="5444998" y="3562985"/>
                  </a:lnTo>
                  <a:lnTo>
                    <a:pt x="5432298" y="3562985"/>
                  </a:lnTo>
                  <a:lnTo>
                    <a:pt x="5432298" y="3550285"/>
                  </a:lnTo>
                  <a:close/>
                  <a:moveTo>
                    <a:pt x="5432298" y="3575685"/>
                  </a:moveTo>
                  <a:lnTo>
                    <a:pt x="5432298" y="3588385"/>
                  </a:lnTo>
                  <a:lnTo>
                    <a:pt x="5419598" y="3588385"/>
                  </a:lnTo>
                  <a:lnTo>
                    <a:pt x="5419598" y="3575685"/>
                  </a:lnTo>
                  <a:close/>
                  <a:moveTo>
                    <a:pt x="5419598" y="3601085"/>
                  </a:moveTo>
                  <a:lnTo>
                    <a:pt x="5419598" y="3613785"/>
                  </a:lnTo>
                  <a:lnTo>
                    <a:pt x="5406898" y="3613785"/>
                  </a:lnTo>
                  <a:lnTo>
                    <a:pt x="5406898" y="3601085"/>
                  </a:lnTo>
                  <a:close/>
                  <a:moveTo>
                    <a:pt x="5406898" y="3626485"/>
                  </a:moveTo>
                  <a:lnTo>
                    <a:pt x="5406898" y="3639185"/>
                  </a:lnTo>
                  <a:lnTo>
                    <a:pt x="5394198" y="3639185"/>
                  </a:lnTo>
                  <a:lnTo>
                    <a:pt x="5394198" y="3626485"/>
                  </a:lnTo>
                  <a:close/>
                  <a:moveTo>
                    <a:pt x="5394198" y="3651885"/>
                  </a:moveTo>
                  <a:lnTo>
                    <a:pt x="5394198" y="3664585"/>
                  </a:lnTo>
                  <a:lnTo>
                    <a:pt x="5381498" y="3664585"/>
                  </a:lnTo>
                  <a:lnTo>
                    <a:pt x="5381498" y="3651885"/>
                  </a:lnTo>
                  <a:close/>
                  <a:moveTo>
                    <a:pt x="5381498" y="3677285"/>
                  </a:moveTo>
                  <a:lnTo>
                    <a:pt x="5381498" y="3689985"/>
                  </a:lnTo>
                  <a:lnTo>
                    <a:pt x="5368798" y="3689985"/>
                  </a:lnTo>
                  <a:lnTo>
                    <a:pt x="5368798" y="3677285"/>
                  </a:lnTo>
                  <a:close/>
                  <a:moveTo>
                    <a:pt x="5368798" y="3702685"/>
                  </a:moveTo>
                  <a:lnTo>
                    <a:pt x="5368798" y="3715385"/>
                  </a:lnTo>
                  <a:lnTo>
                    <a:pt x="5356098" y="3715385"/>
                  </a:lnTo>
                  <a:lnTo>
                    <a:pt x="5356098" y="3702685"/>
                  </a:lnTo>
                  <a:close/>
                  <a:moveTo>
                    <a:pt x="5356098" y="3728085"/>
                  </a:moveTo>
                  <a:lnTo>
                    <a:pt x="5356098" y="3740785"/>
                  </a:lnTo>
                  <a:lnTo>
                    <a:pt x="5343398" y="3740785"/>
                  </a:lnTo>
                  <a:lnTo>
                    <a:pt x="5343398" y="3728085"/>
                  </a:lnTo>
                  <a:close/>
                  <a:moveTo>
                    <a:pt x="5343398" y="3753485"/>
                  </a:moveTo>
                  <a:lnTo>
                    <a:pt x="5343398" y="3766185"/>
                  </a:lnTo>
                  <a:lnTo>
                    <a:pt x="5330698" y="3766185"/>
                  </a:lnTo>
                  <a:lnTo>
                    <a:pt x="5330698" y="3753485"/>
                  </a:lnTo>
                  <a:close/>
                  <a:moveTo>
                    <a:pt x="5330698" y="3778885"/>
                  </a:moveTo>
                  <a:lnTo>
                    <a:pt x="5330698" y="3791585"/>
                  </a:lnTo>
                  <a:lnTo>
                    <a:pt x="5317998" y="3791585"/>
                  </a:lnTo>
                  <a:lnTo>
                    <a:pt x="5317998" y="3778885"/>
                  </a:lnTo>
                  <a:close/>
                  <a:moveTo>
                    <a:pt x="5317998" y="3804285"/>
                  </a:moveTo>
                  <a:lnTo>
                    <a:pt x="5317998" y="3816985"/>
                  </a:lnTo>
                  <a:lnTo>
                    <a:pt x="5305298" y="3816985"/>
                  </a:lnTo>
                  <a:lnTo>
                    <a:pt x="5305298" y="3804285"/>
                  </a:lnTo>
                  <a:close/>
                  <a:moveTo>
                    <a:pt x="5305298" y="3829685"/>
                  </a:moveTo>
                  <a:lnTo>
                    <a:pt x="5305298" y="3842385"/>
                  </a:lnTo>
                  <a:lnTo>
                    <a:pt x="5292598" y="3842385"/>
                  </a:lnTo>
                  <a:lnTo>
                    <a:pt x="5292598" y="3829685"/>
                  </a:lnTo>
                  <a:close/>
                  <a:moveTo>
                    <a:pt x="5292598" y="3855085"/>
                  </a:moveTo>
                  <a:lnTo>
                    <a:pt x="5292598" y="3867785"/>
                  </a:lnTo>
                  <a:lnTo>
                    <a:pt x="5279898" y="3867785"/>
                  </a:lnTo>
                  <a:lnTo>
                    <a:pt x="5279898" y="3855085"/>
                  </a:lnTo>
                  <a:close/>
                  <a:moveTo>
                    <a:pt x="5279898" y="3880485"/>
                  </a:moveTo>
                  <a:lnTo>
                    <a:pt x="5279898" y="3893185"/>
                  </a:lnTo>
                  <a:lnTo>
                    <a:pt x="5267198" y="3893185"/>
                  </a:lnTo>
                  <a:lnTo>
                    <a:pt x="5267198" y="3880485"/>
                  </a:lnTo>
                  <a:close/>
                  <a:moveTo>
                    <a:pt x="5267198" y="3905885"/>
                  </a:moveTo>
                  <a:lnTo>
                    <a:pt x="5267198" y="3918585"/>
                  </a:lnTo>
                  <a:lnTo>
                    <a:pt x="5254498" y="3918585"/>
                  </a:lnTo>
                  <a:lnTo>
                    <a:pt x="5254498" y="3905885"/>
                  </a:lnTo>
                  <a:close/>
                  <a:moveTo>
                    <a:pt x="5254498" y="3931285"/>
                  </a:moveTo>
                  <a:lnTo>
                    <a:pt x="5254498" y="3943985"/>
                  </a:lnTo>
                  <a:lnTo>
                    <a:pt x="5241798" y="3943985"/>
                  </a:lnTo>
                  <a:lnTo>
                    <a:pt x="5241798" y="3931285"/>
                  </a:lnTo>
                  <a:close/>
                  <a:moveTo>
                    <a:pt x="5241798" y="3956685"/>
                  </a:moveTo>
                  <a:lnTo>
                    <a:pt x="5241798" y="3969385"/>
                  </a:lnTo>
                  <a:lnTo>
                    <a:pt x="5229098" y="3969385"/>
                  </a:lnTo>
                  <a:lnTo>
                    <a:pt x="5229098" y="3956685"/>
                  </a:lnTo>
                  <a:close/>
                  <a:moveTo>
                    <a:pt x="5229098" y="3982085"/>
                  </a:moveTo>
                  <a:lnTo>
                    <a:pt x="5229098" y="3994785"/>
                  </a:lnTo>
                  <a:lnTo>
                    <a:pt x="5216398" y="3994785"/>
                  </a:lnTo>
                  <a:lnTo>
                    <a:pt x="5216398" y="3982085"/>
                  </a:lnTo>
                  <a:close/>
                  <a:moveTo>
                    <a:pt x="5216398" y="4007485"/>
                  </a:moveTo>
                  <a:lnTo>
                    <a:pt x="5216398" y="4020185"/>
                  </a:lnTo>
                  <a:lnTo>
                    <a:pt x="5203698" y="4020185"/>
                  </a:lnTo>
                  <a:lnTo>
                    <a:pt x="5203698" y="4007485"/>
                  </a:lnTo>
                  <a:close/>
                  <a:moveTo>
                    <a:pt x="5203698" y="4032885"/>
                  </a:moveTo>
                  <a:lnTo>
                    <a:pt x="5203698" y="4045585"/>
                  </a:lnTo>
                  <a:lnTo>
                    <a:pt x="5190998" y="4045585"/>
                  </a:lnTo>
                  <a:lnTo>
                    <a:pt x="5190998" y="4032885"/>
                  </a:lnTo>
                  <a:close/>
                  <a:moveTo>
                    <a:pt x="5190998" y="4058285"/>
                  </a:moveTo>
                  <a:lnTo>
                    <a:pt x="5190998" y="4070985"/>
                  </a:lnTo>
                  <a:lnTo>
                    <a:pt x="5178298" y="4070985"/>
                  </a:lnTo>
                  <a:lnTo>
                    <a:pt x="5178298" y="4058285"/>
                  </a:lnTo>
                  <a:close/>
                  <a:moveTo>
                    <a:pt x="5178298" y="4083685"/>
                  </a:moveTo>
                  <a:lnTo>
                    <a:pt x="5178298" y="4096385"/>
                  </a:lnTo>
                  <a:lnTo>
                    <a:pt x="5165598" y="4096385"/>
                  </a:lnTo>
                  <a:lnTo>
                    <a:pt x="5165598" y="4083685"/>
                  </a:lnTo>
                  <a:close/>
                  <a:moveTo>
                    <a:pt x="5165598" y="4109085"/>
                  </a:moveTo>
                  <a:lnTo>
                    <a:pt x="5165598" y="4121785"/>
                  </a:lnTo>
                  <a:lnTo>
                    <a:pt x="5152898" y="4121785"/>
                  </a:lnTo>
                  <a:lnTo>
                    <a:pt x="5152898" y="4109085"/>
                  </a:lnTo>
                  <a:close/>
                  <a:moveTo>
                    <a:pt x="5152898" y="4134485"/>
                  </a:moveTo>
                  <a:lnTo>
                    <a:pt x="5152898" y="4147185"/>
                  </a:lnTo>
                  <a:lnTo>
                    <a:pt x="5140198" y="4147185"/>
                  </a:lnTo>
                  <a:lnTo>
                    <a:pt x="5140198" y="4134485"/>
                  </a:lnTo>
                  <a:close/>
                  <a:moveTo>
                    <a:pt x="5140198" y="4159885"/>
                  </a:moveTo>
                  <a:lnTo>
                    <a:pt x="5140198" y="4172585"/>
                  </a:lnTo>
                  <a:lnTo>
                    <a:pt x="5127498" y="4172585"/>
                  </a:lnTo>
                  <a:lnTo>
                    <a:pt x="5127498" y="4159885"/>
                  </a:lnTo>
                  <a:close/>
                  <a:moveTo>
                    <a:pt x="5127498" y="4185285"/>
                  </a:moveTo>
                  <a:lnTo>
                    <a:pt x="5127498" y="4197985"/>
                  </a:lnTo>
                  <a:lnTo>
                    <a:pt x="5114798" y="4197985"/>
                  </a:lnTo>
                  <a:lnTo>
                    <a:pt x="5114798" y="4185285"/>
                  </a:lnTo>
                  <a:close/>
                  <a:moveTo>
                    <a:pt x="5114798" y="4210685"/>
                  </a:moveTo>
                  <a:lnTo>
                    <a:pt x="5114798" y="4223385"/>
                  </a:lnTo>
                  <a:lnTo>
                    <a:pt x="5102098" y="4223385"/>
                  </a:lnTo>
                  <a:lnTo>
                    <a:pt x="5102098" y="4210685"/>
                  </a:lnTo>
                  <a:close/>
                  <a:moveTo>
                    <a:pt x="5102098" y="4236085"/>
                  </a:moveTo>
                  <a:lnTo>
                    <a:pt x="5102098" y="4248785"/>
                  </a:lnTo>
                  <a:lnTo>
                    <a:pt x="5089398" y="4248785"/>
                  </a:lnTo>
                  <a:lnTo>
                    <a:pt x="5089398" y="4236085"/>
                  </a:lnTo>
                  <a:close/>
                  <a:moveTo>
                    <a:pt x="5089398" y="4261485"/>
                  </a:moveTo>
                  <a:lnTo>
                    <a:pt x="5089398" y="4274185"/>
                  </a:lnTo>
                  <a:lnTo>
                    <a:pt x="5076698" y="4274185"/>
                  </a:lnTo>
                  <a:lnTo>
                    <a:pt x="5076698" y="4261485"/>
                  </a:lnTo>
                  <a:close/>
                  <a:moveTo>
                    <a:pt x="5076698" y="4286885"/>
                  </a:moveTo>
                  <a:lnTo>
                    <a:pt x="5076698" y="4299585"/>
                  </a:lnTo>
                  <a:lnTo>
                    <a:pt x="5063998" y="4299585"/>
                  </a:lnTo>
                  <a:lnTo>
                    <a:pt x="5063998" y="4286885"/>
                  </a:lnTo>
                  <a:close/>
                  <a:moveTo>
                    <a:pt x="5063998" y="4312285"/>
                  </a:moveTo>
                  <a:lnTo>
                    <a:pt x="5063998" y="4324985"/>
                  </a:lnTo>
                  <a:lnTo>
                    <a:pt x="5051298" y="4324985"/>
                  </a:lnTo>
                  <a:lnTo>
                    <a:pt x="5051298" y="4312285"/>
                  </a:lnTo>
                  <a:close/>
                  <a:moveTo>
                    <a:pt x="5051298" y="4337685"/>
                  </a:moveTo>
                  <a:lnTo>
                    <a:pt x="5051298" y="4350385"/>
                  </a:lnTo>
                  <a:lnTo>
                    <a:pt x="5038598" y="4350385"/>
                  </a:lnTo>
                  <a:lnTo>
                    <a:pt x="5038598" y="4337685"/>
                  </a:lnTo>
                  <a:close/>
                  <a:moveTo>
                    <a:pt x="5038598" y="4363085"/>
                  </a:moveTo>
                  <a:lnTo>
                    <a:pt x="5038598" y="4375785"/>
                  </a:lnTo>
                  <a:lnTo>
                    <a:pt x="5025898" y="4375785"/>
                  </a:lnTo>
                  <a:lnTo>
                    <a:pt x="5025898" y="4363085"/>
                  </a:lnTo>
                  <a:close/>
                  <a:moveTo>
                    <a:pt x="5025898" y="4388485"/>
                  </a:moveTo>
                  <a:lnTo>
                    <a:pt x="5025898" y="4401185"/>
                  </a:lnTo>
                  <a:lnTo>
                    <a:pt x="5013198" y="4401185"/>
                  </a:lnTo>
                  <a:lnTo>
                    <a:pt x="5013198" y="4388485"/>
                  </a:lnTo>
                  <a:close/>
                  <a:moveTo>
                    <a:pt x="5013198" y="4413885"/>
                  </a:moveTo>
                  <a:lnTo>
                    <a:pt x="5013198" y="4426585"/>
                  </a:lnTo>
                  <a:lnTo>
                    <a:pt x="5000498" y="4426585"/>
                  </a:lnTo>
                  <a:lnTo>
                    <a:pt x="5000498" y="4413885"/>
                  </a:lnTo>
                  <a:close/>
                  <a:moveTo>
                    <a:pt x="5000498" y="4439285"/>
                  </a:moveTo>
                  <a:lnTo>
                    <a:pt x="5000498" y="4451985"/>
                  </a:lnTo>
                  <a:lnTo>
                    <a:pt x="4987798" y="4451985"/>
                  </a:lnTo>
                  <a:lnTo>
                    <a:pt x="4987798" y="4439285"/>
                  </a:lnTo>
                  <a:close/>
                  <a:moveTo>
                    <a:pt x="4987798" y="4464685"/>
                  </a:moveTo>
                  <a:lnTo>
                    <a:pt x="4987798" y="4477385"/>
                  </a:lnTo>
                  <a:lnTo>
                    <a:pt x="4975098" y="4477385"/>
                  </a:lnTo>
                  <a:lnTo>
                    <a:pt x="4975098" y="4464685"/>
                  </a:lnTo>
                  <a:close/>
                  <a:moveTo>
                    <a:pt x="4975098" y="4490085"/>
                  </a:moveTo>
                  <a:lnTo>
                    <a:pt x="4975098" y="4502785"/>
                  </a:lnTo>
                  <a:lnTo>
                    <a:pt x="4962398" y="4502785"/>
                  </a:lnTo>
                  <a:lnTo>
                    <a:pt x="4962398" y="4490085"/>
                  </a:lnTo>
                  <a:close/>
                  <a:moveTo>
                    <a:pt x="4962398" y="4515485"/>
                  </a:moveTo>
                  <a:lnTo>
                    <a:pt x="4962398" y="4528185"/>
                  </a:lnTo>
                  <a:lnTo>
                    <a:pt x="4949698" y="4528185"/>
                  </a:lnTo>
                  <a:lnTo>
                    <a:pt x="4949698" y="4515485"/>
                  </a:lnTo>
                  <a:close/>
                  <a:moveTo>
                    <a:pt x="4949698" y="4540885"/>
                  </a:moveTo>
                  <a:lnTo>
                    <a:pt x="4949698" y="4553585"/>
                  </a:lnTo>
                  <a:lnTo>
                    <a:pt x="4936998" y="4553585"/>
                  </a:lnTo>
                  <a:lnTo>
                    <a:pt x="4936998" y="4540885"/>
                  </a:lnTo>
                  <a:close/>
                  <a:moveTo>
                    <a:pt x="4936998" y="4566285"/>
                  </a:moveTo>
                  <a:lnTo>
                    <a:pt x="4936998" y="4578985"/>
                  </a:lnTo>
                  <a:lnTo>
                    <a:pt x="4924298" y="4578985"/>
                  </a:lnTo>
                  <a:lnTo>
                    <a:pt x="4924298" y="4566285"/>
                  </a:lnTo>
                  <a:close/>
                  <a:moveTo>
                    <a:pt x="4924298" y="4591685"/>
                  </a:moveTo>
                  <a:lnTo>
                    <a:pt x="4924298" y="4604385"/>
                  </a:lnTo>
                  <a:lnTo>
                    <a:pt x="4911598" y="4604385"/>
                  </a:lnTo>
                  <a:lnTo>
                    <a:pt x="4911598" y="4591685"/>
                  </a:lnTo>
                  <a:close/>
                  <a:moveTo>
                    <a:pt x="4911598" y="4617085"/>
                  </a:moveTo>
                  <a:lnTo>
                    <a:pt x="4911598" y="4629785"/>
                  </a:lnTo>
                  <a:lnTo>
                    <a:pt x="4898898" y="4629785"/>
                  </a:lnTo>
                  <a:lnTo>
                    <a:pt x="4898898" y="4617085"/>
                  </a:lnTo>
                  <a:close/>
                  <a:moveTo>
                    <a:pt x="4898898" y="4642485"/>
                  </a:moveTo>
                  <a:lnTo>
                    <a:pt x="4898898" y="4655185"/>
                  </a:lnTo>
                  <a:lnTo>
                    <a:pt x="4886198" y="4655185"/>
                  </a:lnTo>
                  <a:lnTo>
                    <a:pt x="4886198" y="4642485"/>
                  </a:lnTo>
                  <a:close/>
                  <a:moveTo>
                    <a:pt x="4886198" y="4667885"/>
                  </a:moveTo>
                  <a:lnTo>
                    <a:pt x="4886198" y="4680585"/>
                  </a:lnTo>
                  <a:lnTo>
                    <a:pt x="4873498" y="4680585"/>
                  </a:lnTo>
                  <a:lnTo>
                    <a:pt x="4873498" y="4667885"/>
                  </a:lnTo>
                  <a:close/>
                  <a:moveTo>
                    <a:pt x="4873498" y="4693285"/>
                  </a:moveTo>
                  <a:lnTo>
                    <a:pt x="4873498" y="4705985"/>
                  </a:lnTo>
                  <a:lnTo>
                    <a:pt x="4860798" y="4705985"/>
                  </a:lnTo>
                  <a:lnTo>
                    <a:pt x="4860798" y="4693285"/>
                  </a:lnTo>
                  <a:close/>
                  <a:moveTo>
                    <a:pt x="4860798" y="4718685"/>
                  </a:moveTo>
                  <a:lnTo>
                    <a:pt x="4860798" y="4731385"/>
                  </a:lnTo>
                  <a:lnTo>
                    <a:pt x="4848098" y="4731385"/>
                  </a:lnTo>
                  <a:lnTo>
                    <a:pt x="4848098" y="4718685"/>
                  </a:lnTo>
                  <a:close/>
                  <a:moveTo>
                    <a:pt x="4848098" y="4744085"/>
                  </a:moveTo>
                  <a:lnTo>
                    <a:pt x="4848098" y="4756785"/>
                  </a:lnTo>
                  <a:lnTo>
                    <a:pt x="4835398" y="4756785"/>
                  </a:lnTo>
                  <a:lnTo>
                    <a:pt x="4835398" y="4744085"/>
                  </a:lnTo>
                  <a:close/>
                  <a:moveTo>
                    <a:pt x="4835398" y="4769485"/>
                  </a:moveTo>
                  <a:lnTo>
                    <a:pt x="4835398" y="4782185"/>
                  </a:lnTo>
                  <a:lnTo>
                    <a:pt x="4822698" y="4782185"/>
                  </a:lnTo>
                  <a:lnTo>
                    <a:pt x="4822698" y="4769485"/>
                  </a:lnTo>
                  <a:close/>
                  <a:moveTo>
                    <a:pt x="4822698" y="4794885"/>
                  </a:moveTo>
                  <a:lnTo>
                    <a:pt x="4822698" y="4807585"/>
                  </a:lnTo>
                  <a:lnTo>
                    <a:pt x="4809998" y="4807585"/>
                  </a:lnTo>
                  <a:lnTo>
                    <a:pt x="4809998" y="4794885"/>
                  </a:lnTo>
                  <a:close/>
                  <a:moveTo>
                    <a:pt x="4809998" y="4820285"/>
                  </a:moveTo>
                  <a:lnTo>
                    <a:pt x="4809998" y="4832985"/>
                  </a:lnTo>
                  <a:lnTo>
                    <a:pt x="4797298" y="4832985"/>
                  </a:lnTo>
                  <a:lnTo>
                    <a:pt x="4797298" y="4820285"/>
                  </a:lnTo>
                  <a:close/>
                  <a:moveTo>
                    <a:pt x="4797298" y="4845685"/>
                  </a:moveTo>
                  <a:lnTo>
                    <a:pt x="4797298" y="4858385"/>
                  </a:lnTo>
                  <a:lnTo>
                    <a:pt x="4784598" y="4858385"/>
                  </a:lnTo>
                  <a:lnTo>
                    <a:pt x="4784598" y="4845685"/>
                  </a:lnTo>
                  <a:close/>
                  <a:moveTo>
                    <a:pt x="4784598" y="4871085"/>
                  </a:moveTo>
                  <a:lnTo>
                    <a:pt x="4784598" y="4883785"/>
                  </a:lnTo>
                  <a:lnTo>
                    <a:pt x="4771898" y="4883785"/>
                  </a:lnTo>
                  <a:lnTo>
                    <a:pt x="4771898" y="4871085"/>
                  </a:lnTo>
                  <a:close/>
                  <a:moveTo>
                    <a:pt x="4771898" y="4896485"/>
                  </a:moveTo>
                  <a:lnTo>
                    <a:pt x="4771898" y="4909185"/>
                  </a:lnTo>
                  <a:lnTo>
                    <a:pt x="4759198" y="4909185"/>
                  </a:lnTo>
                  <a:lnTo>
                    <a:pt x="4759198" y="4896485"/>
                  </a:lnTo>
                  <a:close/>
                  <a:moveTo>
                    <a:pt x="4759198" y="4921885"/>
                  </a:moveTo>
                  <a:lnTo>
                    <a:pt x="4759198" y="4934585"/>
                  </a:lnTo>
                  <a:lnTo>
                    <a:pt x="4746498" y="4934585"/>
                  </a:lnTo>
                  <a:lnTo>
                    <a:pt x="4746498" y="4921885"/>
                  </a:lnTo>
                  <a:close/>
                  <a:moveTo>
                    <a:pt x="4746498" y="4947285"/>
                  </a:moveTo>
                  <a:lnTo>
                    <a:pt x="4746498" y="4959985"/>
                  </a:lnTo>
                  <a:lnTo>
                    <a:pt x="4733798" y="4959985"/>
                  </a:lnTo>
                  <a:lnTo>
                    <a:pt x="4733798" y="4947285"/>
                  </a:lnTo>
                  <a:close/>
                  <a:moveTo>
                    <a:pt x="4733798" y="4972685"/>
                  </a:moveTo>
                  <a:lnTo>
                    <a:pt x="4733798" y="4985385"/>
                  </a:lnTo>
                  <a:lnTo>
                    <a:pt x="4721098" y="4985385"/>
                  </a:lnTo>
                  <a:lnTo>
                    <a:pt x="4721098" y="4972685"/>
                  </a:lnTo>
                  <a:close/>
                  <a:moveTo>
                    <a:pt x="4721098" y="4998085"/>
                  </a:moveTo>
                  <a:lnTo>
                    <a:pt x="4721098" y="5010785"/>
                  </a:lnTo>
                  <a:lnTo>
                    <a:pt x="4708398" y="5010785"/>
                  </a:lnTo>
                  <a:lnTo>
                    <a:pt x="4708398" y="4998085"/>
                  </a:lnTo>
                  <a:close/>
                  <a:moveTo>
                    <a:pt x="4708398" y="5023485"/>
                  </a:moveTo>
                  <a:lnTo>
                    <a:pt x="4708398" y="5036185"/>
                  </a:lnTo>
                  <a:lnTo>
                    <a:pt x="4695698" y="5036185"/>
                  </a:lnTo>
                  <a:lnTo>
                    <a:pt x="4695698" y="5023485"/>
                  </a:lnTo>
                  <a:close/>
                  <a:moveTo>
                    <a:pt x="4695698" y="5048885"/>
                  </a:moveTo>
                  <a:lnTo>
                    <a:pt x="4695698" y="5061585"/>
                  </a:lnTo>
                  <a:lnTo>
                    <a:pt x="4682998" y="5061585"/>
                  </a:lnTo>
                  <a:lnTo>
                    <a:pt x="4682998" y="5048885"/>
                  </a:lnTo>
                  <a:close/>
                  <a:moveTo>
                    <a:pt x="4682998" y="5074285"/>
                  </a:moveTo>
                  <a:lnTo>
                    <a:pt x="4682998" y="5086985"/>
                  </a:lnTo>
                  <a:lnTo>
                    <a:pt x="4670298" y="5086985"/>
                  </a:lnTo>
                  <a:lnTo>
                    <a:pt x="4670298" y="5074285"/>
                  </a:lnTo>
                  <a:close/>
                  <a:moveTo>
                    <a:pt x="4670298" y="5099685"/>
                  </a:moveTo>
                  <a:lnTo>
                    <a:pt x="4670298" y="5112385"/>
                  </a:lnTo>
                  <a:lnTo>
                    <a:pt x="4657598" y="5112385"/>
                  </a:lnTo>
                  <a:lnTo>
                    <a:pt x="4657598" y="5099685"/>
                  </a:lnTo>
                  <a:close/>
                  <a:moveTo>
                    <a:pt x="4657598" y="5125085"/>
                  </a:moveTo>
                  <a:lnTo>
                    <a:pt x="4657598" y="5137785"/>
                  </a:lnTo>
                  <a:lnTo>
                    <a:pt x="4644898" y="5137785"/>
                  </a:lnTo>
                  <a:lnTo>
                    <a:pt x="4644898" y="5125085"/>
                  </a:lnTo>
                  <a:close/>
                  <a:moveTo>
                    <a:pt x="4644898" y="5150485"/>
                  </a:moveTo>
                  <a:lnTo>
                    <a:pt x="4644898" y="5163185"/>
                  </a:lnTo>
                  <a:lnTo>
                    <a:pt x="4632198" y="5163185"/>
                  </a:lnTo>
                  <a:lnTo>
                    <a:pt x="4632198" y="5150485"/>
                  </a:lnTo>
                  <a:close/>
                  <a:moveTo>
                    <a:pt x="4632198" y="5175885"/>
                  </a:moveTo>
                  <a:lnTo>
                    <a:pt x="4632198" y="5188585"/>
                  </a:lnTo>
                  <a:lnTo>
                    <a:pt x="4619498" y="5188585"/>
                  </a:lnTo>
                  <a:lnTo>
                    <a:pt x="4619498" y="5175885"/>
                  </a:lnTo>
                  <a:close/>
                  <a:moveTo>
                    <a:pt x="4619498" y="5201285"/>
                  </a:moveTo>
                  <a:lnTo>
                    <a:pt x="4619498" y="5213985"/>
                  </a:lnTo>
                  <a:lnTo>
                    <a:pt x="4606798" y="5213985"/>
                  </a:lnTo>
                  <a:lnTo>
                    <a:pt x="4606798" y="5201285"/>
                  </a:lnTo>
                  <a:close/>
                  <a:moveTo>
                    <a:pt x="4606798" y="5226685"/>
                  </a:moveTo>
                  <a:lnTo>
                    <a:pt x="4606798" y="5239385"/>
                  </a:lnTo>
                  <a:lnTo>
                    <a:pt x="4594098" y="5239385"/>
                  </a:lnTo>
                  <a:lnTo>
                    <a:pt x="4594098" y="5226685"/>
                  </a:lnTo>
                  <a:close/>
                  <a:moveTo>
                    <a:pt x="4594098" y="5252085"/>
                  </a:moveTo>
                  <a:lnTo>
                    <a:pt x="4594098" y="5264785"/>
                  </a:lnTo>
                  <a:lnTo>
                    <a:pt x="4581398" y="5264785"/>
                  </a:lnTo>
                  <a:lnTo>
                    <a:pt x="4581398" y="5252085"/>
                  </a:lnTo>
                  <a:close/>
                  <a:moveTo>
                    <a:pt x="4581398" y="5277485"/>
                  </a:moveTo>
                  <a:lnTo>
                    <a:pt x="4581398" y="5290185"/>
                  </a:lnTo>
                  <a:lnTo>
                    <a:pt x="4568698" y="5290185"/>
                  </a:lnTo>
                  <a:lnTo>
                    <a:pt x="4568698" y="5277485"/>
                  </a:lnTo>
                  <a:close/>
                  <a:moveTo>
                    <a:pt x="4568698" y="5302885"/>
                  </a:moveTo>
                  <a:lnTo>
                    <a:pt x="4568698" y="5315585"/>
                  </a:lnTo>
                  <a:lnTo>
                    <a:pt x="4555998" y="5315585"/>
                  </a:lnTo>
                  <a:lnTo>
                    <a:pt x="4555998" y="5302885"/>
                  </a:lnTo>
                  <a:close/>
                  <a:moveTo>
                    <a:pt x="4555998" y="5328285"/>
                  </a:moveTo>
                  <a:lnTo>
                    <a:pt x="4555998" y="5340985"/>
                  </a:lnTo>
                  <a:lnTo>
                    <a:pt x="4543298" y="5340985"/>
                  </a:lnTo>
                  <a:lnTo>
                    <a:pt x="4543298" y="5328285"/>
                  </a:lnTo>
                  <a:close/>
                  <a:moveTo>
                    <a:pt x="4543298" y="5353685"/>
                  </a:moveTo>
                  <a:lnTo>
                    <a:pt x="4543298" y="5366385"/>
                  </a:lnTo>
                  <a:lnTo>
                    <a:pt x="4530598" y="5366385"/>
                  </a:lnTo>
                  <a:lnTo>
                    <a:pt x="4530598" y="5353685"/>
                  </a:lnTo>
                  <a:close/>
                  <a:moveTo>
                    <a:pt x="4530598" y="5379085"/>
                  </a:moveTo>
                  <a:lnTo>
                    <a:pt x="4530598" y="5391785"/>
                  </a:lnTo>
                  <a:lnTo>
                    <a:pt x="4517898" y="5391785"/>
                  </a:lnTo>
                  <a:lnTo>
                    <a:pt x="4517898" y="5379085"/>
                  </a:lnTo>
                  <a:close/>
                  <a:moveTo>
                    <a:pt x="4517898" y="5404485"/>
                  </a:moveTo>
                  <a:lnTo>
                    <a:pt x="4517898" y="5417185"/>
                  </a:lnTo>
                  <a:lnTo>
                    <a:pt x="4505198" y="5417185"/>
                  </a:lnTo>
                  <a:lnTo>
                    <a:pt x="4505198" y="5404485"/>
                  </a:lnTo>
                  <a:close/>
                  <a:moveTo>
                    <a:pt x="4505198" y="5429885"/>
                  </a:moveTo>
                  <a:lnTo>
                    <a:pt x="4505198" y="5442585"/>
                  </a:lnTo>
                  <a:lnTo>
                    <a:pt x="4492498" y="5442585"/>
                  </a:lnTo>
                  <a:lnTo>
                    <a:pt x="4492498" y="5429885"/>
                  </a:lnTo>
                  <a:close/>
                  <a:moveTo>
                    <a:pt x="4492498" y="5455285"/>
                  </a:moveTo>
                  <a:lnTo>
                    <a:pt x="4492498" y="5467985"/>
                  </a:lnTo>
                  <a:lnTo>
                    <a:pt x="4479798" y="5467985"/>
                  </a:lnTo>
                  <a:lnTo>
                    <a:pt x="4479798" y="5455285"/>
                  </a:lnTo>
                  <a:close/>
                  <a:moveTo>
                    <a:pt x="4479798" y="5480685"/>
                  </a:moveTo>
                  <a:lnTo>
                    <a:pt x="4479798" y="5493385"/>
                  </a:lnTo>
                  <a:lnTo>
                    <a:pt x="4467098" y="5493385"/>
                  </a:lnTo>
                  <a:lnTo>
                    <a:pt x="4467098" y="5480685"/>
                  </a:lnTo>
                  <a:close/>
                  <a:moveTo>
                    <a:pt x="4467098" y="5506085"/>
                  </a:moveTo>
                  <a:lnTo>
                    <a:pt x="4467098" y="5518785"/>
                  </a:lnTo>
                  <a:lnTo>
                    <a:pt x="4454398" y="5518785"/>
                  </a:lnTo>
                  <a:lnTo>
                    <a:pt x="4454398" y="5506085"/>
                  </a:lnTo>
                  <a:close/>
                  <a:moveTo>
                    <a:pt x="4454398" y="5531485"/>
                  </a:moveTo>
                  <a:lnTo>
                    <a:pt x="4454398" y="5544185"/>
                  </a:lnTo>
                  <a:lnTo>
                    <a:pt x="4441698" y="5544185"/>
                  </a:lnTo>
                  <a:lnTo>
                    <a:pt x="4441698" y="5531485"/>
                  </a:lnTo>
                  <a:close/>
                  <a:moveTo>
                    <a:pt x="4441698" y="5556885"/>
                  </a:moveTo>
                  <a:lnTo>
                    <a:pt x="4441698" y="5569585"/>
                  </a:lnTo>
                  <a:lnTo>
                    <a:pt x="4428998" y="5569585"/>
                  </a:lnTo>
                  <a:lnTo>
                    <a:pt x="4428998" y="5556885"/>
                  </a:lnTo>
                  <a:close/>
                  <a:moveTo>
                    <a:pt x="4428998" y="5582285"/>
                  </a:moveTo>
                  <a:lnTo>
                    <a:pt x="4428998" y="5594985"/>
                  </a:lnTo>
                  <a:lnTo>
                    <a:pt x="4416298" y="5594985"/>
                  </a:lnTo>
                  <a:lnTo>
                    <a:pt x="4416298" y="5582285"/>
                  </a:lnTo>
                  <a:close/>
                  <a:moveTo>
                    <a:pt x="4416298" y="5607685"/>
                  </a:moveTo>
                  <a:lnTo>
                    <a:pt x="4416298" y="5620385"/>
                  </a:lnTo>
                  <a:lnTo>
                    <a:pt x="4403598" y="5620385"/>
                  </a:lnTo>
                  <a:lnTo>
                    <a:pt x="4403598" y="5607685"/>
                  </a:lnTo>
                  <a:close/>
                  <a:moveTo>
                    <a:pt x="4403598" y="5633085"/>
                  </a:moveTo>
                  <a:lnTo>
                    <a:pt x="4403598" y="5645785"/>
                  </a:lnTo>
                  <a:lnTo>
                    <a:pt x="4390898" y="5645785"/>
                  </a:lnTo>
                  <a:lnTo>
                    <a:pt x="4390898" y="5633085"/>
                  </a:lnTo>
                  <a:close/>
                  <a:moveTo>
                    <a:pt x="4390898" y="5658485"/>
                  </a:moveTo>
                  <a:lnTo>
                    <a:pt x="4390898" y="5671185"/>
                  </a:lnTo>
                  <a:lnTo>
                    <a:pt x="4378198" y="5671185"/>
                  </a:lnTo>
                  <a:lnTo>
                    <a:pt x="4378198" y="5658485"/>
                  </a:lnTo>
                  <a:close/>
                  <a:moveTo>
                    <a:pt x="4378198" y="5683885"/>
                  </a:moveTo>
                  <a:lnTo>
                    <a:pt x="4378198" y="5696585"/>
                  </a:lnTo>
                  <a:lnTo>
                    <a:pt x="4365498" y="5696585"/>
                  </a:lnTo>
                  <a:lnTo>
                    <a:pt x="4365498" y="5683885"/>
                  </a:lnTo>
                  <a:close/>
                  <a:moveTo>
                    <a:pt x="4365498" y="5709285"/>
                  </a:moveTo>
                  <a:lnTo>
                    <a:pt x="4365498" y="5721985"/>
                  </a:lnTo>
                  <a:lnTo>
                    <a:pt x="4352798" y="5721985"/>
                  </a:lnTo>
                  <a:lnTo>
                    <a:pt x="4352798" y="5709285"/>
                  </a:lnTo>
                  <a:close/>
                  <a:moveTo>
                    <a:pt x="4352798" y="5734685"/>
                  </a:moveTo>
                  <a:lnTo>
                    <a:pt x="4352798" y="5747385"/>
                  </a:lnTo>
                  <a:lnTo>
                    <a:pt x="4340098" y="5747385"/>
                  </a:lnTo>
                  <a:lnTo>
                    <a:pt x="4340098" y="5734685"/>
                  </a:lnTo>
                  <a:close/>
                  <a:moveTo>
                    <a:pt x="4340098" y="5760085"/>
                  </a:moveTo>
                  <a:lnTo>
                    <a:pt x="4340098" y="5772785"/>
                  </a:lnTo>
                  <a:lnTo>
                    <a:pt x="4327398" y="5772785"/>
                  </a:lnTo>
                  <a:lnTo>
                    <a:pt x="4327398" y="5760085"/>
                  </a:lnTo>
                  <a:close/>
                  <a:moveTo>
                    <a:pt x="4327398" y="5785485"/>
                  </a:moveTo>
                  <a:lnTo>
                    <a:pt x="4327398" y="5798185"/>
                  </a:lnTo>
                  <a:lnTo>
                    <a:pt x="4314698" y="5798185"/>
                  </a:lnTo>
                  <a:lnTo>
                    <a:pt x="4314698" y="5785485"/>
                  </a:lnTo>
                  <a:close/>
                  <a:moveTo>
                    <a:pt x="4314698" y="5810885"/>
                  </a:moveTo>
                  <a:lnTo>
                    <a:pt x="4314698" y="5823585"/>
                  </a:lnTo>
                  <a:lnTo>
                    <a:pt x="4301998" y="5823585"/>
                  </a:lnTo>
                  <a:lnTo>
                    <a:pt x="4301998" y="5810885"/>
                  </a:lnTo>
                  <a:close/>
                  <a:moveTo>
                    <a:pt x="4301998" y="5836285"/>
                  </a:moveTo>
                  <a:lnTo>
                    <a:pt x="4301998" y="5848985"/>
                  </a:lnTo>
                  <a:lnTo>
                    <a:pt x="4289298" y="5848985"/>
                  </a:lnTo>
                  <a:lnTo>
                    <a:pt x="4289298" y="5836285"/>
                  </a:lnTo>
                  <a:close/>
                  <a:moveTo>
                    <a:pt x="4289298" y="5861685"/>
                  </a:moveTo>
                  <a:lnTo>
                    <a:pt x="4289298" y="5874385"/>
                  </a:lnTo>
                  <a:lnTo>
                    <a:pt x="4276598" y="5874385"/>
                  </a:lnTo>
                  <a:lnTo>
                    <a:pt x="4276598" y="5861685"/>
                  </a:lnTo>
                  <a:close/>
                  <a:moveTo>
                    <a:pt x="4276598" y="5887085"/>
                  </a:moveTo>
                  <a:lnTo>
                    <a:pt x="4276598" y="5899785"/>
                  </a:lnTo>
                  <a:lnTo>
                    <a:pt x="4263898" y="5899785"/>
                  </a:lnTo>
                  <a:lnTo>
                    <a:pt x="4263898" y="5887085"/>
                  </a:lnTo>
                  <a:close/>
                  <a:moveTo>
                    <a:pt x="4263898" y="5912485"/>
                  </a:moveTo>
                  <a:lnTo>
                    <a:pt x="4263898" y="5925185"/>
                  </a:lnTo>
                  <a:lnTo>
                    <a:pt x="4251198" y="5925185"/>
                  </a:lnTo>
                  <a:lnTo>
                    <a:pt x="4251198" y="5912485"/>
                  </a:lnTo>
                  <a:close/>
                  <a:moveTo>
                    <a:pt x="4251198" y="5937885"/>
                  </a:moveTo>
                  <a:lnTo>
                    <a:pt x="4251198" y="5950585"/>
                  </a:lnTo>
                  <a:lnTo>
                    <a:pt x="4238498" y="5950585"/>
                  </a:lnTo>
                  <a:lnTo>
                    <a:pt x="4238498" y="5937885"/>
                  </a:lnTo>
                  <a:close/>
                  <a:moveTo>
                    <a:pt x="4238498" y="5963285"/>
                  </a:moveTo>
                  <a:lnTo>
                    <a:pt x="4238498" y="5975985"/>
                  </a:lnTo>
                  <a:lnTo>
                    <a:pt x="4225798" y="5975985"/>
                  </a:lnTo>
                  <a:lnTo>
                    <a:pt x="4225798" y="5963285"/>
                  </a:lnTo>
                  <a:close/>
                  <a:moveTo>
                    <a:pt x="4225798" y="5988685"/>
                  </a:moveTo>
                  <a:lnTo>
                    <a:pt x="4225798" y="6001385"/>
                  </a:lnTo>
                  <a:lnTo>
                    <a:pt x="4213098" y="6001385"/>
                  </a:lnTo>
                  <a:lnTo>
                    <a:pt x="4213098" y="5988685"/>
                  </a:lnTo>
                  <a:close/>
                  <a:moveTo>
                    <a:pt x="4213098" y="6014085"/>
                  </a:moveTo>
                  <a:lnTo>
                    <a:pt x="4213098" y="6026785"/>
                  </a:lnTo>
                  <a:lnTo>
                    <a:pt x="4200398" y="6026785"/>
                  </a:lnTo>
                  <a:lnTo>
                    <a:pt x="4200398" y="6014085"/>
                  </a:lnTo>
                  <a:close/>
                  <a:moveTo>
                    <a:pt x="4200398" y="6039485"/>
                  </a:moveTo>
                  <a:lnTo>
                    <a:pt x="4200398" y="6052185"/>
                  </a:lnTo>
                  <a:lnTo>
                    <a:pt x="4187698" y="6052185"/>
                  </a:lnTo>
                  <a:lnTo>
                    <a:pt x="4187698" y="6039485"/>
                  </a:lnTo>
                  <a:close/>
                  <a:moveTo>
                    <a:pt x="4187698" y="6064885"/>
                  </a:moveTo>
                  <a:lnTo>
                    <a:pt x="4187698" y="6077585"/>
                  </a:lnTo>
                  <a:lnTo>
                    <a:pt x="4174998" y="6077585"/>
                  </a:lnTo>
                  <a:lnTo>
                    <a:pt x="4174998" y="6064885"/>
                  </a:lnTo>
                  <a:close/>
                  <a:moveTo>
                    <a:pt x="4174998" y="6090285"/>
                  </a:moveTo>
                  <a:lnTo>
                    <a:pt x="4174998" y="6102985"/>
                  </a:lnTo>
                  <a:lnTo>
                    <a:pt x="4162298" y="6102985"/>
                  </a:lnTo>
                  <a:lnTo>
                    <a:pt x="4162298" y="6090285"/>
                  </a:lnTo>
                  <a:close/>
                  <a:moveTo>
                    <a:pt x="4162298" y="6115685"/>
                  </a:moveTo>
                  <a:lnTo>
                    <a:pt x="4162298" y="6128385"/>
                  </a:lnTo>
                  <a:lnTo>
                    <a:pt x="4149598" y="6128385"/>
                  </a:lnTo>
                  <a:lnTo>
                    <a:pt x="4149598" y="6115685"/>
                  </a:lnTo>
                  <a:close/>
                  <a:moveTo>
                    <a:pt x="4149598" y="6141085"/>
                  </a:moveTo>
                  <a:lnTo>
                    <a:pt x="4149598" y="6153785"/>
                  </a:lnTo>
                  <a:lnTo>
                    <a:pt x="4136898" y="6153785"/>
                  </a:lnTo>
                  <a:lnTo>
                    <a:pt x="4136898" y="6141085"/>
                  </a:lnTo>
                  <a:close/>
                  <a:moveTo>
                    <a:pt x="4136898" y="6166485"/>
                  </a:moveTo>
                  <a:lnTo>
                    <a:pt x="4136898" y="6179185"/>
                  </a:lnTo>
                  <a:lnTo>
                    <a:pt x="4124198" y="6179185"/>
                  </a:lnTo>
                  <a:lnTo>
                    <a:pt x="4124198" y="6166485"/>
                  </a:lnTo>
                  <a:close/>
                  <a:moveTo>
                    <a:pt x="4124198" y="6191885"/>
                  </a:moveTo>
                  <a:lnTo>
                    <a:pt x="4124198" y="6204585"/>
                  </a:lnTo>
                  <a:lnTo>
                    <a:pt x="4111498" y="6204585"/>
                  </a:lnTo>
                  <a:lnTo>
                    <a:pt x="4111498" y="6191885"/>
                  </a:lnTo>
                  <a:close/>
                  <a:moveTo>
                    <a:pt x="4111498" y="6217285"/>
                  </a:moveTo>
                  <a:lnTo>
                    <a:pt x="4111498" y="6229985"/>
                  </a:lnTo>
                  <a:lnTo>
                    <a:pt x="4098798" y="6229985"/>
                  </a:lnTo>
                  <a:lnTo>
                    <a:pt x="4098798" y="6217285"/>
                  </a:lnTo>
                  <a:close/>
                  <a:moveTo>
                    <a:pt x="4098798" y="6242685"/>
                  </a:moveTo>
                  <a:lnTo>
                    <a:pt x="4098798" y="6255385"/>
                  </a:lnTo>
                  <a:lnTo>
                    <a:pt x="4086098" y="6255385"/>
                  </a:lnTo>
                  <a:lnTo>
                    <a:pt x="4086098" y="6242685"/>
                  </a:lnTo>
                  <a:close/>
                  <a:moveTo>
                    <a:pt x="4086098" y="6268085"/>
                  </a:moveTo>
                  <a:lnTo>
                    <a:pt x="4086098" y="6280785"/>
                  </a:lnTo>
                  <a:lnTo>
                    <a:pt x="4073398" y="6280785"/>
                  </a:lnTo>
                  <a:lnTo>
                    <a:pt x="4073398" y="6268085"/>
                  </a:lnTo>
                  <a:close/>
                  <a:moveTo>
                    <a:pt x="4073398" y="6293485"/>
                  </a:moveTo>
                  <a:lnTo>
                    <a:pt x="4073398" y="6306185"/>
                  </a:lnTo>
                  <a:lnTo>
                    <a:pt x="4060698" y="6306185"/>
                  </a:lnTo>
                  <a:lnTo>
                    <a:pt x="4060698" y="6293485"/>
                  </a:lnTo>
                  <a:close/>
                  <a:moveTo>
                    <a:pt x="4060698" y="6318885"/>
                  </a:moveTo>
                  <a:lnTo>
                    <a:pt x="4060698" y="6331585"/>
                  </a:lnTo>
                  <a:lnTo>
                    <a:pt x="4047998" y="6331585"/>
                  </a:lnTo>
                  <a:lnTo>
                    <a:pt x="4047998" y="6318885"/>
                  </a:lnTo>
                  <a:close/>
                  <a:moveTo>
                    <a:pt x="4047998" y="6344285"/>
                  </a:moveTo>
                  <a:lnTo>
                    <a:pt x="4047998" y="6356985"/>
                  </a:lnTo>
                  <a:lnTo>
                    <a:pt x="4035298" y="6356985"/>
                  </a:lnTo>
                  <a:lnTo>
                    <a:pt x="4035298" y="6344285"/>
                  </a:lnTo>
                  <a:close/>
                  <a:moveTo>
                    <a:pt x="4035298" y="6369685"/>
                  </a:moveTo>
                  <a:lnTo>
                    <a:pt x="4035298" y="6382385"/>
                  </a:lnTo>
                  <a:lnTo>
                    <a:pt x="4022598" y="6382385"/>
                  </a:lnTo>
                  <a:lnTo>
                    <a:pt x="4022598" y="6369685"/>
                  </a:lnTo>
                  <a:close/>
                  <a:moveTo>
                    <a:pt x="4022598" y="6395085"/>
                  </a:moveTo>
                  <a:lnTo>
                    <a:pt x="4022598" y="6407785"/>
                  </a:lnTo>
                  <a:lnTo>
                    <a:pt x="4009898" y="6407785"/>
                  </a:lnTo>
                  <a:lnTo>
                    <a:pt x="4009898" y="6395085"/>
                  </a:lnTo>
                  <a:close/>
                  <a:moveTo>
                    <a:pt x="4009898" y="6420485"/>
                  </a:moveTo>
                  <a:lnTo>
                    <a:pt x="4009898" y="6433185"/>
                  </a:lnTo>
                  <a:lnTo>
                    <a:pt x="3997198" y="6433185"/>
                  </a:lnTo>
                  <a:lnTo>
                    <a:pt x="3997198" y="6420485"/>
                  </a:lnTo>
                  <a:close/>
                  <a:moveTo>
                    <a:pt x="3997198" y="6445885"/>
                  </a:moveTo>
                  <a:lnTo>
                    <a:pt x="3997198" y="6458585"/>
                  </a:lnTo>
                  <a:lnTo>
                    <a:pt x="3984498" y="6458585"/>
                  </a:lnTo>
                  <a:lnTo>
                    <a:pt x="3984498" y="6445885"/>
                  </a:lnTo>
                  <a:close/>
                  <a:moveTo>
                    <a:pt x="3984498" y="6471285"/>
                  </a:moveTo>
                  <a:lnTo>
                    <a:pt x="3984498" y="6483985"/>
                  </a:lnTo>
                  <a:lnTo>
                    <a:pt x="3971798" y="6483985"/>
                  </a:lnTo>
                  <a:lnTo>
                    <a:pt x="3971798" y="6471285"/>
                  </a:lnTo>
                  <a:close/>
                  <a:moveTo>
                    <a:pt x="3971798" y="6496685"/>
                  </a:moveTo>
                  <a:lnTo>
                    <a:pt x="3971798" y="6509385"/>
                  </a:lnTo>
                  <a:lnTo>
                    <a:pt x="3959098" y="6509385"/>
                  </a:lnTo>
                  <a:lnTo>
                    <a:pt x="3959098" y="6496685"/>
                  </a:lnTo>
                  <a:close/>
                  <a:moveTo>
                    <a:pt x="3959098" y="6522085"/>
                  </a:moveTo>
                  <a:lnTo>
                    <a:pt x="3959098" y="6534785"/>
                  </a:lnTo>
                  <a:lnTo>
                    <a:pt x="3946398" y="6534785"/>
                  </a:lnTo>
                  <a:lnTo>
                    <a:pt x="3946398" y="6522085"/>
                  </a:lnTo>
                  <a:close/>
                  <a:moveTo>
                    <a:pt x="3946398" y="6547485"/>
                  </a:moveTo>
                  <a:lnTo>
                    <a:pt x="3946398" y="6560185"/>
                  </a:lnTo>
                  <a:lnTo>
                    <a:pt x="3933698" y="6560185"/>
                  </a:lnTo>
                  <a:lnTo>
                    <a:pt x="3933698" y="6547485"/>
                  </a:lnTo>
                  <a:close/>
                  <a:moveTo>
                    <a:pt x="3933698" y="6572885"/>
                  </a:moveTo>
                  <a:lnTo>
                    <a:pt x="3933698" y="6585585"/>
                  </a:lnTo>
                  <a:lnTo>
                    <a:pt x="3920998" y="6585585"/>
                  </a:lnTo>
                  <a:lnTo>
                    <a:pt x="3920998" y="6572885"/>
                  </a:lnTo>
                  <a:close/>
                  <a:moveTo>
                    <a:pt x="3920998" y="6598285"/>
                  </a:moveTo>
                  <a:lnTo>
                    <a:pt x="3920998" y="6610985"/>
                  </a:lnTo>
                  <a:lnTo>
                    <a:pt x="3908298" y="6610985"/>
                  </a:lnTo>
                  <a:lnTo>
                    <a:pt x="3908298" y="6598285"/>
                  </a:lnTo>
                  <a:close/>
                  <a:moveTo>
                    <a:pt x="3908298" y="6623685"/>
                  </a:moveTo>
                  <a:lnTo>
                    <a:pt x="3908298" y="6636385"/>
                  </a:lnTo>
                  <a:lnTo>
                    <a:pt x="3895598" y="6636385"/>
                  </a:lnTo>
                  <a:lnTo>
                    <a:pt x="3895598" y="6623685"/>
                  </a:lnTo>
                  <a:close/>
                  <a:moveTo>
                    <a:pt x="3895598" y="6649085"/>
                  </a:moveTo>
                  <a:lnTo>
                    <a:pt x="3895598" y="6661785"/>
                  </a:lnTo>
                  <a:lnTo>
                    <a:pt x="3882898" y="6661785"/>
                  </a:lnTo>
                  <a:lnTo>
                    <a:pt x="3882898" y="6649085"/>
                  </a:lnTo>
                  <a:close/>
                  <a:moveTo>
                    <a:pt x="3882898" y="6674485"/>
                  </a:moveTo>
                  <a:lnTo>
                    <a:pt x="3882898" y="6687185"/>
                  </a:lnTo>
                  <a:lnTo>
                    <a:pt x="3870198" y="6687185"/>
                  </a:lnTo>
                  <a:lnTo>
                    <a:pt x="3870198" y="6674485"/>
                  </a:lnTo>
                  <a:close/>
                  <a:moveTo>
                    <a:pt x="3870198" y="6699885"/>
                  </a:moveTo>
                  <a:lnTo>
                    <a:pt x="3870198" y="6712585"/>
                  </a:lnTo>
                  <a:lnTo>
                    <a:pt x="3857498" y="6712585"/>
                  </a:lnTo>
                  <a:lnTo>
                    <a:pt x="3857498" y="6699885"/>
                  </a:lnTo>
                  <a:close/>
                  <a:moveTo>
                    <a:pt x="3857498" y="6725285"/>
                  </a:moveTo>
                  <a:lnTo>
                    <a:pt x="3857498" y="6737985"/>
                  </a:lnTo>
                  <a:lnTo>
                    <a:pt x="3844798" y="6737985"/>
                  </a:lnTo>
                  <a:lnTo>
                    <a:pt x="3844798" y="6725285"/>
                  </a:lnTo>
                  <a:close/>
                  <a:moveTo>
                    <a:pt x="3844798" y="6750685"/>
                  </a:moveTo>
                  <a:lnTo>
                    <a:pt x="3844798" y="6763385"/>
                  </a:lnTo>
                  <a:lnTo>
                    <a:pt x="3832098" y="6763385"/>
                  </a:lnTo>
                  <a:lnTo>
                    <a:pt x="3832098" y="6750685"/>
                  </a:lnTo>
                  <a:close/>
                  <a:moveTo>
                    <a:pt x="3832098" y="6776085"/>
                  </a:moveTo>
                  <a:lnTo>
                    <a:pt x="3832098" y="6788785"/>
                  </a:lnTo>
                  <a:lnTo>
                    <a:pt x="3819398" y="6788785"/>
                  </a:lnTo>
                  <a:lnTo>
                    <a:pt x="3819398" y="6776085"/>
                  </a:lnTo>
                  <a:close/>
                  <a:moveTo>
                    <a:pt x="3819398" y="6801485"/>
                  </a:moveTo>
                  <a:lnTo>
                    <a:pt x="3819398" y="6814185"/>
                  </a:lnTo>
                  <a:lnTo>
                    <a:pt x="3806698" y="6814185"/>
                  </a:lnTo>
                  <a:lnTo>
                    <a:pt x="3806698" y="6801485"/>
                  </a:lnTo>
                  <a:close/>
                  <a:moveTo>
                    <a:pt x="3806698" y="6826885"/>
                  </a:moveTo>
                  <a:lnTo>
                    <a:pt x="3806698" y="6839585"/>
                  </a:lnTo>
                  <a:lnTo>
                    <a:pt x="3793998" y="6839585"/>
                  </a:lnTo>
                  <a:lnTo>
                    <a:pt x="3793998" y="6826885"/>
                  </a:lnTo>
                  <a:close/>
                  <a:moveTo>
                    <a:pt x="3793998" y="6852285"/>
                  </a:moveTo>
                  <a:lnTo>
                    <a:pt x="3793998" y="6864985"/>
                  </a:lnTo>
                  <a:lnTo>
                    <a:pt x="3781298" y="6864985"/>
                  </a:lnTo>
                  <a:lnTo>
                    <a:pt x="3781298" y="6852285"/>
                  </a:lnTo>
                  <a:close/>
                  <a:moveTo>
                    <a:pt x="3781298" y="6877685"/>
                  </a:moveTo>
                  <a:lnTo>
                    <a:pt x="3781298" y="6890385"/>
                  </a:lnTo>
                  <a:lnTo>
                    <a:pt x="3768598" y="6890385"/>
                  </a:lnTo>
                  <a:lnTo>
                    <a:pt x="3768598" y="6877685"/>
                  </a:lnTo>
                  <a:close/>
                  <a:moveTo>
                    <a:pt x="3768598" y="6903085"/>
                  </a:moveTo>
                  <a:lnTo>
                    <a:pt x="3768598" y="6915785"/>
                  </a:lnTo>
                  <a:lnTo>
                    <a:pt x="3755898" y="6915785"/>
                  </a:lnTo>
                  <a:lnTo>
                    <a:pt x="3755898" y="6903085"/>
                  </a:lnTo>
                  <a:close/>
                  <a:moveTo>
                    <a:pt x="3755898" y="6928485"/>
                  </a:moveTo>
                  <a:lnTo>
                    <a:pt x="3755898" y="6941185"/>
                  </a:lnTo>
                  <a:lnTo>
                    <a:pt x="3743198" y="6941185"/>
                  </a:lnTo>
                  <a:lnTo>
                    <a:pt x="3743198" y="6928485"/>
                  </a:lnTo>
                  <a:close/>
                  <a:moveTo>
                    <a:pt x="3743198" y="6953885"/>
                  </a:moveTo>
                  <a:lnTo>
                    <a:pt x="3743198" y="6966585"/>
                  </a:lnTo>
                  <a:lnTo>
                    <a:pt x="3730498" y="6966585"/>
                  </a:lnTo>
                  <a:lnTo>
                    <a:pt x="3730498" y="6953885"/>
                  </a:lnTo>
                  <a:close/>
                  <a:moveTo>
                    <a:pt x="3730498" y="6979285"/>
                  </a:moveTo>
                  <a:lnTo>
                    <a:pt x="3730498" y="6991985"/>
                  </a:lnTo>
                  <a:lnTo>
                    <a:pt x="3717798" y="6991985"/>
                  </a:lnTo>
                  <a:lnTo>
                    <a:pt x="3717798" y="6979285"/>
                  </a:lnTo>
                  <a:close/>
                  <a:moveTo>
                    <a:pt x="3717798" y="7004685"/>
                  </a:moveTo>
                  <a:lnTo>
                    <a:pt x="3717798" y="7017385"/>
                  </a:lnTo>
                  <a:lnTo>
                    <a:pt x="3705098" y="7017385"/>
                  </a:lnTo>
                  <a:lnTo>
                    <a:pt x="3705098" y="7004685"/>
                  </a:lnTo>
                  <a:close/>
                  <a:moveTo>
                    <a:pt x="3705098" y="7030085"/>
                  </a:moveTo>
                  <a:lnTo>
                    <a:pt x="3705098" y="7042785"/>
                  </a:lnTo>
                  <a:lnTo>
                    <a:pt x="3692398" y="7042785"/>
                  </a:lnTo>
                  <a:lnTo>
                    <a:pt x="3692398" y="7030085"/>
                  </a:lnTo>
                  <a:close/>
                  <a:moveTo>
                    <a:pt x="3692398" y="7055485"/>
                  </a:moveTo>
                  <a:lnTo>
                    <a:pt x="3692398" y="7065137"/>
                  </a:lnTo>
                  <a:cubicBezTo>
                    <a:pt x="3692398" y="7068693"/>
                    <a:pt x="3689604" y="7071487"/>
                    <a:pt x="3686048" y="7071487"/>
                  </a:cubicBezTo>
                  <a:lnTo>
                    <a:pt x="3683000" y="7071487"/>
                  </a:lnTo>
                  <a:lnTo>
                    <a:pt x="3683000" y="7058787"/>
                  </a:lnTo>
                  <a:lnTo>
                    <a:pt x="3686048" y="7058787"/>
                  </a:lnTo>
                  <a:lnTo>
                    <a:pt x="3686048" y="7065137"/>
                  </a:lnTo>
                  <a:lnTo>
                    <a:pt x="3679698" y="7065137"/>
                  </a:lnTo>
                  <a:lnTo>
                    <a:pt x="3679698" y="7055485"/>
                  </a:lnTo>
                  <a:close/>
                  <a:moveTo>
                    <a:pt x="3657600" y="7071487"/>
                  </a:moveTo>
                  <a:lnTo>
                    <a:pt x="3644900" y="7071487"/>
                  </a:lnTo>
                  <a:lnTo>
                    <a:pt x="3644900" y="7058787"/>
                  </a:lnTo>
                  <a:lnTo>
                    <a:pt x="3657600" y="7058787"/>
                  </a:lnTo>
                  <a:close/>
                  <a:moveTo>
                    <a:pt x="3632200" y="7058787"/>
                  </a:moveTo>
                  <a:lnTo>
                    <a:pt x="3619500" y="7058787"/>
                  </a:lnTo>
                  <a:lnTo>
                    <a:pt x="3619500" y="7046087"/>
                  </a:lnTo>
                  <a:lnTo>
                    <a:pt x="3632200" y="7046087"/>
                  </a:lnTo>
                  <a:close/>
                  <a:moveTo>
                    <a:pt x="3606800" y="7046087"/>
                  </a:moveTo>
                  <a:lnTo>
                    <a:pt x="3594100" y="7046087"/>
                  </a:lnTo>
                  <a:lnTo>
                    <a:pt x="3594100" y="7033387"/>
                  </a:lnTo>
                  <a:lnTo>
                    <a:pt x="3606800" y="7033387"/>
                  </a:lnTo>
                  <a:close/>
                  <a:moveTo>
                    <a:pt x="3581400" y="7033387"/>
                  </a:moveTo>
                  <a:lnTo>
                    <a:pt x="3568700" y="7033387"/>
                  </a:lnTo>
                  <a:lnTo>
                    <a:pt x="3568700" y="7020687"/>
                  </a:lnTo>
                  <a:lnTo>
                    <a:pt x="3581400" y="7020687"/>
                  </a:lnTo>
                  <a:close/>
                  <a:moveTo>
                    <a:pt x="3556000" y="7020687"/>
                  </a:moveTo>
                  <a:lnTo>
                    <a:pt x="3543300" y="7020687"/>
                  </a:lnTo>
                  <a:lnTo>
                    <a:pt x="3543300" y="7007987"/>
                  </a:lnTo>
                  <a:lnTo>
                    <a:pt x="3556000" y="7007987"/>
                  </a:lnTo>
                  <a:close/>
                  <a:moveTo>
                    <a:pt x="3530600" y="7007987"/>
                  </a:moveTo>
                  <a:lnTo>
                    <a:pt x="3517900" y="7007987"/>
                  </a:lnTo>
                  <a:lnTo>
                    <a:pt x="3517900" y="6995287"/>
                  </a:lnTo>
                  <a:lnTo>
                    <a:pt x="3530600" y="6995287"/>
                  </a:lnTo>
                  <a:close/>
                  <a:moveTo>
                    <a:pt x="3505200" y="6995287"/>
                  </a:moveTo>
                  <a:lnTo>
                    <a:pt x="3492500" y="6995287"/>
                  </a:lnTo>
                  <a:lnTo>
                    <a:pt x="3492500" y="6982587"/>
                  </a:lnTo>
                  <a:lnTo>
                    <a:pt x="3505200" y="6982587"/>
                  </a:lnTo>
                  <a:close/>
                  <a:moveTo>
                    <a:pt x="3479800" y="6982587"/>
                  </a:moveTo>
                  <a:lnTo>
                    <a:pt x="3467100" y="6982587"/>
                  </a:lnTo>
                  <a:lnTo>
                    <a:pt x="3467100" y="6969887"/>
                  </a:lnTo>
                  <a:lnTo>
                    <a:pt x="3479800" y="6969887"/>
                  </a:lnTo>
                  <a:close/>
                  <a:moveTo>
                    <a:pt x="3454400" y="6969887"/>
                  </a:moveTo>
                  <a:lnTo>
                    <a:pt x="3441700" y="6969887"/>
                  </a:lnTo>
                  <a:lnTo>
                    <a:pt x="3441700" y="6957187"/>
                  </a:lnTo>
                  <a:lnTo>
                    <a:pt x="3454400" y="6957187"/>
                  </a:lnTo>
                  <a:close/>
                  <a:moveTo>
                    <a:pt x="3429000" y="6957187"/>
                  </a:moveTo>
                  <a:lnTo>
                    <a:pt x="3416300" y="6957187"/>
                  </a:lnTo>
                  <a:lnTo>
                    <a:pt x="3416300" y="6944487"/>
                  </a:lnTo>
                  <a:lnTo>
                    <a:pt x="3429000" y="6944487"/>
                  </a:lnTo>
                  <a:close/>
                  <a:moveTo>
                    <a:pt x="3403600" y="6944487"/>
                  </a:moveTo>
                  <a:lnTo>
                    <a:pt x="3390900" y="6944487"/>
                  </a:lnTo>
                  <a:lnTo>
                    <a:pt x="3390900" y="6931787"/>
                  </a:lnTo>
                  <a:lnTo>
                    <a:pt x="3403600" y="6931787"/>
                  </a:lnTo>
                  <a:close/>
                  <a:moveTo>
                    <a:pt x="3378200" y="6931787"/>
                  </a:moveTo>
                  <a:lnTo>
                    <a:pt x="3365500" y="6931787"/>
                  </a:lnTo>
                  <a:lnTo>
                    <a:pt x="3365500" y="6919087"/>
                  </a:lnTo>
                  <a:lnTo>
                    <a:pt x="3378200" y="6919087"/>
                  </a:lnTo>
                  <a:close/>
                  <a:moveTo>
                    <a:pt x="3352800" y="6919087"/>
                  </a:moveTo>
                  <a:lnTo>
                    <a:pt x="3340100" y="6919087"/>
                  </a:lnTo>
                  <a:lnTo>
                    <a:pt x="3340100" y="6906387"/>
                  </a:lnTo>
                  <a:lnTo>
                    <a:pt x="3352800" y="6906387"/>
                  </a:lnTo>
                  <a:close/>
                  <a:moveTo>
                    <a:pt x="3327400" y="6906387"/>
                  </a:moveTo>
                  <a:lnTo>
                    <a:pt x="3314700" y="6906387"/>
                  </a:lnTo>
                  <a:lnTo>
                    <a:pt x="3314700" y="6893687"/>
                  </a:lnTo>
                  <a:lnTo>
                    <a:pt x="3327400" y="6893687"/>
                  </a:lnTo>
                  <a:close/>
                  <a:moveTo>
                    <a:pt x="3302000" y="6893687"/>
                  </a:moveTo>
                  <a:lnTo>
                    <a:pt x="3289300" y="6893687"/>
                  </a:lnTo>
                  <a:lnTo>
                    <a:pt x="3289300" y="6880987"/>
                  </a:lnTo>
                  <a:lnTo>
                    <a:pt x="3302000" y="6880987"/>
                  </a:lnTo>
                  <a:close/>
                  <a:moveTo>
                    <a:pt x="3276600" y="6880987"/>
                  </a:moveTo>
                  <a:lnTo>
                    <a:pt x="3263900" y="6880987"/>
                  </a:lnTo>
                  <a:lnTo>
                    <a:pt x="3263900" y="6868287"/>
                  </a:lnTo>
                  <a:lnTo>
                    <a:pt x="3276600" y="6868287"/>
                  </a:lnTo>
                  <a:close/>
                  <a:moveTo>
                    <a:pt x="3251200" y="6868287"/>
                  </a:moveTo>
                  <a:lnTo>
                    <a:pt x="3238500" y="6868287"/>
                  </a:lnTo>
                  <a:lnTo>
                    <a:pt x="3238500" y="6855587"/>
                  </a:lnTo>
                  <a:lnTo>
                    <a:pt x="3251200" y="6855587"/>
                  </a:lnTo>
                  <a:close/>
                  <a:moveTo>
                    <a:pt x="3225800" y="6855587"/>
                  </a:moveTo>
                  <a:lnTo>
                    <a:pt x="3213100" y="6855587"/>
                  </a:lnTo>
                  <a:lnTo>
                    <a:pt x="3213100" y="6842887"/>
                  </a:lnTo>
                  <a:lnTo>
                    <a:pt x="3225800" y="6842887"/>
                  </a:lnTo>
                  <a:close/>
                  <a:moveTo>
                    <a:pt x="3200400" y="6842887"/>
                  </a:moveTo>
                  <a:lnTo>
                    <a:pt x="3187700" y="6842887"/>
                  </a:lnTo>
                  <a:lnTo>
                    <a:pt x="3187700" y="6830187"/>
                  </a:lnTo>
                  <a:lnTo>
                    <a:pt x="3200400" y="6830187"/>
                  </a:lnTo>
                  <a:close/>
                  <a:moveTo>
                    <a:pt x="3175000" y="6830187"/>
                  </a:moveTo>
                  <a:lnTo>
                    <a:pt x="3162300" y="6830187"/>
                  </a:lnTo>
                  <a:lnTo>
                    <a:pt x="3162300" y="6817487"/>
                  </a:lnTo>
                  <a:lnTo>
                    <a:pt x="3175000" y="6817487"/>
                  </a:lnTo>
                  <a:close/>
                  <a:moveTo>
                    <a:pt x="3149600" y="6817487"/>
                  </a:moveTo>
                  <a:lnTo>
                    <a:pt x="3136900" y="6817487"/>
                  </a:lnTo>
                  <a:lnTo>
                    <a:pt x="3136900" y="6804787"/>
                  </a:lnTo>
                  <a:lnTo>
                    <a:pt x="3149600" y="6804787"/>
                  </a:lnTo>
                  <a:close/>
                  <a:moveTo>
                    <a:pt x="3124200" y="6804787"/>
                  </a:moveTo>
                  <a:lnTo>
                    <a:pt x="3111500" y="6804787"/>
                  </a:lnTo>
                  <a:lnTo>
                    <a:pt x="3111500" y="6792087"/>
                  </a:lnTo>
                  <a:lnTo>
                    <a:pt x="3124200" y="6792087"/>
                  </a:lnTo>
                  <a:close/>
                  <a:moveTo>
                    <a:pt x="3098800" y="6792087"/>
                  </a:moveTo>
                  <a:lnTo>
                    <a:pt x="3086100" y="6792087"/>
                  </a:lnTo>
                  <a:lnTo>
                    <a:pt x="3086100" y="6779387"/>
                  </a:lnTo>
                  <a:lnTo>
                    <a:pt x="3098800" y="6779387"/>
                  </a:lnTo>
                  <a:close/>
                  <a:moveTo>
                    <a:pt x="3073400" y="6779387"/>
                  </a:moveTo>
                  <a:lnTo>
                    <a:pt x="3060700" y="6779387"/>
                  </a:lnTo>
                  <a:lnTo>
                    <a:pt x="3060700" y="6766687"/>
                  </a:lnTo>
                  <a:lnTo>
                    <a:pt x="3073400" y="6766687"/>
                  </a:lnTo>
                  <a:close/>
                  <a:moveTo>
                    <a:pt x="3048000" y="6766687"/>
                  </a:moveTo>
                  <a:lnTo>
                    <a:pt x="3035300" y="6766687"/>
                  </a:lnTo>
                  <a:lnTo>
                    <a:pt x="3035300" y="6753987"/>
                  </a:lnTo>
                  <a:lnTo>
                    <a:pt x="3048000" y="6753987"/>
                  </a:lnTo>
                  <a:close/>
                  <a:moveTo>
                    <a:pt x="3022600" y="6753987"/>
                  </a:moveTo>
                  <a:lnTo>
                    <a:pt x="3009900" y="6753987"/>
                  </a:lnTo>
                  <a:lnTo>
                    <a:pt x="3009900" y="6741287"/>
                  </a:lnTo>
                  <a:lnTo>
                    <a:pt x="3022600" y="6741287"/>
                  </a:lnTo>
                  <a:close/>
                  <a:moveTo>
                    <a:pt x="2997200" y="6741287"/>
                  </a:moveTo>
                  <a:lnTo>
                    <a:pt x="2984500" y="6741287"/>
                  </a:lnTo>
                  <a:lnTo>
                    <a:pt x="2984500" y="6728587"/>
                  </a:lnTo>
                  <a:lnTo>
                    <a:pt x="2997200" y="6728587"/>
                  </a:lnTo>
                  <a:close/>
                  <a:moveTo>
                    <a:pt x="2971800" y="6728587"/>
                  </a:moveTo>
                  <a:lnTo>
                    <a:pt x="2959100" y="6728587"/>
                  </a:lnTo>
                  <a:lnTo>
                    <a:pt x="2959100" y="6715887"/>
                  </a:lnTo>
                  <a:lnTo>
                    <a:pt x="2971800" y="6715887"/>
                  </a:lnTo>
                  <a:close/>
                  <a:moveTo>
                    <a:pt x="2946400" y="6715887"/>
                  </a:moveTo>
                  <a:lnTo>
                    <a:pt x="2933700" y="6715887"/>
                  </a:lnTo>
                  <a:lnTo>
                    <a:pt x="2933700" y="6703187"/>
                  </a:lnTo>
                  <a:lnTo>
                    <a:pt x="2946400" y="6703187"/>
                  </a:lnTo>
                  <a:close/>
                  <a:moveTo>
                    <a:pt x="2921000" y="6703187"/>
                  </a:moveTo>
                  <a:lnTo>
                    <a:pt x="2908300" y="6703187"/>
                  </a:lnTo>
                  <a:lnTo>
                    <a:pt x="2908300" y="6690487"/>
                  </a:lnTo>
                  <a:lnTo>
                    <a:pt x="2921000" y="6690487"/>
                  </a:lnTo>
                  <a:close/>
                  <a:moveTo>
                    <a:pt x="2895600" y="6690487"/>
                  </a:moveTo>
                  <a:lnTo>
                    <a:pt x="2882900" y="6690487"/>
                  </a:lnTo>
                  <a:lnTo>
                    <a:pt x="2882900" y="6677787"/>
                  </a:lnTo>
                  <a:lnTo>
                    <a:pt x="2895600" y="6677787"/>
                  </a:lnTo>
                  <a:close/>
                  <a:moveTo>
                    <a:pt x="2870200" y="6677787"/>
                  </a:moveTo>
                  <a:lnTo>
                    <a:pt x="2857500" y="6677787"/>
                  </a:lnTo>
                  <a:lnTo>
                    <a:pt x="2857500" y="6665087"/>
                  </a:lnTo>
                  <a:lnTo>
                    <a:pt x="2870200" y="6665087"/>
                  </a:lnTo>
                  <a:close/>
                  <a:moveTo>
                    <a:pt x="2844800" y="6665087"/>
                  </a:moveTo>
                  <a:lnTo>
                    <a:pt x="2832100" y="6665087"/>
                  </a:lnTo>
                  <a:lnTo>
                    <a:pt x="2832100" y="6652387"/>
                  </a:lnTo>
                  <a:lnTo>
                    <a:pt x="2844800" y="6652387"/>
                  </a:lnTo>
                  <a:close/>
                  <a:moveTo>
                    <a:pt x="2819400" y="6652387"/>
                  </a:moveTo>
                  <a:lnTo>
                    <a:pt x="2806700" y="6652387"/>
                  </a:lnTo>
                  <a:lnTo>
                    <a:pt x="2806700" y="6639687"/>
                  </a:lnTo>
                  <a:lnTo>
                    <a:pt x="2819400" y="6639687"/>
                  </a:lnTo>
                  <a:close/>
                  <a:moveTo>
                    <a:pt x="2794000" y="6639687"/>
                  </a:moveTo>
                  <a:lnTo>
                    <a:pt x="2781300" y="6639687"/>
                  </a:lnTo>
                  <a:lnTo>
                    <a:pt x="2781300" y="6626987"/>
                  </a:lnTo>
                  <a:lnTo>
                    <a:pt x="2794000" y="6626987"/>
                  </a:lnTo>
                  <a:close/>
                  <a:moveTo>
                    <a:pt x="2768600" y="6626987"/>
                  </a:moveTo>
                  <a:lnTo>
                    <a:pt x="2755900" y="6626987"/>
                  </a:lnTo>
                  <a:lnTo>
                    <a:pt x="2755900" y="6614287"/>
                  </a:lnTo>
                  <a:lnTo>
                    <a:pt x="2768600" y="6614287"/>
                  </a:lnTo>
                  <a:close/>
                  <a:moveTo>
                    <a:pt x="2743200" y="6614287"/>
                  </a:moveTo>
                  <a:lnTo>
                    <a:pt x="2730500" y="6614287"/>
                  </a:lnTo>
                  <a:lnTo>
                    <a:pt x="2730500" y="6601587"/>
                  </a:lnTo>
                  <a:lnTo>
                    <a:pt x="2743200" y="6601587"/>
                  </a:lnTo>
                  <a:close/>
                  <a:moveTo>
                    <a:pt x="2717800" y="6601587"/>
                  </a:moveTo>
                  <a:lnTo>
                    <a:pt x="2705100" y="6601587"/>
                  </a:lnTo>
                  <a:lnTo>
                    <a:pt x="2705100" y="6588887"/>
                  </a:lnTo>
                  <a:lnTo>
                    <a:pt x="2717800" y="6588887"/>
                  </a:lnTo>
                  <a:close/>
                  <a:moveTo>
                    <a:pt x="2692400" y="6588887"/>
                  </a:moveTo>
                  <a:lnTo>
                    <a:pt x="2679700" y="6588887"/>
                  </a:lnTo>
                  <a:lnTo>
                    <a:pt x="2679700" y="6576187"/>
                  </a:lnTo>
                  <a:lnTo>
                    <a:pt x="2692400" y="6576187"/>
                  </a:lnTo>
                  <a:close/>
                  <a:moveTo>
                    <a:pt x="2667000" y="6576187"/>
                  </a:moveTo>
                  <a:lnTo>
                    <a:pt x="2654300" y="6576187"/>
                  </a:lnTo>
                  <a:lnTo>
                    <a:pt x="2654300" y="6563487"/>
                  </a:lnTo>
                  <a:lnTo>
                    <a:pt x="2667000" y="6563487"/>
                  </a:lnTo>
                  <a:close/>
                  <a:moveTo>
                    <a:pt x="2641600" y="6563487"/>
                  </a:moveTo>
                  <a:lnTo>
                    <a:pt x="2628900" y="6563487"/>
                  </a:lnTo>
                  <a:lnTo>
                    <a:pt x="2628900" y="6550787"/>
                  </a:lnTo>
                  <a:lnTo>
                    <a:pt x="2641600" y="6550787"/>
                  </a:lnTo>
                  <a:close/>
                  <a:moveTo>
                    <a:pt x="2616200" y="6550787"/>
                  </a:moveTo>
                  <a:lnTo>
                    <a:pt x="2603500" y="6550787"/>
                  </a:lnTo>
                  <a:lnTo>
                    <a:pt x="2603500" y="6538087"/>
                  </a:lnTo>
                  <a:lnTo>
                    <a:pt x="2616200" y="6538087"/>
                  </a:lnTo>
                  <a:close/>
                  <a:moveTo>
                    <a:pt x="2590800" y="6538087"/>
                  </a:moveTo>
                  <a:lnTo>
                    <a:pt x="2578100" y="6538087"/>
                  </a:lnTo>
                  <a:lnTo>
                    <a:pt x="2578100" y="6525387"/>
                  </a:lnTo>
                  <a:lnTo>
                    <a:pt x="2590800" y="6525387"/>
                  </a:lnTo>
                  <a:close/>
                  <a:moveTo>
                    <a:pt x="2565400" y="6525387"/>
                  </a:moveTo>
                  <a:lnTo>
                    <a:pt x="2552700" y="6525387"/>
                  </a:lnTo>
                  <a:lnTo>
                    <a:pt x="2552700" y="6512687"/>
                  </a:lnTo>
                  <a:lnTo>
                    <a:pt x="2565400" y="6512687"/>
                  </a:lnTo>
                  <a:close/>
                  <a:moveTo>
                    <a:pt x="2540000" y="6512687"/>
                  </a:moveTo>
                  <a:lnTo>
                    <a:pt x="2527300" y="6512687"/>
                  </a:lnTo>
                  <a:lnTo>
                    <a:pt x="2527300" y="6499987"/>
                  </a:lnTo>
                  <a:lnTo>
                    <a:pt x="2540000" y="6499987"/>
                  </a:lnTo>
                  <a:close/>
                  <a:moveTo>
                    <a:pt x="2514600" y="6499987"/>
                  </a:moveTo>
                  <a:lnTo>
                    <a:pt x="2501900" y="6499987"/>
                  </a:lnTo>
                  <a:lnTo>
                    <a:pt x="2501900" y="6487287"/>
                  </a:lnTo>
                  <a:lnTo>
                    <a:pt x="2514600" y="6487287"/>
                  </a:lnTo>
                  <a:close/>
                  <a:moveTo>
                    <a:pt x="2489200" y="6487287"/>
                  </a:moveTo>
                  <a:lnTo>
                    <a:pt x="2476500" y="6487287"/>
                  </a:lnTo>
                  <a:lnTo>
                    <a:pt x="2476500" y="6474587"/>
                  </a:lnTo>
                  <a:lnTo>
                    <a:pt x="2489200" y="6474587"/>
                  </a:lnTo>
                  <a:close/>
                  <a:moveTo>
                    <a:pt x="2463800" y="6474587"/>
                  </a:moveTo>
                  <a:lnTo>
                    <a:pt x="2451100" y="6474587"/>
                  </a:lnTo>
                  <a:lnTo>
                    <a:pt x="2451100" y="6461887"/>
                  </a:lnTo>
                  <a:lnTo>
                    <a:pt x="2463800" y="6461887"/>
                  </a:lnTo>
                  <a:close/>
                  <a:moveTo>
                    <a:pt x="2438400" y="6461887"/>
                  </a:moveTo>
                  <a:lnTo>
                    <a:pt x="2425700" y="6461887"/>
                  </a:lnTo>
                  <a:lnTo>
                    <a:pt x="2425700" y="6449187"/>
                  </a:lnTo>
                  <a:lnTo>
                    <a:pt x="2438400" y="6449187"/>
                  </a:lnTo>
                  <a:close/>
                  <a:moveTo>
                    <a:pt x="2413000" y="6449187"/>
                  </a:moveTo>
                  <a:lnTo>
                    <a:pt x="2400300" y="6449187"/>
                  </a:lnTo>
                  <a:lnTo>
                    <a:pt x="2400300" y="6436487"/>
                  </a:lnTo>
                  <a:lnTo>
                    <a:pt x="2413000" y="6436487"/>
                  </a:lnTo>
                  <a:close/>
                  <a:moveTo>
                    <a:pt x="2387600" y="6436487"/>
                  </a:moveTo>
                  <a:lnTo>
                    <a:pt x="2374900" y="6436487"/>
                  </a:lnTo>
                  <a:lnTo>
                    <a:pt x="2374900" y="6423787"/>
                  </a:lnTo>
                  <a:lnTo>
                    <a:pt x="2387600" y="6423787"/>
                  </a:lnTo>
                  <a:close/>
                  <a:moveTo>
                    <a:pt x="2362200" y="6423787"/>
                  </a:moveTo>
                  <a:lnTo>
                    <a:pt x="2349500" y="6423787"/>
                  </a:lnTo>
                  <a:lnTo>
                    <a:pt x="2349500" y="6411087"/>
                  </a:lnTo>
                  <a:lnTo>
                    <a:pt x="2362200" y="6411087"/>
                  </a:lnTo>
                  <a:close/>
                  <a:moveTo>
                    <a:pt x="2336800" y="6411087"/>
                  </a:moveTo>
                  <a:lnTo>
                    <a:pt x="2324100" y="6411087"/>
                  </a:lnTo>
                  <a:lnTo>
                    <a:pt x="2324100" y="6398387"/>
                  </a:lnTo>
                  <a:lnTo>
                    <a:pt x="2336800" y="6398387"/>
                  </a:lnTo>
                  <a:close/>
                  <a:moveTo>
                    <a:pt x="2311400" y="6398387"/>
                  </a:moveTo>
                  <a:lnTo>
                    <a:pt x="2298700" y="6398387"/>
                  </a:lnTo>
                  <a:lnTo>
                    <a:pt x="2298700" y="6385687"/>
                  </a:lnTo>
                  <a:lnTo>
                    <a:pt x="2311400" y="6385687"/>
                  </a:lnTo>
                  <a:close/>
                  <a:moveTo>
                    <a:pt x="2286000" y="6385687"/>
                  </a:moveTo>
                  <a:lnTo>
                    <a:pt x="2273300" y="6385687"/>
                  </a:lnTo>
                  <a:lnTo>
                    <a:pt x="2273300" y="6372987"/>
                  </a:lnTo>
                  <a:lnTo>
                    <a:pt x="2286000" y="6372987"/>
                  </a:lnTo>
                  <a:close/>
                  <a:moveTo>
                    <a:pt x="2260600" y="6372987"/>
                  </a:moveTo>
                  <a:lnTo>
                    <a:pt x="2247900" y="6372987"/>
                  </a:lnTo>
                  <a:lnTo>
                    <a:pt x="2247900" y="6360287"/>
                  </a:lnTo>
                  <a:lnTo>
                    <a:pt x="2260600" y="6360287"/>
                  </a:lnTo>
                  <a:close/>
                  <a:moveTo>
                    <a:pt x="2235200" y="6360287"/>
                  </a:moveTo>
                  <a:lnTo>
                    <a:pt x="2222500" y="6360287"/>
                  </a:lnTo>
                  <a:lnTo>
                    <a:pt x="2222500" y="6347587"/>
                  </a:lnTo>
                  <a:lnTo>
                    <a:pt x="2235200" y="6347587"/>
                  </a:lnTo>
                  <a:close/>
                  <a:moveTo>
                    <a:pt x="2209800" y="6347587"/>
                  </a:moveTo>
                  <a:lnTo>
                    <a:pt x="2197100" y="6347587"/>
                  </a:lnTo>
                  <a:lnTo>
                    <a:pt x="2197100" y="6334887"/>
                  </a:lnTo>
                  <a:lnTo>
                    <a:pt x="2209800" y="6334887"/>
                  </a:lnTo>
                  <a:close/>
                  <a:moveTo>
                    <a:pt x="2184400" y="6334887"/>
                  </a:moveTo>
                  <a:lnTo>
                    <a:pt x="2171700" y="6334887"/>
                  </a:lnTo>
                  <a:lnTo>
                    <a:pt x="2171700" y="6322187"/>
                  </a:lnTo>
                  <a:lnTo>
                    <a:pt x="2184400" y="6322187"/>
                  </a:lnTo>
                  <a:close/>
                  <a:moveTo>
                    <a:pt x="2159000" y="6322187"/>
                  </a:moveTo>
                  <a:lnTo>
                    <a:pt x="2146300" y="6322187"/>
                  </a:lnTo>
                  <a:lnTo>
                    <a:pt x="2146300" y="6309487"/>
                  </a:lnTo>
                  <a:lnTo>
                    <a:pt x="2159000" y="6309487"/>
                  </a:lnTo>
                  <a:close/>
                  <a:moveTo>
                    <a:pt x="2133600" y="6309487"/>
                  </a:moveTo>
                  <a:lnTo>
                    <a:pt x="2120900" y="6309487"/>
                  </a:lnTo>
                  <a:lnTo>
                    <a:pt x="2120900" y="6296787"/>
                  </a:lnTo>
                  <a:lnTo>
                    <a:pt x="2133600" y="6296787"/>
                  </a:lnTo>
                  <a:close/>
                  <a:moveTo>
                    <a:pt x="2108200" y="6296787"/>
                  </a:moveTo>
                  <a:lnTo>
                    <a:pt x="2095500" y="6296787"/>
                  </a:lnTo>
                  <a:lnTo>
                    <a:pt x="2095500" y="6284087"/>
                  </a:lnTo>
                  <a:lnTo>
                    <a:pt x="2108200" y="6284087"/>
                  </a:lnTo>
                  <a:close/>
                  <a:moveTo>
                    <a:pt x="2082800" y="6284087"/>
                  </a:moveTo>
                  <a:lnTo>
                    <a:pt x="2070100" y="6284087"/>
                  </a:lnTo>
                  <a:lnTo>
                    <a:pt x="2070100" y="6271387"/>
                  </a:lnTo>
                  <a:lnTo>
                    <a:pt x="2082800" y="6271387"/>
                  </a:lnTo>
                  <a:close/>
                  <a:moveTo>
                    <a:pt x="2057400" y="6271387"/>
                  </a:moveTo>
                  <a:lnTo>
                    <a:pt x="2044700" y="6271387"/>
                  </a:lnTo>
                  <a:lnTo>
                    <a:pt x="2044700" y="6258687"/>
                  </a:lnTo>
                  <a:lnTo>
                    <a:pt x="2057400" y="6258687"/>
                  </a:lnTo>
                  <a:close/>
                  <a:moveTo>
                    <a:pt x="2032000" y="6258687"/>
                  </a:moveTo>
                  <a:lnTo>
                    <a:pt x="2019300" y="6258687"/>
                  </a:lnTo>
                  <a:lnTo>
                    <a:pt x="2019300" y="6245987"/>
                  </a:lnTo>
                  <a:lnTo>
                    <a:pt x="2032000" y="6245987"/>
                  </a:lnTo>
                  <a:close/>
                  <a:moveTo>
                    <a:pt x="2006600" y="6245987"/>
                  </a:moveTo>
                  <a:lnTo>
                    <a:pt x="1993900" y="6245987"/>
                  </a:lnTo>
                  <a:lnTo>
                    <a:pt x="1993900" y="6233287"/>
                  </a:lnTo>
                  <a:lnTo>
                    <a:pt x="2006600" y="6233287"/>
                  </a:lnTo>
                  <a:close/>
                  <a:moveTo>
                    <a:pt x="1981200" y="6233287"/>
                  </a:moveTo>
                  <a:lnTo>
                    <a:pt x="1968500" y="6233287"/>
                  </a:lnTo>
                  <a:lnTo>
                    <a:pt x="1968500" y="6220587"/>
                  </a:lnTo>
                  <a:lnTo>
                    <a:pt x="1981200" y="6220587"/>
                  </a:lnTo>
                  <a:close/>
                  <a:moveTo>
                    <a:pt x="1955800" y="6220587"/>
                  </a:moveTo>
                  <a:lnTo>
                    <a:pt x="1943100" y="6220587"/>
                  </a:lnTo>
                  <a:lnTo>
                    <a:pt x="1943100" y="6207887"/>
                  </a:lnTo>
                  <a:lnTo>
                    <a:pt x="1955800" y="6207887"/>
                  </a:lnTo>
                  <a:close/>
                  <a:moveTo>
                    <a:pt x="1930400" y="6207887"/>
                  </a:moveTo>
                  <a:lnTo>
                    <a:pt x="1917700" y="6207887"/>
                  </a:lnTo>
                  <a:lnTo>
                    <a:pt x="1917700" y="6195187"/>
                  </a:lnTo>
                  <a:lnTo>
                    <a:pt x="1930400" y="6195187"/>
                  </a:lnTo>
                  <a:close/>
                  <a:moveTo>
                    <a:pt x="1905000" y="6195187"/>
                  </a:moveTo>
                  <a:lnTo>
                    <a:pt x="1892300" y="6195187"/>
                  </a:lnTo>
                  <a:lnTo>
                    <a:pt x="1892300" y="6182487"/>
                  </a:lnTo>
                  <a:lnTo>
                    <a:pt x="1905000" y="6182487"/>
                  </a:lnTo>
                  <a:close/>
                  <a:moveTo>
                    <a:pt x="1879600" y="6182487"/>
                  </a:moveTo>
                  <a:lnTo>
                    <a:pt x="1866900" y="6182487"/>
                  </a:lnTo>
                  <a:lnTo>
                    <a:pt x="1866900" y="6169787"/>
                  </a:lnTo>
                  <a:lnTo>
                    <a:pt x="1879600" y="6169787"/>
                  </a:lnTo>
                  <a:close/>
                  <a:moveTo>
                    <a:pt x="1854200" y="6169787"/>
                  </a:moveTo>
                  <a:lnTo>
                    <a:pt x="1841500" y="6169787"/>
                  </a:lnTo>
                  <a:lnTo>
                    <a:pt x="1841500" y="6157087"/>
                  </a:lnTo>
                  <a:lnTo>
                    <a:pt x="1854200" y="6157087"/>
                  </a:lnTo>
                  <a:close/>
                  <a:moveTo>
                    <a:pt x="1828800" y="6157087"/>
                  </a:moveTo>
                  <a:lnTo>
                    <a:pt x="1816100" y="6157087"/>
                  </a:lnTo>
                  <a:lnTo>
                    <a:pt x="1816100" y="6144387"/>
                  </a:lnTo>
                  <a:lnTo>
                    <a:pt x="1828800" y="6144387"/>
                  </a:lnTo>
                  <a:close/>
                  <a:moveTo>
                    <a:pt x="1803400" y="6144387"/>
                  </a:moveTo>
                  <a:lnTo>
                    <a:pt x="1790700" y="6144387"/>
                  </a:lnTo>
                  <a:lnTo>
                    <a:pt x="1790700" y="6131687"/>
                  </a:lnTo>
                  <a:lnTo>
                    <a:pt x="1803400" y="6131687"/>
                  </a:lnTo>
                  <a:close/>
                  <a:moveTo>
                    <a:pt x="1778000" y="6131687"/>
                  </a:moveTo>
                  <a:lnTo>
                    <a:pt x="1765300" y="6131687"/>
                  </a:lnTo>
                  <a:lnTo>
                    <a:pt x="1765300" y="6118987"/>
                  </a:lnTo>
                  <a:lnTo>
                    <a:pt x="1778000" y="6118987"/>
                  </a:lnTo>
                  <a:close/>
                  <a:moveTo>
                    <a:pt x="1752600" y="6118987"/>
                  </a:moveTo>
                  <a:lnTo>
                    <a:pt x="1739900" y="6118987"/>
                  </a:lnTo>
                  <a:lnTo>
                    <a:pt x="1739900" y="6106287"/>
                  </a:lnTo>
                  <a:lnTo>
                    <a:pt x="1752600" y="6106287"/>
                  </a:lnTo>
                  <a:close/>
                  <a:moveTo>
                    <a:pt x="1727200" y="6106287"/>
                  </a:moveTo>
                  <a:lnTo>
                    <a:pt x="1714500" y="6106287"/>
                  </a:lnTo>
                  <a:lnTo>
                    <a:pt x="1714500" y="6093587"/>
                  </a:lnTo>
                  <a:lnTo>
                    <a:pt x="1727200" y="6093587"/>
                  </a:lnTo>
                  <a:close/>
                  <a:moveTo>
                    <a:pt x="1701800" y="6093587"/>
                  </a:moveTo>
                  <a:lnTo>
                    <a:pt x="1689100" y="6093587"/>
                  </a:lnTo>
                  <a:lnTo>
                    <a:pt x="1689100" y="6080887"/>
                  </a:lnTo>
                  <a:lnTo>
                    <a:pt x="1701800" y="6080887"/>
                  </a:lnTo>
                  <a:close/>
                  <a:moveTo>
                    <a:pt x="1676400" y="6080887"/>
                  </a:moveTo>
                  <a:lnTo>
                    <a:pt x="1663700" y="6080887"/>
                  </a:lnTo>
                  <a:lnTo>
                    <a:pt x="1663700" y="6068187"/>
                  </a:lnTo>
                  <a:lnTo>
                    <a:pt x="1676400" y="6068187"/>
                  </a:lnTo>
                  <a:close/>
                  <a:moveTo>
                    <a:pt x="1651000" y="6068187"/>
                  </a:moveTo>
                  <a:lnTo>
                    <a:pt x="1638300" y="6068187"/>
                  </a:lnTo>
                  <a:lnTo>
                    <a:pt x="1638300" y="6055487"/>
                  </a:lnTo>
                  <a:lnTo>
                    <a:pt x="1651000" y="6055487"/>
                  </a:lnTo>
                  <a:close/>
                  <a:moveTo>
                    <a:pt x="1625600" y="6055487"/>
                  </a:moveTo>
                  <a:lnTo>
                    <a:pt x="1612900" y="6055487"/>
                  </a:lnTo>
                  <a:lnTo>
                    <a:pt x="1612900" y="6042787"/>
                  </a:lnTo>
                  <a:lnTo>
                    <a:pt x="1625600" y="6042787"/>
                  </a:lnTo>
                  <a:close/>
                  <a:moveTo>
                    <a:pt x="1600200" y="6042787"/>
                  </a:moveTo>
                  <a:lnTo>
                    <a:pt x="1587500" y="6042787"/>
                  </a:lnTo>
                  <a:lnTo>
                    <a:pt x="1587500" y="6030087"/>
                  </a:lnTo>
                  <a:lnTo>
                    <a:pt x="1600200" y="6030087"/>
                  </a:lnTo>
                  <a:close/>
                  <a:moveTo>
                    <a:pt x="1574800" y="6030087"/>
                  </a:moveTo>
                  <a:lnTo>
                    <a:pt x="1562100" y="6030087"/>
                  </a:lnTo>
                  <a:lnTo>
                    <a:pt x="1562100" y="6017387"/>
                  </a:lnTo>
                  <a:lnTo>
                    <a:pt x="1574800" y="6017387"/>
                  </a:lnTo>
                  <a:close/>
                  <a:moveTo>
                    <a:pt x="1549400" y="6017387"/>
                  </a:moveTo>
                  <a:lnTo>
                    <a:pt x="1536700" y="6017387"/>
                  </a:lnTo>
                  <a:lnTo>
                    <a:pt x="1536700" y="6004687"/>
                  </a:lnTo>
                  <a:lnTo>
                    <a:pt x="1549400" y="6004687"/>
                  </a:lnTo>
                  <a:close/>
                  <a:moveTo>
                    <a:pt x="1524000" y="6004687"/>
                  </a:moveTo>
                  <a:lnTo>
                    <a:pt x="1511300" y="6004687"/>
                  </a:lnTo>
                  <a:lnTo>
                    <a:pt x="1511300" y="5991987"/>
                  </a:lnTo>
                  <a:lnTo>
                    <a:pt x="1524000" y="5991987"/>
                  </a:lnTo>
                  <a:close/>
                  <a:moveTo>
                    <a:pt x="1498600" y="5991987"/>
                  </a:moveTo>
                  <a:lnTo>
                    <a:pt x="1485900" y="5991987"/>
                  </a:lnTo>
                  <a:lnTo>
                    <a:pt x="1485900" y="5979287"/>
                  </a:lnTo>
                  <a:lnTo>
                    <a:pt x="1498600" y="5979287"/>
                  </a:lnTo>
                  <a:close/>
                  <a:moveTo>
                    <a:pt x="1473200" y="5979287"/>
                  </a:moveTo>
                  <a:lnTo>
                    <a:pt x="1460500" y="5979287"/>
                  </a:lnTo>
                  <a:lnTo>
                    <a:pt x="1460500" y="5966587"/>
                  </a:lnTo>
                  <a:lnTo>
                    <a:pt x="1473200" y="5966587"/>
                  </a:lnTo>
                  <a:close/>
                  <a:moveTo>
                    <a:pt x="1447800" y="5966587"/>
                  </a:moveTo>
                  <a:lnTo>
                    <a:pt x="1435100" y="5966587"/>
                  </a:lnTo>
                  <a:lnTo>
                    <a:pt x="1435100" y="5953887"/>
                  </a:lnTo>
                  <a:lnTo>
                    <a:pt x="1447800" y="5953887"/>
                  </a:lnTo>
                  <a:close/>
                  <a:moveTo>
                    <a:pt x="1422400" y="5953887"/>
                  </a:moveTo>
                  <a:lnTo>
                    <a:pt x="1409700" y="5953887"/>
                  </a:lnTo>
                  <a:lnTo>
                    <a:pt x="1409700" y="5941187"/>
                  </a:lnTo>
                  <a:lnTo>
                    <a:pt x="1422400" y="5941187"/>
                  </a:lnTo>
                  <a:close/>
                  <a:moveTo>
                    <a:pt x="1397000" y="5941187"/>
                  </a:moveTo>
                  <a:lnTo>
                    <a:pt x="1384300" y="5941187"/>
                  </a:lnTo>
                  <a:lnTo>
                    <a:pt x="1384300" y="5928487"/>
                  </a:lnTo>
                  <a:lnTo>
                    <a:pt x="1397000" y="5928487"/>
                  </a:lnTo>
                  <a:close/>
                  <a:moveTo>
                    <a:pt x="1371600" y="5928487"/>
                  </a:moveTo>
                  <a:lnTo>
                    <a:pt x="1358900" y="5928487"/>
                  </a:lnTo>
                  <a:lnTo>
                    <a:pt x="1358900" y="5915787"/>
                  </a:lnTo>
                  <a:lnTo>
                    <a:pt x="1371600" y="5915787"/>
                  </a:lnTo>
                  <a:close/>
                  <a:moveTo>
                    <a:pt x="1346200" y="5915787"/>
                  </a:moveTo>
                  <a:lnTo>
                    <a:pt x="1333500" y="5915787"/>
                  </a:lnTo>
                  <a:lnTo>
                    <a:pt x="1333500" y="5903087"/>
                  </a:lnTo>
                  <a:lnTo>
                    <a:pt x="1346200" y="5903087"/>
                  </a:lnTo>
                  <a:close/>
                  <a:moveTo>
                    <a:pt x="1320800" y="5903087"/>
                  </a:moveTo>
                  <a:lnTo>
                    <a:pt x="1308100" y="5903087"/>
                  </a:lnTo>
                  <a:lnTo>
                    <a:pt x="1308100" y="5890387"/>
                  </a:lnTo>
                  <a:lnTo>
                    <a:pt x="1320800" y="5890387"/>
                  </a:lnTo>
                  <a:close/>
                  <a:moveTo>
                    <a:pt x="1295400" y="5890387"/>
                  </a:moveTo>
                  <a:lnTo>
                    <a:pt x="1282700" y="5890387"/>
                  </a:lnTo>
                  <a:lnTo>
                    <a:pt x="1282700" y="5877687"/>
                  </a:lnTo>
                  <a:lnTo>
                    <a:pt x="1295400" y="5877687"/>
                  </a:lnTo>
                  <a:close/>
                  <a:moveTo>
                    <a:pt x="1270000" y="5877687"/>
                  </a:moveTo>
                  <a:lnTo>
                    <a:pt x="1257300" y="5877687"/>
                  </a:lnTo>
                  <a:lnTo>
                    <a:pt x="1257300" y="5864987"/>
                  </a:lnTo>
                  <a:lnTo>
                    <a:pt x="1270000" y="5864987"/>
                  </a:lnTo>
                  <a:close/>
                  <a:moveTo>
                    <a:pt x="1244600" y="5864987"/>
                  </a:moveTo>
                  <a:lnTo>
                    <a:pt x="1231900" y="5864987"/>
                  </a:lnTo>
                  <a:lnTo>
                    <a:pt x="1231900" y="5852287"/>
                  </a:lnTo>
                  <a:lnTo>
                    <a:pt x="1244600" y="5852287"/>
                  </a:lnTo>
                  <a:close/>
                  <a:moveTo>
                    <a:pt x="1219200" y="5852287"/>
                  </a:moveTo>
                  <a:lnTo>
                    <a:pt x="1206500" y="5852287"/>
                  </a:lnTo>
                  <a:lnTo>
                    <a:pt x="1206500" y="5839587"/>
                  </a:lnTo>
                  <a:lnTo>
                    <a:pt x="1219200" y="5839587"/>
                  </a:lnTo>
                  <a:close/>
                  <a:moveTo>
                    <a:pt x="1193800" y="5839587"/>
                  </a:moveTo>
                  <a:lnTo>
                    <a:pt x="1181100" y="5839587"/>
                  </a:lnTo>
                  <a:lnTo>
                    <a:pt x="1181100" y="5826887"/>
                  </a:lnTo>
                  <a:lnTo>
                    <a:pt x="1193800" y="5826887"/>
                  </a:lnTo>
                  <a:close/>
                  <a:moveTo>
                    <a:pt x="1168400" y="5826887"/>
                  </a:moveTo>
                  <a:lnTo>
                    <a:pt x="1155700" y="5826887"/>
                  </a:lnTo>
                  <a:lnTo>
                    <a:pt x="1155700" y="5814187"/>
                  </a:lnTo>
                  <a:lnTo>
                    <a:pt x="1168400" y="5814187"/>
                  </a:lnTo>
                  <a:close/>
                  <a:moveTo>
                    <a:pt x="1143000" y="5814187"/>
                  </a:moveTo>
                  <a:lnTo>
                    <a:pt x="1130300" y="5814187"/>
                  </a:lnTo>
                  <a:lnTo>
                    <a:pt x="1130300" y="5801487"/>
                  </a:lnTo>
                  <a:lnTo>
                    <a:pt x="1143000" y="5801487"/>
                  </a:lnTo>
                  <a:close/>
                  <a:moveTo>
                    <a:pt x="1117600" y="5801487"/>
                  </a:moveTo>
                  <a:lnTo>
                    <a:pt x="1104900" y="5801487"/>
                  </a:lnTo>
                  <a:lnTo>
                    <a:pt x="1104900" y="5788787"/>
                  </a:lnTo>
                  <a:lnTo>
                    <a:pt x="1117600" y="5788787"/>
                  </a:lnTo>
                  <a:close/>
                  <a:moveTo>
                    <a:pt x="1092200" y="5788787"/>
                  </a:moveTo>
                  <a:lnTo>
                    <a:pt x="1079500" y="5788787"/>
                  </a:lnTo>
                  <a:lnTo>
                    <a:pt x="1079500" y="5776087"/>
                  </a:lnTo>
                  <a:lnTo>
                    <a:pt x="1092200" y="5776087"/>
                  </a:lnTo>
                  <a:close/>
                  <a:moveTo>
                    <a:pt x="1066800" y="5776087"/>
                  </a:moveTo>
                  <a:lnTo>
                    <a:pt x="1054100" y="5776087"/>
                  </a:lnTo>
                  <a:lnTo>
                    <a:pt x="1054100" y="5763387"/>
                  </a:lnTo>
                  <a:lnTo>
                    <a:pt x="1066800" y="5763387"/>
                  </a:lnTo>
                  <a:close/>
                  <a:moveTo>
                    <a:pt x="1041400" y="5763387"/>
                  </a:moveTo>
                  <a:lnTo>
                    <a:pt x="1028700" y="5763387"/>
                  </a:lnTo>
                  <a:lnTo>
                    <a:pt x="1028700" y="5750687"/>
                  </a:lnTo>
                  <a:lnTo>
                    <a:pt x="1041400" y="5750687"/>
                  </a:lnTo>
                  <a:close/>
                  <a:moveTo>
                    <a:pt x="1016000" y="5750687"/>
                  </a:moveTo>
                  <a:lnTo>
                    <a:pt x="1003300" y="5750687"/>
                  </a:lnTo>
                  <a:lnTo>
                    <a:pt x="1003300" y="5737987"/>
                  </a:lnTo>
                  <a:lnTo>
                    <a:pt x="1016000" y="5737987"/>
                  </a:lnTo>
                  <a:close/>
                  <a:moveTo>
                    <a:pt x="990600" y="5737987"/>
                  </a:moveTo>
                  <a:lnTo>
                    <a:pt x="977900" y="5737987"/>
                  </a:lnTo>
                  <a:lnTo>
                    <a:pt x="977900" y="5725287"/>
                  </a:lnTo>
                  <a:lnTo>
                    <a:pt x="990600" y="5725287"/>
                  </a:lnTo>
                  <a:close/>
                  <a:moveTo>
                    <a:pt x="965200" y="5725287"/>
                  </a:moveTo>
                  <a:lnTo>
                    <a:pt x="952500" y="5725287"/>
                  </a:lnTo>
                  <a:lnTo>
                    <a:pt x="952500" y="5712587"/>
                  </a:lnTo>
                  <a:lnTo>
                    <a:pt x="965200" y="5712587"/>
                  </a:lnTo>
                  <a:close/>
                  <a:moveTo>
                    <a:pt x="939800" y="5712587"/>
                  </a:moveTo>
                  <a:lnTo>
                    <a:pt x="927100" y="5712587"/>
                  </a:lnTo>
                  <a:lnTo>
                    <a:pt x="927100" y="5699887"/>
                  </a:lnTo>
                  <a:lnTo>
                    <a:pt x="939800" y="5699887"/>
                  </a:lnTo>
                  <a:close/>
                  <a:moveTo>
                    <a:pt x="914400" y="5699887"/>
                  </a:moveTo>
                  <a:lnTo>
                    <a:pt x="901700" y="5699887"/>
                  </a:lnTo>
                  <a:lnTo>
                    <a:pt x="901700" y="5687187"/>
                  </a:lnTo>
                  <a:lnTo>
                    <a:pt x="914400" y="5687187"/>
                  </a:lnTo>
                  <a:close/>
                  <a:moveTo>
                    <a:pt x="889000" y="5687187"/>
                  </a:moveTo>
                  <a:lnTo>
                    <a:pt x="876300" y="5687187"/>
                  </a:lnTo>
                  <a:lnTo>
                    <a:pt x="876300" y="5674487"/>
                  </a:lnTo>
                  <a:lnTo>
                    <a:pt x="889000" y="5674487"/>
                  </a:lnTo>
                  <a:close/>
                  <a:moveTo>
                    <a:pt x="863600" y="5674487"/>
                  </a:moveTo>
                  <a:lnTo>
                    <a:pt x="850900" y="5674487"/>
                  </a:lnTo>
                  <a:lnTo>
                    <a:pt x="850900" y="5661787"/>
                  </a:lnTo>
                  <a:lnTo>
                    <a:pt x="863600" y="5661787"/>
                  </a:lnTo>
                  <a:close/>
                  <a:moveTo>
                    <a:pt x="838200" y="5661787"/>
                  </a:moveTo>
                  <a:lnTo>
                    <a:pt x="825500" y="5661787"/>
                  </a:lnTo>
                  <a:lnTo>
                    <a:pt x="825500" y="5649087"/>
                  </a:lnTo>
                  <a:lnTo>
                    <a:pt x="838200" y="5649087"/>
                  </a:lnTo>
                  <a:close/>
                  <a:moveTo>
                    <a:pt x="812800" y="5649087"/>
                  </a:moveTo>
                  <a:lnTo>
                    <a:pt x="800100" y="5649087"/>
                  </a:lnTo>
                  <a:lnTo>
                    <a:pt x="800100" y="5636387"/>
                  </a:lnTo>
                  <a:lnTo>
                    <a:pt x="812800" y="5636387"/>
                  </a:lnTo>
                  <a:close/>
                  <a:moveTo>
                    <a:pt x="787400" y="5636387"/>
                  </a:moveTo>
                  <a:lnTo>
                    <a:pt x="774700" y="5636387"/>
                  </a:lnTo>
                  <a:lnTo>
                    <a:pt x="774700" y="5623687"/>
                  </a:lnTo>
                  <a:lnTo>
                    <a:pt x="787400" y="5623687"/>
                  </a:lnTo>
                  <a:close/>
                  <a:moveTo>
                    <a:pt x="762000" y="5623687"/>
                  </a:moveTo>
                  <a:lnTo>
                    <a:pt x="749300" y="5623687"/>
                  </a:lnTo>
                  <a:lnTo>
                    <a:pt x="749300" y="5610987"/>
                  </a:lnTo>
                  <a:lnTo>
                    <a:pt x="762000" y="5610987"/>
                  </a:lnTo>
                  <a:close/>
                  <a:moveTo>
                    <a:pt x="736600" y="5610987"/>
                  </a:moveTo>
                  <a:lnTo>
                    <a:pt x="723900" y="5610987"/>
                  </a:lnTo>
                  <a:lnTo>
                    <a:pt x="723900" y="5598287"/>
                  </a:lnTo>
                  <a:lnTo>
                    <a:pt x="736600" y="5598287"/>
                  </a:lnTo>
                  <a:close/>
                  <a:moveTo>
                    <a:pt x="711200" y="5598287"/>
                  </a:moveTo>
                  <a:lnTo>
                    <a:pt x="698500" y="5598287"/>
                  </a:lnTo>
                  <a:lnTo>
                    <a:pt x="698500" y="5585587"/>
                  </a:lnTo>
                  <a:lnTo>
                    <a:pt x="711200" y="5585587"/>
                  </a:lnTo>
                  <a:close/>
                  <a:moveTo>
                    <a:pt x="685800" y="5585587"/>
                  </a:moveTo>
                  <a:lnTo>
                    <a:pt x="673100" y="5585587"/>
                  </a:lnTo>
                  <a:lnTo>
                    <a:pt x="673100" y="5572887"/>
                  </a:lnTo>
                  <a:lnTo>
                    <a:pt x="685800" y="5572887"/>
                  </a:lnTo>
                  <a:close/>
                  <a:moveTo>
                    <a:pt x="660400" y="5572887"/>
                  </a:moveTo>
                  <a:lnTo>
                    <a:pt x="647700" y="5572887"/>
                  </a:lnTo>
                  <a:lnTo>
                    <a:pt x="647700" y="5560187"/>
                  </a:lnTo>
                  <a:lnTo>
                    <a:pt x="660400" y="5560187"/>
                  </a:lnTo>
                  <a:close/>
                  <a:moveTo>
                    <a:pt x="635000" y="5560187"/>
                  </a:moveTo>
                  <a:lnTo>
                    <a:pt x="622300" y="5560187"/>
                  </a:lnTo>
                  <a:lnTo>
                    <a:pt x="622300" y="5547487"/>
                  </a:lnTo>
                  <a:lnTo>
                    <a:pt x="635000" y="5547487"/>
                  </a:lnTo>
                  <a:close/>
                  <a:moveTo>
                    <a:pt x="609600" y="5547487"/>
                  </a:moveTo>
                  <a:lnTo>
                    <a:pt x="596900" y="5547487"/>
                  </a:lnTo>
                  <a:lnTo>
                    <a:pt x="596900" y="5534787"/>
                  </a:lnTo>
                  <a:lnTo>
                    <a:pt x="609600" y="5534787"/>
                  </a:lnTo>
                  <a:close/>
                  <a:moveTo>
                    <a:pt x="584200" y="5534787"/>
                  </a:moveTo>
                  <a:lnTo>
                    <a:pt x="571500" y="5534787"/>
                  </a:lnTo>
                  <a:lnTo>
                    <a:pt x="571500" y="5522087"/>
                  </a:lnTo>
                  <a:lnTo>
                    <a:pt x="584200" y="5522087"/>
                  </a:lnTo>
                  <a:close/>
                  <a:moveTo>
                    <a:pt x="558800" y="5522087"/>
                  </a:moveTo>
                  <a:lnTo>
                    <a:pt x="546100" y="5522087"/>
                  </a:lnTo>
                  <a:lnTo>
                    <a:pt x="546100" y="5509387"/>
                  </a:lnTo>
                  <a:lnTo>
                    <a:pt x="558800" y="5509387"/>
                  </a:lnTo>
                  <a:close/>
                  <a:moveTo>
                    <a:pt x="533400" y="5509387"/>
                  </a:moveTo>
                  <a:lnTo>
                    <a:pt x="520700" y="5509387"/>
                  </a:lnTo>
                  <a:lnTo>
                    <a:pt x="520700" y="5496687"/>
                  </a:lnTo>
                  <a:lnTo>
                    <a:pt x="533400" y="5496687"/>
                  </a:lnTo>
                  <a:close/>
                  <a:moveTo>
                    <a:pt x="508000" y="5496687"/>
                  </a:moveTo>
                  <a:lnTo>
                    <a:pt x="495300" y="5496687"/>
                  </a:lnTo>
                  <a:lnTo>
                    <a:pt x="495300" y="5483987"/>
                  </a:lnTo>
                  <a:lnTo>
                    <a:pt x="508000" y="5483987"/>
                  </a:lnTo>
                  <a:close/>
                  <a:moveTo>
                    <a:pt x="482600" y="5483987"/>
                  </a:moveTo>
                  <a:lnTo>
                    <a:pt x="469900" y="5483987"/>
                  </a:lnTo>
                  <a:lnTo>
                    <a:pt x="469900" y="5471287"/>
                  </a:lnTo>
                  <a:lnTo>
                    <a:pt x="482600" y="5471287"/>
                  </a:lnTo>
                  <a:close/>
                  <a:moveTo>
                    <a:pt x="457200" y="5471287"/>
                  </a:moveTo>
                  <a:lnTo>
                    <a:pt x="444500" y="5471287"/>
                  </a:lnTo>
                  <a:lnTo>
                    <a:pt x="444500" y="5458587"/>
                  </a:lnTo>
                  <a:lnTo>
                    <a:pt x="457200" y="5458587"/>
                  </a:lnTo>
                  <a:close/>
                  <a:moveTo>
                    <a:pt x="431800" y="5458587"/>
                  </a:moveTo>
                  <a:lnTo>
                    <a:pt x="419100" y="5458587"/>
                  </a:lnTo>
                  <a:lnTo>
                    <a:pt x="419100" y="5445887"/>
                  </a:lnTo>
                  <a:lnTo>
                    <a:pt x="431800" y="5445887"/>
                  </a:lnTo>
                  <a:close/>
                  <a:moveTo>
                    <a:pt x="406400" y="5445887"/>
                  </a:moveTo>
                  <a:lnTo>
                    <a:pt x="393700" y="5445887"/>
                  </a:lnTo>
                  <a:lnTo>
                    <a:pt x="393700" y="5433187"/>
                  </a:lnTo>
                  <a:lnTo>
                    <a:pt x="406400" y="5433187"/>
                  </a:lnTo>
                  <a:close/>
                  <a:moveTo>
                    <a:pt x="381000" y="5433187"/>
                  </a:moveTo>
                  <a:lnTo>
                    <a:pt x="368300" y="5433187"/>
                  </a:lnTo>
                  <a:lnTo>
                    <a:pt x="368300" y="5420487"/>
                  </a:lnTo>
                  <a:lnTo>
                    <a:pt x="381000" y="5420487"/>
                  </a:lnTo>
                  <a:close/>
                  <a:moveTo>
                    <a:pt x="355600" y="5420487"/>
                  </a:moveTo>
                  <a:lnTo>
                    <a:pt x="342900" y="5420487"/>
                  </a:lnTo>
                  <a:lnTo>
                    <a:pt x="342900" y="5407787"/>
                  </a:lnTo>
                  <a:lnTo>
                    <a:pt x="355600" y="5407787"/>
                  </a:lnTo>
                  <a:close/>
                  <a:moveTo>
                    <a:pt x="330200" y="5407787"/>
                  </a:moveTo>
                  <a:lnTo>
                    <a:pt x="317500" y="5407787"/>
                  </a:lnTo>
                  <a:lnTo>
                    <a:pt x="317500" y="5395087"/>
                  </a:lnTo>
                  <a:lnTo>
                    <a:pt x="330200" y="5395087"/>
                  </a:lnTo>
                  <a:close/>
                  <a:moveTo>
                    <a:pt x="304800" y="5395087"/>
                  </a:moveTo>
                  <a:lnTo>
                    <a:pt x="292100" y="5395087"/>
                  </a:lnTo>
                  <a:lnTo>
                    <a:pt x="292100" y="5382387"/>
                  </a:lnTo>
                  <a:lnTo>
                    <a:pt x="304800" y="5382387"/>
                  </a:lnTo>
                  <a:close/>
                  <a:moveTo>
                    <a:pt x="279400" y="5382387"/>
                  </a:moveTo>
                  <a:lnTo>
                    <a:pt x="266700" y="5382387"/>
                  </a:lnTo>
                  <a:lnTo>
                    <a:pt x="266700" y="5369687"/>
                  </a:lnTo>
                  <a:lnTo>
                    <a:pt x="279400" y="5369687"/>
                  </a:lnTo>
                  <a:close/>
                  <a:moveTo>
                    <a:pt x="254000" y="5369687"/>
                  </a:moveTo>
                  <a:lnTo>
                    <a:pt x="241300" y="5369687"/>
                  </a:lnTo>
                  <a:lnTo>
                    <a:pt x="241300" y="5356987"/>
                  </a:lnTo>
                  <a:lnTo>
                    <a:pt x="254000" y="5356987"/>
                  </a:lnTo>
                  <a:close/>
                  <a:moveTo>
                    <a:pt x="228600" y="5356987"/>
                  </a:moveTo>
                  <a:lnTo>
                    <a:pt x="215900" y="5356987"/>
                  </a:lnTo>
                  <a:lnTo>
                    <a:pt x="215900" y="5344287"/>
                  </a:lnTo>
                  <a:lnTo>
                    <a:pt x="228600" y="5344287"/>
                  </a:lnTo>
                  <a:close/>
                  <a:moveTo>
                    <a:pt x="203200" y="5344287"/>
                  </a:moveTo>
                  <a:lnTo>
                    <a:pt x="190500" y="5344287"/>
                  </a:lnTo>
                  <a:lnTo>
                    <a:pt x="190500" y="5331587"/>
                  </a:lnTo>
                  <a:lnTo>
                    <a:pt x="203200" y="5331587"/>
                  </a:lnTo>
                  <a:close/>
                  <a:moveTo>
                    <a:pt x="177800" y="5331587"/>
                  </a:moveTo>
                  <a:lnTo>
                    <a:pt x="165100" y="5331587"/>
                  </a:lnTo>
                  <a:lnTo>
                    <a:pt x="165100" y="5318887"/>
                  </a:lnTo>
                  <a:lnTo>
                    <a:pt x="177800" y="5318887"/>
                  </a:lnTo>
                  <a:close/>
                  <a:moveTo>
                    <a:pt x="152400" y="5318887"/>
                  </a:moveTo>
                  <a:lnTo>
                    <a:pt x="139700" y="5318887"/>
                  </a:lnTo>
                  <a:lnTo>
                    <a:pt x="139700" y="5306187"/>
                  </a:lnTo>
                  <a:lnTo>
                    <a:pt x="152400" y="5306187"/>
                  </a:lnTo>
                  <a:close/>
                  <a:moveTo>
                    <a:pt x="127000" y="5306187"/>
                  </a:moveTo>
                  <a:lnTo>
                    <a:pt x="114300" y="5306187"/>
                  </a:lnTo>
                  <a:lnTo>
                    <a:pt x="114300" y="5293487"/>
                  </a:lnTo>
                  <a:lnTo>
                    <a:pt x="127000" y="5293487"/>
                  </a:lnTo>
                  <a:close/>
                  <a:moveTo>
                    <a:pt x="101600" y="5293487"/>
                  </a:moveTo>
                  <a:lnTo>
                    <a:pt x="88900" y="5293487"/>
                  </a:lnTo>
                  <a:lnTo>
                    <a:pt x="88900" y="5280787"/>
                  </a:lnTo>
                  <a:lnTo>
                    <a:pt x="101600" y="5280787"/>
                  </a:lnTo>
                  <a:close/>
                  <a:moveTo>
                    <a:pt x="76200" y="5280787"/>
                  </a:moveTo>
                  <a:lnTo>
                    <a:pt x="63500" y="5280787"/>
                  </a:lnTo>
                  <a:lnTo>
                    <a:pt x="63500" y="5268087"/>
                  </a:lnTo>
                  <a:lnTo>
                    <a:pt x="76200" y="5268087"/>
                  </a:lnTo>
                  <a:close/>
                  <a:moveTo>
                    <a:pt x="50800" y="5268087"/>
                  </a:moveTo>
                  <a:lnTo>
                    <a:pt x="38100" y="5268087"/>
                  </a:lnTo>
                  <a:lnTo>
                    <a:pt x="38100" y="5255387"/>
                  </a:lnTo>
                  <a:lnTo>
                    <a:pt x="50800" y="5255387"/>
                  </a:lnTo>
                  <a:close/>
                  <a:moveTo>
                    <a:pt x="25400" y="5255387"/>
                  </a:moveTo>
                  <a:lnTo>
                    <a:pt x="12700" y="5255387"/>
                  </a:lnTo>
                  <a:lnTo>
                    <a:pt x="12700" y="5242687"/>
                  </a:lnTo>
                  <a:lnTo>
                    <a:pt x="25400" y="5242687"/>
                  </a:lnTo>
                  <a:close/>
                  <a:moveTo>
                    <a:pt x="0" y="5242687"/>
                  </a:moveTo>
                  <a:lnTo>
                    <a:pt x="3521583" y="5242687"/>
                  </a:lnTo>
                  <a:cubicBezTo>
                    <a:pt x="3518027" y="5242687"/>
                    <a:pt x="3515233" y="5239893"/>
                    <a:pt x="3515233" y="5236337"/>
                  </a:cubicBezTo>
                  <a:lnTo>
                    <a:pt x="3515233" y="5232654"/>
                  </a:lnTo>
                  <a:lnTo>
                    <a:pt x="3527933" y="5232654"/>
                  </a:lnTo>
                  <a:lnTo>
                    <a:pt x="3527933" y="5236337"/>
                  </a:lnTo>
                  <a:lnTo>
                    <a:pt x="3521583" y="5236337"/>
                  </a:lnTo>
                  <a:lnTo>
                    <a:pt x="3521583" y="5229987"/>
                  </a:lnTo>
                  <a:lnTo>
                    <a:pt x="3530600" y="5229987"/>
                  </a:lnTo>
                  <a:close/>
                  <a:moveTo>
                    <a:pt x="3515233" y="7035927"/>
                  </a:moveTo>
                  <a:lnTo>
                    <a:pt x="3515233" y="7023227"/>
                  </a:lnTo>
                  <a:lnTo>
                    <a:pt x="3527933" y="7023227"/>
                  </a:lnTo>
                  <a:lnTo>
                    <a:pt x="3527933" y="7035927"/>
                  </a:lnTo>
                  <a:close/>
                  <a:moveTo>
                    <a:pt x="3527933" y="7010527"/>
                  </a:moveTo>
                  <a:lnTo>
                    <a:pt x="3527933" y="6997827"/>
                  </a:lnTo>
                  <a:lnTo>
                    <a:pt x="3527933" y="7010527"/>
                  </a:lnTo>
                  <a:close/>
                  <a:moveTo>
                    <a:pt x="3527933" y="6985127"/>
                  </a:moveTo>
                  <a:lnTo>
                    <a:pt x="3527933" y="6972427"/>
                  </a:lnTo>
                  <a:lnTo>
                    <a:pt x="3527933" y="6985127"/>
                  </a:lnTo>
                  <a:close/>
                  <a:moveTo>
                    <a:pt x="3527933" y="6959727"/>
                  </a:moveTo>
                  <a:lnTo>
                    <a:pt x="3527933" y="6947027"/>
                  </a:lnTo>
                  <a:lnTo>
                    <a:pt x="3527933" y="6959727"/>
                  </a:lnTo>
                  <a:close/>
                  <a:moveTo>
                    <a:pt x="3527933" y="6934327"/>
                  </a:moveTo>
                  <a:lnTo>
                    <a:pt x="3527933" y="6921627"/>
                  </a:lnTo>
                  <a:lnTo>
                    <a:pt x="3527933" y="6934327"/>
                  </a:lnTo>
                  <a:close/>
                  <a:moveTo>
                    <a:pt x="3527933" y="6908927"/>
                  </a:moveTo>
                  <a:lnTo>
                    <a:pt x="3527933" y="6896227"/>
                  </a:lnTo>
                  <a:lnTo>
                    <a:pt x="3527933" y="6908927"/>
                  </a:lnTo>
                  <a:close/>
                  <a:moveTo>
                    <a:pt x="3527933" y="6883527"/>
                  </a:moveTo>
                  <a:lnTo>
                    <a:pt x="3527933" y="6870827"/>
                  </a:lnTo>
                  <a:lnTo>
                    <a:pt x="3527933" y="6883527"/>
                  </a:lnTo>
                  <a:close/>
                  <a:moveTo>
                    <a:pt x="3527933" y="6858127"/>
                  </a:moveTo>
                  <a:lnTo>
                    <a:pt x="3527933" y="6845427"/>
                  </a:lnTo>
                  <a:lnTo>
                    <a:pt x="3527933" y="6858127"/>
                  </a:lnTo>
                  <a:close/>
                  <a:moveTo>
                    <a:pt x="3527933" y="6832727"/>
                  </a:moveTo>
                  <a:lnTo>
                    <a:pt x="3527933" y="6820027"/>
                  </a:lnTo>
                  <a:lnTo>
                    <a:pt x="3527933" y="6832727"/>
                  </a:lnTo>
                  <a:close/>
                  <a:moveTo>
                    <a:pt x="3527933" y="6807327"/>
                  </a:moveTo>
                  <a:lnTo>
                    <a:pt x="3527933" y="6794627"/>
                  </a:lnTo>
                  <a:lnTo>
                    <a:pt x="3527933" y="6807327"/>
                  </a:lnTo>
                  <a:close/>
                  <a:moveTo>
                    <a:pt x="3527933" y="6781927"/>
                  </a:moveTo>
                  <a:lnTo>
                    <a:pt x="3527933" y="6769227"/>
                  </a:lnTo>
                  <a:lnTo>
                    <a:pt x="3527933" y="6781927"/>
                  </a:lnTo>
                  <a:close/>
                  <a:moveTo>
                    <a:pt x="3527933" y="6756527"/>
                  </a:moveTo>
                  <a:lnTo>
                    <a:pt x="3527933" y="6743827"/>
                  </a:lnTo>
                  <a:lnTo>
                    <a:pt x="3527933" y="6756527"/>
                  </a:lnTo>
                  <a:close/>
                  <a:moveTo>
                    <a:pt x="3527933" y="6731127"/>
                  </a:moveTo>
                  <a:lnTo>
                    <a:pt x="3527933" y="6718427"/>
                  </a:lnTo>
                  <a:lnTo>
                    <a:pt x="3527933" y="6731127"/>
                  </a:lnTo>
                  <a:close/>
                  <a:moveTo>
                    <a:pt x="3527933" y="6705727"/>
                  </a:moveTo>
                  <a:lnTo>
                    <a:pt x="3527933" y="6693027"/>
                  </a:lnTo>
                  <a:lnTo>
                    <a:pt x="3527933" y="6705727"/>
                  </a:lnTo>
                  <a:close/>
                  <a:moveTo>
                    <a:pt x="3527933" y="6680327"/>
                  </a:moveTo>
                  <a:lnTo>
                    <a:pt x="3527933" y="6667627"/>
                  </a:lnTo>
                  <a:lnTo>
                    <a:pt x="3527933" y="6680327"/>
                  </a:lnTo>
                  <a:close/>
                  <a:moveTo>
                    <a:pt x="3527933" y="6654927"/>
                  </a:moveTo>
                  <a:lnTo>
                    <a:pt x="3527933" y="6642227"/>
                  </a:lnTo>
                  <a:lnTo>
                    <a:pt x="3527933" y="6654927"/>
                  </a:lnTo>
                  <a:close/>
                  <a:moveTo>
                    <a:pt x="3527933" y="6629527"/>
                  </a:moveTo>
                  <a:lnTo>
                    <a:pt x="3527933" y="6616827"/>
                  </a:lnTo>
                  <a:lnTo>
                    <a:pt x="3527933" y="6629527"/>
                  </a:lnTo>
                  <a:close/>
                  <a:moveTo>
                    <a:pt x="3527933" y="6604127"/>
                  </a:moveTo>
                  <a:lnTo>
                    <a:pt x="3527933" y="6591427"/>
                  </a:lnTo>
                  <a:lnTo>
                    <a:pt x="3527933" y="6604127"/>
                  </a:lnTo>
                  <a:close/>
                  <a:moveTo>
                    <a:pt x="3527933" y="6578727"/>
                  </a:moveTo>
                  <a:lnTo>
                    <a:pt x="3527933" y="6566027"/>
                  </a:lnTo>
                  <a:lnTo>
                    <a:pt x="3527933" y="6578727"/>
                  </a:lnTo>
                  <a:close/>
                  <a:moveTo>
                    <a:pt x="3527933" y="6553327"/>
                  </a:moveTo>
                  <a:lnTo>
                    <a:pt x="3527933" y="6540627"/>
                  </a:lnTo>
                  <a:lnTo>
                    <a:pt x="3527933" y="6553327"/>
                  </a:lnTo>
                  <a:close/>
                  <a:moveTo>
                    <a:pt x="3527933" y="6527927"/>
                  </a:moveTo>
                  <a:lnTo>
                    <a:pt x="3527933" y="6515227"/>
                  </a:lnTo>
                  <a:lnTo>
                    <a:pt x="3527933" y="6527927"/>
                  </a:lnTo>
                  <a:close/>
                  <a:moveTo>
                    <a:pt x="3527933" y="6502527"/>
                  </a:moveTo>
                  <a:lnTo>
                    <a:pt x="3527933" y="6489827"/>
                  </a:lnTo>
                  <a:lnTo>
                    <a:pt x="3527933" y="6502527"/>
                  </a:lnTo>
                  <a:close/>
                  <a:moveTo>
                    <a:pt x="3527933" y="6477127"/>
                  </a:moveTo>
                  <a:lnTo>
                    <a:pt x="3527933" y="6464427"/>
                  </a:lnTo>
                  <a:lnTo>
                    <a:pt x="3527933" y="6477127"/>
                  </a:lnTo>
                  <a:close/>
                  <a:moveTo>
                    <a:pt x="3527933" y="6451727"/>
                  </a:moveTo>
                  <a:lnTo>
                    <a:pt x="3527933" y="6439027"/>
                  </a:lnTo>
                  <a:lnTo>
                    <a:pt x="3527933" y="6451727"/>
                  </a:lnTo>
                  <a:close/>
                  <a:moveTo>
                    <a:pt x="3527933" y="6426327"/>
                  </a:moveTo>
                  <a:lnTo>
                    <a:pt x="3527933" y="6413627"/>
                  </a:lnTo>
                  <a:lnTo>
                    <a:pt x="3527933" y="6426327"/>
                  </a:lnTo>
                  <a:close/>
                  <a:moveTo>
                    <a:pt x="3527933" y="6400927"/>
                  </a:moveTo>
                  <a:lnTo>
                    <a:pt x="3527933" y="6388227"/>
                  </a:lnTo>
                  <a:lnTo>
                    <a:pt x="3527933" y="6400927"/>
                  </a:lnTo>
                  <a:close/>
                  <a:moveTo>
                    <a:pt x="3527933" y="6375527"/>
                  </a:moveTo>
                  <a:lnTo>
                    <a:pt x="3527933" y="6362827"/>
                  </a:lnTo>
                  <a:lnTo>
                    <a:pt x="3527933" y="6375527"/>
                  </a:lnTo>
                  <a:close/>
                  <a:moveTo>
                    <a:pt x="3527933" y="6350127"/>
                  </a:moveTo>
                  <a:lnTo>
                    <a:pt x="3527933" y="6337427"/>
                  </a:lnTo>
                  <a:lnTo>
                    <a:pt x="3527933" y="6350127"/>
                  </a:lnTo>
                  <a:close/>
                  <a:moveTo>
                    <a:pt x="3527933" y="6324727"/>
                  </a:moveTo>
                  <a:lnTo>
                    <a:pt x="3527933" y="6312027"/>
                  </a:lnTo>
                  <a:lnTo>
                    <a:pt x="3527933" y="6324727"/>
                  </a:lnTo>
                  <a:close/>
                  <a:moveTo>
                    <a:pt x="3527933" y="6299327"/>
                  </a:moveTo>
                  <a:lnTo>
                    <a:pt x="3527933" y="6286627"/>
                  </a:lnTo>
                  <a:lnTo>
                    <a:pt x="3527933" y="6299327"/>
                  </a:lnTo>
                  <a:close/>
                  <a:moveTo>
                    <a:pt x="3527933" y="6273927"/>
                  </a:moveTo>
                  <a:lnTo>
                    <a:pt x="3527933" y="6261227"/>
                  </a:lnTo>
                  <a:lnTo>
                    <a:pt x="3527933" y="6273927"/>
                  </a:lnTo>
                  <a:close/>
                  <a:moveTo>
                    <a:pt x="3527933" y="6248527"/>
                  </a:moveTo>
                  <a:lnTo>
                    <a:pt x="3527933" y="6235827"/>
                  </a:lnTo>
                  <a:lnTo>
                    <a:pt x="3527933" y="6248527"/>
                  </a:lnTo>
                  <a:close/>
                  <a:moveTo>
                    <a:pt x="3527933" y="6223127"/>
                  </a:moveTo>
                  <a:lnTo>
                    <a:pt x="3527933" y="6210427"/>
                  </a:lnTo>
                  <a:lnTo>
                    <a:pt x="3527933" y="6223127"/>
                  </a:lnTo>
                  <a:close/>
                  <a:moveTo>
                    <a:pt x="3527933" y="6197727"/>
                  </a:moveTo>
                  <a:lnTo>
                    <a:pt x="3527933" y="6185027"/>
                  </a:lnTo>
                  <a:lnTo>
                    <a:pt x="3527933" y="6197727"/>
                  </a:lnTo>
                  <a:close/>
                  <a:moveTo>
                    <a:pt x="3527933" y="6172327"/>
                  </a:moveTo>
                  <a:lnTo>
                    <a:pt x="3527933" y="6159627"/>
                  </a:lnTo>
                  <a:lnTo>
                    <a:pt x="3527933" y="6172327"/>
                  </a:lnTo>
                  <a:close/>
                  <a:moveTo>
                    <a:pt x="3527933" y="6146927"/>
                  </a:moveTo>
                  <a:lnTo>
                    <a:pt x="3527933" y="6134227"/>
                  </a:lnTo>
                  <a:lnTo>
                    <a:pt x="3527933" y="6146927"/>
                  </a:lnTo>
                  <a:close/>
                  <a:moveTo>
                    <a:pt x="3527933" y="6121527"/>
                  </a:moveTo>
                  <a:lnTo>
                    <a:pt x="3527933" y="6108827"/>
                  </a:lnTo>
                  <a:lnTo>
                    <a:pt x="3527933" y="6121527"/>
                  </a:lnTo>
                  <a:close/>
                  <a:moveTo>
                    <a:pt x="3527933" y="6096127"/>
                  </a:moveTo>
                  <a:lnTo>
                    <a:pt x="3527933" y="6083427"/>
                  </a:lnTo>
                  <a:lnTo>
                    <a:pt x="3527933" y="6096127"/>
                  </a:lnTo>
                  <a:close/>
                  <a:moveTo>
                    <a:pt x="3527933" y="6070727"/>
                  </a:moveTo>
                  <a:lnTo>
                    <a:pt x="3527933" y="6058027"/>
                  </a:lnTo>
                  <a:lnTo>
                    <a:pt x="3527933" y="6070727"/>
                  </a:lnTo>
                  <a:close/>
                  <a:moveTo>
                    <a:pt x="3527933" y="6045327"/>
                  </a:moveTo>
                  <a:lnTo>
                    <a:pt x="3527933" y="6032627"/>
                  </a:lnTo>
                  <a:lnTo>
                    <a:pt x="3527933" y="6045327"/>
                  </a:lnTo>
                  <a:close/>
                  <a:moveTo>
                    <a:pt x="3527933" y="6019927"/>
                  </a:moveTo>
                  <a:lnTo>
                    <a:pt x="3527933" y="6007227"/>
                  </a:lnTo>
                  <a:lnTo>
                    <a:pt x="3527933" y="6019927"/>
                  </a:lnTo>
                  <a:close/>
                  <a:moveTo>
                    <a:pt x="3527933" y="5994527"/>
                  </a:moveTo>
                  <a:lnTo>
                    <a:pt x="3527933" y="5981827"/>
                  </a:lnTo>
                  <a:lnTo>
                    <a:pt x="3527933" y="5994527"/>
                  </a:lnTo>
                  <a:close/>
                  <a:moveTo>
                    <a:pt x="3527933" y="5969127"/>
                  </a:moveTo>
                  <a:lnTo>
                    <a:pt x="3527933" y="5956427"/>
                  </a:lnTo>
                  <a:lnTo>
                    <a:pt x="3527933" y="5969127"/>
                  </a:lnTo>
                  <a:close/>
                  <a:moveTo>
                    <a:pt x="3527933" y="5943727"/>
                  </a:moveTo>
                  <a:lnTo>
                    <a:pt x="3527933" y="5931027"/>
                  </a:lnTo>
                  <a:lnTo>
                    <a:pt x="3527933" y="5943727"/>
                  </a:lnTo>
                  <a:close/>
                  <a:moveTo>
                    <a:pt x="3527933" y="5918327"/>
                  </a:moveTo>
                  <a:lnTo>
                    <a:pt x="3527933" y="5905627"/>
                  </a:lnTo>
                  <a:lnTo>
                    <a:pt x="3527933" y="5918327"/>
                  </a:lnTo>
                  <a:close/>
                  <a:moveTo>
                    <a:pt x="3527933" y="5892927"/>
                  </a:moveTo>
                  <a:lnTo>
                    <a:pt x="3527933" y="5880227"/>
                  </a:lnTo>
                  <a:lnTo>
                    <a:pt x="3527933" y="5892927"/>
                  </a:lnTo>
                  <a:close/>
                  <a:moveTo>
                    <a:pt x="3527933" y="5867527"/>
                  </a:moveTo>
                  <a:lnTo>
                    <a:pt x="3527933" y="5854827"/>
                  </a:lnTo>
                  <a:lnTo>
                    <a:pt x="3527933" y="5867527"/>
                  </a:lnTo>
                  <a:close/>
                  <a:moveTo>
                    <a:pt x="3527933" y="5842127"/>
                  </a:moveTo>
                  <a:lnTo>
                    <a:pt x="3527933" y="5829427"/>
                  </a:lnTo>
                  <a:lnTo>
                    <a:pt x="3527933" y="5842127"/>
                  </a:lnTo>
                  <a:close/>
                  <a:moveTo>
                    <a:pt x="3527933" y="5816727"/>
                  </a:moveTo>
                  <a:lnTo>
                    <a:pt x="3527933" y="5804027"/>
                  </a:lnTo>
                  <a:lnTo>
                    <a:pt x="3527933" y="5816727"/>
                  </a:lnTo>
                  <a:close/>
                  <a:moveTo>
                    <a:pt x="3527933" y="5791327"/>
                  </a:moveTo>
                  <a:lnTo>
                    <a:pt x="3527933" y="5778627"/>
                  </a:lnTo>
                  <a:lnTo>
                    <a:pt x="3527933" y="5791327"/>
                  </a:lnTo>
                  <a:close/>
                  <a:moveTo>
                    <a:pt x="3527933" y="5765927"/>
                  </a:moveTo>
                  <a:lnTo>
                    <a:pt x="3527933" y="5753227"/>
                  </a:lnTo>
                  <a:lnTo>
                    <a:pt x="3527933" y="5765927"/>
                  </a:lnTo>
                  <a:close/>
                  <a:moveTo>
                    <a:pt x="3527933" y="5740527"/>
                  </a:moveTo>
                  <a:lnTo>
                    <a:pt x="3527933" y="5727827"/>
                  </a:lnTo>
                  <a:lnTo>
                    <a:pt x="3527933" y="5740527"/>
                  </a:lnTo>
                  <a:close/>
                  <a:moveTo>
                    <a:pt x="3527933" y="5715127"/>
                  </a:moveTo>
                  <a:lnTo>
                    <a:pt x="3527933" y="5702427"/>
                  </a:lnTo>
                  <a:lnTo>
                    <a:pt x="3527933" y="5715127"/>
                  </a:lnTo>
                  <a:close/>
                  <a:moveTo>
                    <a:pt x="3527933" y="5689727"/>
                  </a:moveTo>
                  <a:lnTo>
                    <a:pt x="3527933" y="5677027"/>
                  </a:lnTo>
                  <a:lnTo>
                    <a:pt x="3527933" y="5689727"/>
                  </a:lnTo>
                  <a:close/>
                  <a:moveTo>
                    <a:pt x="3527933" y="5664327"/>
                  </a:moveTo>
                  <a:lnTo>
                    <a:pt x="3527933" y="5651627"/>
                  </a:lnTo>
                  <a:lnTo>
                    <a:pt x="3527933" y="5664327"/>
                  </a:lnTo>
                  <a:close/>
                  <a:moveTo>
                    <a:pt x="3527933" y="5638927"/>
                  </a:moveTo>
                  <a:lnTo>
                    <a:pt x="3527933" y="5626227"/>
                  </a:lnTo>
                  <a:lnTo>
                    <a:pt x="3527933" y="5638927"/>
                  </a:lnTo>
                  <a:close/>
                  <a:moveTo>
                    <a:pt x="3527933" y="5613527"/>
                  </a:moveTo>
                  <a:lnTo>
                    <a:pt x="3527933" y="5600827"/>
                  </a:lnTo>
                  <a:lnTo>
                    <a:pt x="3527933" y="5613527"/>
                  </a:lnTo>
                  <a:close/>
                  <a:moveTo>
                    <a:pt x="3527933" y="5588127"/>
                  </a:moveTo>
                  <a:lnTo>
                    <a:pt x="3527933" y="5575427"/>
                  </a:lnTo>
                  <a:lnTo>
                    <a:pt x="3527933" y="5588127"/>
                  </a:lnTo>
                  <a:close/>
                  <a:moveTo>
                    <a:pt x="3527933" y="5562727"/>
                  </a:moveTo>
                  <a:lnTo>
                    <a:pt x="3527933" y="5550027"/>
                  </a:lnTo>
                  <a:lnTo>
                    <a:pt x="3527933" y="5562727"/>
                  </a:lnTo>
                  <a:close/>
                  <a:moveTo>
                    <a:pt x="3527933" y="5537327"/>
                  </a:moveTo>
                  <a:lnTo>
                    <a:pt x="3527933" y="5524627"/>
                  </a:lnTo>
                  <a:lnTo>
                    <a:pt x="3527933" y="5537327"/>
                  </a:lnTo>
                  <a:close/>
                  <a:moveTo>
                    <a:pt x="3527933" y="5511927"/>
                  </a:moveTo>
                  <a:lnTo>
                    <a:pt x="3527933" y="5499227"/>
                  </a:lnTo>
                  <a:lnTo>
                    <a:pt x="3527933" y="5511927"/>
                  </a:lnTo>
                  <a:close/>
                  <a:moveTo>
                    <a:pt x="3527933" y="5486527"/>
                  </a:moveTo>
                  <a:lnTo>
                    <a:pt x="3527933" y="5473827"/>
                  </a:lnTo>
                  <a:lnTo>
                    <a:pt x="3527933" y="5486527"/>
                  </a:lnTo>
                  <a:close/>
                  <a:moveTo>
                    <a:pt x="3527933" y="5461127"/>
                  </a:moveTo>
                  <a:lnTo>
                    <a:pt x="3527933" y="5448427"/>
                  </a:lnTo>
                  <a:lnTo>
                    <a:pt x="3527933" y="5461127"/>
                  </a:lnTo>
                  <a:close/>
                  <a:moveTo>
                    <a:pt x="3527933" y="5435727"/>
                  </a:moveTo>
                  <a:lnTo>
                    <a:pt x="3527933" y="5423027"/>
                  </a:lnTo>
                  <a:lnTo>
                    <a:pt x="3527933" y="5435727"/>
                  </a:lnTo>
                  <a:close/>
                  <a:moveTo>
                    <a:pt x="3527933" y="5410327"/>
                  </a:moveTo>
                  <a:lnTo>
                    <a:pt x="3527933" y="5397627"/>
                  </a:lnTo>
                  <a:lnTo>
                    <a:pt x="3527933" y="5410327"/>
                  </a:lnTo>
                  <a:close/>
                  <a:moveTo>
                    <a:pt x="3527933" y="5384927"/>
                  </a:moveTo>
                  <a:lnTo>
                    <a:pt x="3527933" y="5372227"/>
                  </a:lnTo>
                  <a:lnTo>
                    <a:pt x="3527933" y="5384927"/>
                  </a:lnTo>
                  <a:close/>
                  <a:moveTo>
                    <a:pt x="3527933" y="5359527"/>
                  </a:moveTo>
                  <a:lnTo>
                    <a:pt x="3527933" y="5346827"/>
                  </a:lnTo>
                  <a:lnTo>
                    <a:pt x="3527933" y="5359527"/>
                  </a:lnTo>
                  <a:close/>
                  <a:moveTo>
                    <a:pt x="3527933" y="5334127"/>
                  </a:moveTo>
                  <a:lnTo>
                    <a:pt x="3527933" y="5321427"/>
                  </a:lnTo>
                  <a:lnTo>
                    <a:pt x="3527933" y="5334127"/>
                  </a:lnTo>
                  <a:close/>
                  <a:moveTo>
                    <a:pt x="3527933" y="5308727"/>
                  </a:moveTo>
                  <a:lnTo>
                    <a:pt x="3527933" y="5296027"/>
                  </a:lnTo>
                  <a:lnTo>
                    <a:pt x="3527933" y="5308727"/>
                  </a:lnTo>
                  <a:close/>
                  <a:moveTo>
                    <a:pt x="3527933" y="5283327"/>
                  </a:moveTo>
                  <a:lnTo>
                    <a:pt x="3527933" y="5270627"/>
                  </a:lnTo>
                  <a:lnTo>
                    <a:pt x="3527933" y="5283327"/>
                  </a:lnTo>
                  <a:close/>
                  <a:moveTo>
                    <a:pt x="3527933" y="5257927"/>
                  </a:moveTo>
                  <a:lnTo>
                    <a:pt x="3527933" y="5245227"/>
                  </a:lnTo>
                  <a:lnTo>
                    <a:pt x="3527933" y="5257927"/>
                  </a:lnTo>
                  <a:close/>
                  <a:moveTo>
                    <a:pt x="3527933" y="5232527"/>
                  </a:moveTo>
                  <a:lnTo>
                    <a:pt x="3527933" y="5219827"/>
                  </a:lnTo>
                  <a:lnTo>
                    <a:pt x="3527933" y="5232527"/>
                  </a:lnTo>
                  <a:close/>
                  <a:moveTo>
                    <a:pt x="3527933" y="5207127"/>
                  </a:moveTo>
                  <a:lnTo>
                    <a:pt x="3527933" y="5194427"/>
                  </a:lnTo>
                  <a:lnTo>
                    <a:pt x="3527933" y="5207127"/>
                  </a:lnTo>
                  <a:close/>
                  <a:moveTo>
                    <a:pt x="3527933" y="5181727"/>
                  </a:moveTo>
                  <a:lnTo>
                    <a:pt x="3527933" y="5169027"/>
                  </a:lnTo>
                  <a:lnTo>
                    <a:pt x="3527933" y="5181727"/>
                  </a:lnTo>
                  <a:close/>
                  <a:moveTo>
                    <a:pt x="3527933" y="5156327"/>
                  </a:moveTo>
                  <a:lnTo>
                    <a:pt x="3527933" y="5143627"/>
                  </a:lnTo>
                  <a:lnTo>
                    <a:pt x="3527933" y="5156327"/>
                  </a:lnTo>
                  <a:close/>
                  <a:moveTo>
                    <a:pt x="3527933" y="5130927"/>
                  </a:moveTo>
                  <a:lnTo>
                    <a:pt x="3527933" y="5118227"/>
                  </a:lnTo>
                  <a:lnTo>
                    <a:pt x="3527933" y="5130927"/>
                  </a:lnTo>
                  <a:close/>
                  <a:moveTo>
                    <a:pt x="3527933" y="5105527"/>
                  </a:moveTo>
                  <a:lnTo>
                    <a:pt x="3527933" y="5092827"/>
                  </a:lnTo>
                  <a:lnTo>
                    <a:pt x="3527933" y="5105527"/>
                  </a:lnTo>
                  <a:close/>
                  <a:moveTo>
                    <a:pt x="3527933" y="5080127"/>
                  </a:moveTo>
                  <a:lnTo>
                    <a:pt x="3527933" y="5067427"/>
                  </a:lnTo>
                  <a:lnTo>
                    <a:pt x="3527933" y="5080127"/>
                  </a:lnTo>
                  <a:close/>
                  <a:moveTo>
                    <a:pt x="3527933" y="5054727"/>
                  </a:moveTo>
                  <a:lnTo>
                    <a:pt x="3527933" y="5042027"/>
                  </a:lnTo>
                  <a:lnTo>
                    <a:pt x="3527933" y="5054727"/>
                  </a:lnTo>
                  <a:close/>
                  <a:moveTo>
                    <a:pt x="3527933" y="5029327"/>
                  </a:moveTo>
                  <a:lnTo>
                    <a:pt x="3527933" y="5016627"/>
                  </a:lnTo>
                  <a:lnTo>
                    <a:pt x="3527933" y="5029327"/>
                  </a:lnTo>
                  <a:close/>
                  <a:moveTo>
                    <a:pt x="3527933" y="5003927"/>
                  </a:moveTo>
                  <a:lnTo>
                    <a:pt x="3527933" y="4991227"/>
                  </a:lnTo>
                  <a:lnTo>
                    <a:pt x="3527933" y="5003927"/>
                  </a:lnTo>
                  <a:close/>
                  <a:moveTo>
                    <a:pt x="3527933" y="4978527"/>
                  </a:moveTo>
                  <a:lnTo>
                    <a:pt x="3527933" y="4965827"/>
                  </a:lnTo>
                  <a:lnTo>
                    <a:pt x="3527933" y="4978527"/>
                  </a:lnTo>
                  <a:close/>
                  <a:moveTo>
                    <a:pt x="3527933" y="4953127"/>
                  </a:moveTo>
                  <a:lnTo>
                    <a:pt x="3527933" y="4940427"/>
                  </a:lnTo>
                  <a:lnTo>
                    <a:pt x="3527933" y="4953127"/>
                  </a:lnTo>
                  <a:close/>
                  <a:moveTo>
                    <a:pt x="3527933" y="4927727"/>
                  </a:moveTo>
                  <a:lnTo>
                    <a:pt x="3527933" y="4915027"/>
                  </a:lnTo>
                  <a:lnTo>
                    <a:pt x="3527933" y="4927727"/>
                  </a:lnTo>
                  <a:close/>
                  <a:moveTo>
                    <a:pt x="3527933" y="4902327"/>
                  </a:moveTo>
                  <a:lnTo>
                    <a:pt x="3527933" y="4889627"/>
                  </a:lnTo>
                  <a:lnTo>
                    <a:pt x="3527933" y="4902327"/>
                  </a:lnTo>
                  <a:close/>
                  <a:moveTo>
                    <a:pt x="3527933" y="4876927"/>
                  </a:moveTo>
                  <a:lnTo>
                    <a:pt x="3527933" y="4864227"/>
                  </a:lnTo>
                  <a:lnTo>
                    <a:pt x="3527933" y="4876927"/>
                  </a:lnTo>
                  <a:close/>
                  <a:moveTo>
                    <a:pt x="3527933" y="4851527"/>
                  </a:moveTo>
                  <a:lnTo>
                    <a:pt x="3527933" y="4838827"/>
                  </a:lnTo>
                  <a:lnTo>
                    <a:pt x="3527933" y="4851527"/>
                  </a:lnTo>
                  <a:close/>
                  <a:moveTo>
                    <a:pt x="3527933" y="4826127"/>
                  </a:moveTo>
                  <a:lnTo>
                    <a:pt x="3527933" y="4813427"/>
                  </a:lnTo>
                  <a:lnTo>
                    <a:pt x="3527933" y="4826127"/>
                  </a:lnTo>
                  <a:close/>
                  <a:moveTo>
                    <a:pt x="3527933" y="4800727"/>
                  </a:moveTo>
                  <a:lnTo>
                    <a:pt x="3527933" y="4788027"/>
                  </a:lnTo>
                  <a:lnTo>
                    <a:pt x="3527933" y="4800727"/>
                  </a:lnTo>
                  <a:close/>
                  <a:moveTo>
                    <a:pt x="3527933" y="4775327"/>
                  </a:moveTo>
                  <a:lnTo>
                    <a:pt x="3527933" y="4762627"/>
                  </a:lnTo>
                  <a:lnTo>
                    <a:pt x="3527933" y="4775327"/>
                  </a:lnTo>
                  <a:close/>
                  <a:moveTo>
                    <a:pt x="3527933" y="4749927"/>
                  </a:moveTo>
                  <a:lnTo>
                    <a:pt x="3527933" y="4737227"/>
                  </a:lnTo>
                  <a:lnTo>
                    <a:pt x="3527933" y="4749927"/>
                  </a:lnTo>
                  <a:close/>
                  <a:moveTo>
                    <a:pt x="3527933" y="4724527"/>
                  </a:moveTo>
                  <a:lnTo>
                    <a:pt x="3527933" y="4711827"/>
                  </a:lnTo>
                  <a:lnTo>
                    <a:pt x="3527933" y="4724527"/>
                  </a:lnTo>
                  <a:close/>
                  <a:moveTo>
                    <a:pt x="3527933" y="4699127"/>
                  </a:moveTo>
                  <a:lnTo>
                    <a:pt x="3527933" y="4686427"/>
                  </a:lnTo>
                  <a:lnTo>
                    <a:pt x="3527933" y="4699127"/>
                  </a:lnTo>
                  <a:close/>
                  <a:moveTo>
                    <a:pt x="3527933" y="4673727"/>
                  </a:moveTo>
                  <a:lnTo>
                    <a:pt x="3527933" y="4661027"/>
                  </a:lnTo>
                  <a:lnTo>
                    <a:pt x="3527933" y="4673727"/>
                  </a:lnTo>
                  <a:close/>
                  <a:moveTo>
                    <a:pt x="3527933" y="4648327"/>
                  </a:moveTo>
                  <a:lnTo>
                    <a:pt x="3527933" y="4635627"/>
                  </a:lnTo>
                  <a:lnTo>
                    <a:pt x="3527933" y="4648327"/>
                  </a:lnTo>
                  <a:close/>
                  <a:moveTo>
                    <a:pt x="3527933" y="4622927"/>
                  </a:moveTo>
                  <a:lnTo>
                    <a:pt x="3527933" y="4610227"/>
                  </a:lnTo>
                  <a:lnTo>
                    <a:pt x="3527933" y="4622927"/>
                  </a:lnTo>
                  <a:close/>
                  <a:moveTo>
                    <a:pt x="3527933" y="4597527"/>
                  </a:moveTo>
                  <a:lnTo>
                    <a:pt x="3527933" y="4584827"/>
                  </a:lnTo>
                  <a:lnTo>
                    <a:pt x="3527933" y="4597527"/>
                  </a:lnTo>
                  <a:close/>
                  <a:moveTo>
                    <a:pt x="3527933" y="4572127"/>
                  </a:moveTo>
                  <a:lnTo>
                    <a:pt x="3527933" y="4559427"/>
                  </a:lnTo>
                  <a:lnTo>
                    <a:pt x="3527933" y="4572127"/>
                  </a:lnTo>
                  <a:close/>
                  <a:moveTo>
                    <a:pt x="3527933" y="4546727"/>
                  </a:moveTo>
                  <a:lnTo>
                    <a:pt x="3527933" y="4534027"/>
                  </a:lnTo>
                  <a:lnTo>
                    <a:pt x="3527933" y="4546727"/>
                  </a:lnTo>
                  <a:close/>
                  <a:moveTo>
                    <a:pt x="3527933" y="4521327"/>
                  </a:moveTo>
                  <a:lnTo>
                    <a:pt x="3527933" y="4508627"/>
                  </a:lnTo>
                  <a:lnTo>
                    <a:pt x="3527933" y="4521327"/>
                  </a:lnTo>
                  <a:close/>
                  <a:moveTo>
                    <a:pt x="3527933" y="4495927"/>
                  </a:moveTo>
                  <a:lnTo>
                    <a:pt x="3527933" y="4483227"/>
                  </a:lnTo>
                  <a:lnTo>
                    <a:pt x="3527933" y="4495927"/>
                  </a:lnTo>
                  <a:close/>
                  <a:moveTo>
                    <a:pt x="3527933" y="4470527"/>
                  </a:moveTo>
                  <a:lnTo>
                    <a:pt x="3527933" y="4457827"/>
                  </a:lnTo>
                  <a:lnTo>
                    <a:pt x="3527933" y="4470527"/>
                  </a:lnTo>
                  <a:close/>
                  <a:moveTo>
                    <a:pt x="3527933" y="4445127"/>
                  </a:moveTo>
                  <a:lnTo>
                    <a:pt x="3527933" y="4432427"/>
                  </a:lnTo>
                  <a:lnTo>
                    <a:pt x="3527933" y="4445127"/>
                  </a:lnTo>
                  <a:close/>
                  <a:moveTo>
                    <a:pt x="3527933" y="4419727"/>
                  </a:moveTo>
                  <a:lnTo>
                    <a:pt x="3527933" y="4407027"/>
                  </a:lnTo>
                  <a:lnTo>
                    <a:pt x="3527933" y="4419727"/>
                  </a:lnTo>
                  <a:close/>
                  <a:moveTo>
                    <a:pt x="3527933" y="4394327"/>
                  </a:moveTo>
                  <a:lnTo>
                    <a:pt x="3527933" y="4381627"/>
                  </a:lnTo>
                  <a:lnTo>
                    <a:pt x="3527933" y="4394327"/>
                  </a:lnTo>
                  <a:close/>
                  <a:moveTo>
                    <a:pt x="3527933" y="4368927"/>
                  </a:moveTo>
                  <a:lnTo>
                    <a:pt x="3527933" y="4356227"/>
                  </a:lnTo>
                  <a:lnTo>
                    <a:pt x="3527933" y="4368927"/>
                  </a:lnTo>
                  <a:close/>
                  <a:moveTo>
                    <a:pt x="3527933" y="4343527"/>
                  </a:moveTo>
                  <a:lnTo>
                    <a:pt x="3527933" y="4330827"/>
                  </a:lnTo>
                  <a:lnTo>
                    <a:pt x="3527933" y="4343527"/>
                  </a:lnTo>
                  <a:close/>
                  <a:moveTo>
                    <a:pt x="3527933" y="4318127"/>
                  </a:moveTo>
                  <a:lnTo>
                    <a:pt x="3527933" y="4305427"/>
                  </a:lnTo>
                  <a:lnTo>
                    <a:pt x="3527933" y="4318127"/>
                  </a:lnTo>
                  <a:close/>
                  <a:moveTo>
                    <a:pt x="3527933" y="4292727"/>
                  </a:moveTo>
                  <a:lnTo>
                    <a:pt x="3527933" y="4280027"/>
                  </a:lnTo>
                  <a:lnTo>
                    <a:pt x="3527933" y="4292727"/>
                  </a:lnTo>
                  <a:close/>
                  <a:moveTo>
                    <a:pt x="3527933" y="4267327"/>
                  </a:moveTo>
                  <a:lnTo>
                    <a:pt x="3527933" y="4254627"/>
                  </a:lnTo>
                  <a:lnTo>
                    <a:pt x="3527933" y="4267327"/>
                  </a:lnTo>
                  <a:close/>
                  <a:moveTo>
                    <a:pt x="3527933" y="4241927"/>
                  </a:moveTo>
                  <a:lnTo>
                    <a:pt x="3527933" y="4229227"/>
                  </a:lnTo>
                  <a:lnTo>
                    <a:pt x="3527933" y="4241927"/>
                  </a:lnTo>
                  <a:close/>
                  <a:moveTo>
                    <a:pt x="3527933" y="4216527"/>
                  </a:moveTo>
                  <a:lnTo>
                    <a:pt x="3527933" y="4203827"/>
                  </a:lnTo>
                  <a:lnTo>
                    <a:pt x="3527933" y="4216527"/>
                  </a:lnTo>
                  <a:close/>
                  <a:moveTo>
                    <a:pt x="3527933" y="4191127"/>
                  </a:moveTo>
                  <a:lnTo>
                    <a:pt x="3527933" y="4178427"/>
                  </a:lnTo>
                  <a:lnTo>
                    <a:pt x="3527933" y="4191127"/>
                  </a:lnTo>
                  <a:close/>
                  <a:moveTo>
                    <a:pt x="3527933" y="4165727"/>
                  </a:moveTo>
                  <a:lnTo>
                    <a:pt x="3527933" y="4153027"/>
                  </a:lnTo>
                  <a:lnTo>
                    <a:pt x="3527933" y="4165727"/>
                  </a:lnTo>
                  <a:close/>
                  <a:moveTo>
                    <a:pt x="3527933" y="4140327"/>
                  </a:moveTo>
                  <a:lnTo>
                    <a:pt x="3527933" y="4127627"/>
                  </a:lnTo>
                  <a:lnTo>
                    <a:pt x="3527933" y="4140327"/>
                  </a:lnTo>
                  <a:close/>
                  <a:moveTo>
                    <a:pt x="3527933" y="4114927"/>
                  </a:moveTo>
                  <a:lnTo>
                    <a:pt x="3527933" y="4102227"/>
                  </a:lnTo>
                  <a:lnTo>
                    <a:pt x="3527933" y="4114927"/>
                  </a:lnTo>
                  <a:close/>
                  <a:moveTo>
                    <a:pt x="3527933" y="4089527"/>
                  </a:moveTo>
                  <a:lnTo>
                    <a:pt x="3527933" y="4076827"/>
                  </a:lnTo>
                  <a:lnTo>
                    <a:pt x="3527933" y="4089527"/>
                  </a:lnTo>
                  <a:close/>
                  <a:moveTo>
                    <a:pt x="3527933" y="4064127"/>
                  </a:moveTo>
                  <a:lnTo>
                    <a:pt x="3527933" y="4051427"/>
                  </a:lnTo>
                  <a:lnTo>
                    <a:pt x="3527933" y="4064127"/>
                  </a:lnTo>
                  <a:close/>
                  <a:moveTo>
                    <a:pt x="3527933" y="4038727"/>
                  </a:moveTo>
                  <a:lnTo>
                    <a:pt x="3527933" y="4026027"/>
                  </a:lnTo>
                  <a:lnTo>
                    <a:pt x="3527933" y="4038727"/>
                  </a:lnTo>
                  <a:close/>
                  <a:moveTo>
                    <a:pt x="3527933" y="4013327"/>
                  </a:moveTo>
                  <a:lnTo>
                    <a:pt x="3527933" y="4000627"/>
                  </a:lnTo>
                  <a:lnTo>
                    <a:pt x="3527933" y="4013327"/>
                  </a:lnTo>
                  <a:close/>
                  <a:moveTo>
                    <a:pt x="3527933" y="3987927"/>
                  </a:moveTo>
                  <a:lnTo>
                    <a:pt x="3527933" y="3975227"/>
                  </a:lnTo>
                  <a:lnTo>
                    <a:pt x="3527933" y="3987927"/>
                  </a:lnTo>
                  <a:close/>
                  <a:moveTo>
                    <a:pt x="3527933" y="3962527"/>
                  </a:moveTo>
                  <a:lnTo>
                    <a:pt x="3527933" y="3949827"/>
                  </a:lnTo>
                  <a:lnTo>
                    <a:pt x="3527933" y="3962527"/>
                  </a:lnTo>
                  <a:close/>
                  <a:moveTo>
                    <a:pt x="3527933" y="3937127"/>
                  </a:moveTo>
                  <a:lnTo>
                    <a:pt x="3527933" y="3924427"/>
                  </a:lnTo>
                  <a:lnTo>
                    <a:pt x="3527933" y="3937127"/>
                  </a:lnTo>
                  <a:close/>
                  <a:moveTo>
                    <a:pt x="3527933" y="3911727"/>
                  </a:moveTo>
                  <a:lnTo>
                    <a:pt x="3527933" y="3899027"/>
                  </a:lnTo>
                  <a:lnTo>
                    <a:pt x="3527933" y="3911727"/>
                  </a:lnTo>
                  <a:close/>
                  <a:moveTo>
                    <a:pt x="3527933" y="3886327"/>
                  </a:moveTo>
                  <a:lnTo>
                    <a:pt x="3527933" y="3873627"/>
                  </a:lnTo>
                  <a:lnTo>
                    <a:pt x="3527933" y="3886327"/>
                  </a:lnTo>
                  <a:close/>
                  <a:moveTo>
                    <a:pt x="3527933" y="3860927"/>
                  </a:moveTo>
                  <a:lnTo>
                    <a:pt x="3527933" y="3848227"/>
                  </a:lnTo>
                  <a:lnTo>
                    <a:pt x="3527933" y="3860927"/>
                  </a:lnTo>
                  <a:close/>
                  <a:moveTo>
                    <a:pt x="3527933" y="3835527"/>
                  </a:moveTo>
                  <a:lnTo>
                    <a:pt x="3527933" y="3822827"/>
                  </a:lnTo>
                  <a:lnTo>
                    <a:pt x="3527933" y="3835527"/>
                  </a:lnTo>
                  <a:close/>
                  <a:moveTo>
                    <a:pt x="3527933" y="3810127"/>
                  </a:moveTo>
                  <a:lnTo>
                    <a:pt x="3527933" y="3797427"/>
                  </a:lnTo>
                  <a:lnTo>
                    <a:pt x="3527933" y="3810127"/>
                  </a:lnTo>
                  <a:close/>
                  <a:moveTo>
                    <a:pt x="3527933" y="3784727"/>
                  </a:moveTo>
                  <a:lnTo>
                    <a:pt x="3527933" y="3772027"/>
                  </a:lnTo>
                  <a:lnTo>
                    <a:pt x="3527933" y="3784727"/>
                  </a:lnTo>
                  <a:close/>
                  <a:moveTo>
                    <a:pt x="3527933" y="3759327"/>
                  </a:moveTo>
                  <a:lnTo>
                    <a:pt x="3527933" y="3746627"/>
                  </a:lnTo>
                  <a:lnTo>
                    <a:pt x="3527933" y="3759327"/>
                  </a:lnTo>
                  <a:close/>
                  <a:moveTo>
                    <a:pt x="3527933" y="3733927"/>
                  </a:moveTo>
                  <a:lnTo>
                    <a:pt x="3527933" y="3721227"/>
                  </a:lnTo>
                  <a:lnTo>
                    <a:pt x="3527933" y="3733927"/>
                  </a:lnTo>
                  <a:close/>
                  <a:moveTo>
                    <a:pt x="3527933" y="3708527"/>
                  </a:moveTo>
                  <a:lnTo>
                    <a:pt x="3527933" y="3695827"/>
                  </a:lnTo>
                  <a:lnTo>
                    <a:pt x="3527933" y="3708527"/>
                  </a:lnTo>
                  <a:close/>
                  <a:moveTo>
                    <a:pt x="3527933" y="3683127"/>
                  </a:moveTo>
                  <a:lnTo>
                    <a:pt x="3527933" y="3670427"/>
                  </a:lnTo>
                  <a:lnTo>
                    <a:pt x="3527933" y="3683127"/>
                  </a:lnTo>
                  <a:close/>
                  <a:moveTo>
                    <a:pt x="3527933" y="3657727"/>
                  </a:moveTo>
                  <a:lnTo>
                    <a:pt x="3527933" y="3645027"/>
                  </a:lnTo>
                  <a:lnTo>
                    <a:pt x="3527933" y="3657727"/>
                  </a:lnTo>
                  <a:close/>
                  <a:moveTo>
                    <a:pt x="3527933" y="3632327"/>
                  </a:moveTo>
                  <a:lnTo>
                    <a:pt x="3527933" y="3619627"/>
                  </a:lnTo>
                  <a:lnTo>
                    <a:pt x="3527933" y="3632327"/>
                  </a:lnTo>
                  <a:close/>
                  <a:moveTo>
                    <a:pt x="3527933" y="3606927"/>
                  </a:moveTo>
                  <a:lnTo>
                    <a:pt x="3527933" y="3594227"/>
                  </a:lnTo>
                  <a:lnTo>
                    <a:pt x="3527933" y="3606927"/>
                  </a:lnTo>
                  <a:close/>
                  <a:moveTo>
                    <a:pt x="3527933" y="3581527"/>
                  </a:moveTo>
                  <a:lnTo>
                    <a:pt x="3527933" y="3568827"/>
                  </a:lnTo>
                  <a:lnTo>
                    <a:pt x="3527933" y="3581527"/>
                  </a:lnTo>
                  <a:close/>
                  <a:moveTo>
                    <a:pt x="3527933" y="3556127"/>
                  </a:moveTo>
                  <a:lnTo>
                    <a:pt x="3527933" y="3543427"/>
                  </a:lnTo>
                  <a:lnTo>
                    <a:pt x="3527933" y="3556127"/>
                  </a:lnTo>
                  <a:close/>
                  <a:moveTo>
                    <a:pt x="3527933" y="3530727"/>
                  </a:moveTo>
                  <a:lnTo>
                    <a:pt x="3527933" y="3518027"/>
                  </a:lnTo>
                  <a:lnTo>
                    <a:pt x="3527933" y="3530727"/>
                  </a:lnTo>
                  <a:close/>
                  <a:moveTo>
                    <a:pt x="3527933" y="3505327"/>
                  </a:moveTo>
                  <a:lnTo>
                    <a:pt x="3527933" y="3492627"/>
                  </a:lnTo>
                  <a:lnTo>
                    <a:pt x="3527933" y="3505327"/>
                  </a:lnTo>
                  <a:close/>
                  <a:moveTo>
                    <a:pt x="3527933" y="3479927"/>
                  </a:moveTo>
                  <a:lnTo>
                    <a:pt x="3527933" y="3467227"/>
                  </a:lnTo>
                  <a:lnTo>
                    <a:pt x="3527933" y="3479927"/>
                  </a:lnTo>
                  <a:close/>
                  <a:moveTo>
                    <a:pt x="3527933" y="3454527"/>
                  </a:moveTo>
                  <a:lnTo>
                    <a:pt x="3527933" y="3441827"/>
                  </a:lnTo>
                  <a:lnTo>
                    <a:pt x="3527933" y="3454527"/>
                  </a:lnTo>
                  <a:close/>
                  <a:moveTo>
                    <a:pt x="3527933" y="3429127"/>
                  </a:moveTo>
                  <a:lnTo>
                    <a:pt x="3527933" y="3416427"/>
                  </a:lnTo>
                  <a:lnTo>
                    <a:pt x="3527933" y="3429127"/>
                  </a:lnTo>
                  <a:close/>
                  <a:moveTo>
                    <a:pt x="3527933" y="3403727"/>
                  </a:moveTo>
                  <a:lnTo>
                    <a:pt x="3527933" y="3391027"/>
                  </a:lnTo>
                  <a:lnTo>
                    <a:pt x="3527933" y="3403727"/>
                  </a:lnTo>
                  <a:close/>
                  <a:moveTo>
                    <a:pt x="3527933" y="3378327"/>
                  </a:moveTo>
                  <a:lnTo>
                    <a:pt x="3527933" y="3365627"/>
                  </a:lnTo>
                  <a:lnTo>
                    <a:pt x="3527933" y="3378327"/>
                  </a:lnTo>
                  <a:close/>
                  <a:moveTo>
                    <a:pt x="3527933" y="3352927"/>
                  </a:moveTo>
                  <a:lnTo>
                    <a:pt x="3527933" y="3340227"/>
                  </a:lnTo>
                  <a:lnTo>
                    <a:pt x="3527933" y="3352927"/>
                  </a:lnTo>
                  <a:close/>
                  <a:moveTo>
                    <a:pt x="3527933" y="3327527"/>
                  </a:moveTo>
                  <a:lnTo>
                    <a:pt x="3527933" y="3314827"/>
                  </a:lnTo>
                  <a:lnTo>
                    <a:pt x="3527933" y="3327527"/>
                  </a:lnTo>
                  <a:close/>
                  <a:moveTo>
                    <a:pt x="3527933" y="3302127"/>
                  </a:moveTo>
                  <a:lnTo>
                    <a:pt x="3527933" y="3289427"/>
                  </a:lnTo>
                  <a:lnTo>
                    <a:pt x="3527933" y="3302127"/>
                  </a:lnTo>
                  <a:close/>
                  <a:moveTo>
                    <a:pt x="3527933" y="3276727"/>
                  </a:moveTo>
                  <a:lnTo>
                    <a:pt x="3527933" y="3264027"/>
                  </a:lnTo>
                  <a:lnTo>
                    <a:pt x="3527933" y="3276727"/>
                  </a:lnTo>
                  <a:close/>
                  <a:moveTo>
                    <a:pt x="3527933" y="3251327"/>
                  </a:moveTo>
                  <a:lnTo>
                    <a:pt x="3527933" y="3238627"/>
                  </a:lnTo>
                  <a:lnTo>
                    <a:pt x="3527933" y="3251327"/>
                  </a:lnTo>
                  <a:close/>
                  <a:moveTo>
                    <a:pt x="3527933" y="3225927"/>
                  </a:moveTo>
                  <a:lnTo>
                    <a:pt x="3527933" y="3213227"/>
                  </a:lnTo>
                  <a:lnTo>
                    <a:pt x="3527933" y="3225927"/>
                  </a:lnTo>
                  <a:close/>
                  <a:moveTo>
                    <a:pt x="3527933" y="3200527"/>
                  </a:moveTo>
                  <a:lnTo>
                    <a:pt x="3527933" y="3187827"/>
                  </a:lnTo>
                  <a:lnTo>
                    <a:pt x="3527933" y="3200527"/>
                  </a:lnTo>
                  <a:close/>
                  <a:moveTo>
                    <a:pt x="3527933" y="3175127"/>
                  </a:moveTo>
                  <a:lnTo>
                    <a:pt x="3527933" y="3162427"/>
                  </a:lnTo>
                  <a:lnTo>
                    <a:pt x="3527933" y="3175127"/>
                  </a:lnTo>
                  <a:close/>
                  <a:moveTo>
                    <a:pt x="3527933" y="3149727"/>
                  </a:moveTo>
                  <a:lnTo>
                    <a:pt x="3527933" y="3137027"/>
                  </a:lnTo>
                  <a:lnTo>
                    <a:pt x="3527933" y="3149727"/>
                  </a:lnTo>
                  <a:close/>
                  <a:moveTo>
                    <a:pt x="3527933" y="3124327"/>
                  </a:moveTo>
                  <a:lnTo>
                    <a:pt x="3527933" y="3111627"/>
                  </a:lnTo>
                  <a:lnTo>
                    <a:pt x="3527933" y="3124327"/>
                  </a:lnTo>
                  <a:close/>
                  <a:moveTo>
                    <a:pt x="3527933" y="3098927"/>
                  </a:moveTo>
                  <a:lnTo>
                    <a:pt x="3527933" y="3086227"/>
                  </a:lnTo>
                  <a:lnTo>
                    <a:pt x="3527933" y="3098927"/>
                  </a:lnTo>
                  <a:close/>
                  <a:moveTo>
                    <a:pt x="3527933" y="3073527"/>
                  </a:moveTo>
                  <a:lnTo>
                    <a:pt x="3527933" y="3060827"/>
                  </a:lnTo>
                  <a:lnTo>
                    <a:pt x="3527933" y="3073527"/>
                  </a:lnTo>
                  <a:close/>
                  <a:moveTo>
                    <a:pt x="3527933" y="3048127"/>
                  </a:moveTo>
                  <a:lnTo>
                    <a:pt x="3527933" y="3035427"/>
                  </a:lnTo>
                  <a:lnTo>
                    <a:pt x="3527933" y="3048127"/>
                  </a:lnTo>
                  <a:close/>
                  <a:moveTo>
                    <a:pt x="3527933" y="3022727"/>
                  </a:moveTo>
                  <a:lnTo>
                    <a:pt x="3527933" y="3010027"/>
                  </a:lnTo>
                  <a:lnTo>
                    <a:pt x="3527933" y="3022727"/>
                  </a:lnTo>
                  <a:close/>
                  <a:moveTo>
                    <a:pt x="3527933" y="2997327"/>
                  </a:moveTo>
                  <a:lnTo>
                    <a:pt x="3527933" y="2984627"/>
                  </a:lnTo>
                  <a:lnTo>
                    <a:pt x="3527933" y="2997327"/>
                  </a:lnTo>
                  <a:close/>
                  <a:moveTo>
                    <a:pt x="3527933" y="2971927"/>
                  </a:moveTo>
                  <a:lnTo>
                    <a:pt x="3527933" y="2959227"/>
                  </a:lnTo>
                  <a:lnTo>
                    <a:pt x="3527933" y="2971927"/>
                  </a:lnTo>
                  <a:close/>
                  <a:moveTo>
                    <a:pt x="3527933" y="2946527"/>
                  </a:moveTo>
                  <a:lnTo>
                    <a:pt x="3527933" y="2933827"/>
                  </a:lnTo>
                  <a:lnTo>
                    <a:pt x="3527933" y="2946527"/>
                  </a:lnTo>
                  <a:close/>
                  <a:moveTo>
                    <a:pt x="3527933" y="2921127"/>
                  </a:moveTo>
                  <a:lnTo>
                    <a:pt x="3527933" y="2908427"/>
                  </a:lnTo>
                  <a:lnTo>
                    <a:pt x="3527933" y="2921127"/>
                  </a:lnTo>
                  <a:close/>
                  <a:moveTo>
                    <a:pt x="3527933" y="2895727"/>
                  </a:moveTo>
                  <a:lnTo>
                    <a:pt x="3527933" y="2883027"/>
                  </a:lnTo>
                  <a:lnTo>
                    <a:pt x="3527933" y="2895727"/>
                  </a:lnTo>
                  <a:close/>
                  <a:moveTo>
                    <a:pt x="3527933" y="2870327"/>
                  </a:moveTo>
                  <a:lnTo>
                    <a:pt x="3527933" y="2857627"/>
                  </a:lnTo>
                  <a:lnTo>
                    <a:pt x="3527933" y="2870327"/>
                  </a:lnTo>
                  <a:close/>
                  <a:moveTo>
                    <a:pt x="3527933" y="2844927"/>
                  </a:moveTo>
                  <a:lnTo>
                    <a:pt x="3527933" y="2832227"/>
                  </a:lnTo>
                  <a:lnTo>
                    <a:pt x="3527933" y="2844927"/>
                  </a:lnTo>
                  <a:close/>
                  <a:moveTo>
                    <a:pt x="3527933" y="2819527"/>
                  </a:moveTo>
                  <a:lnTo>
                    <a:pt x="3527933" y="2806827"/>
                  </a:lnTo>
                  <a:lnTo>
                    <a:pt x="3527933" y="2819527"/>
                  </a:lnTo>
                  <a:close/>
                  <a:moveTo>
                    <a:pt x="3527933" y="2794127"/>
                  </a:moveTo>
                  <a:lnTo>
                    <a:pt x="3527933" y="2781427"/>
                  </a:lnTo>
                  <a:lnTo>
                    <a:pt x="3527933" y="2794127"/>
                  </a:lnTo>
                  <a:close/>
                  <a:moveTo>
                    <a:pt x="3527933" y="2768727"/>
                  </a:moveTo>
                  <a:lnTo>
                    <a:pt x="3527933" y="2756027"/>
                  </a:lnTo>
                  <a:lnTo>
                    <a:pt x="3527933" y="2768727"/>
                  </a:lnTo>
                  <a:close/>
                  <a:moveTo>
                    <a:pt x="3527933" y="2743327"/>
                  </a:moveTo>
                  <a:lnTo>
                    <a:pt x="3527933" y="2730627"/>
                  </a:lnTo>
                  <a:lnTo>
                    <a:pt x="3527933" y="2743327"/>
                  </a:lnTo>
                  <a:close/>
                  <a:moveTo>
                    <a:pt x="3527933" y="2717927"/>
                  </a:moveTo>
                  <a:lnTo>
                    <a:pt x="3527933" y="2705227"/>
                  </a:lnTo>
                  <a:lnTo>
                    <a:pt x="3527933" y="2717927"/>
                  </a:lnTo>
                  <a:close/>
                  <a:moveTo>
                    <a:pt x="3527933" y="2692527"/>
                  </a:moveTo>
                  <a:lnTo>
                    <a:pt x="3527933" y="2679827"/>
                  </a:lnTo>
                  <a:lnTo>
                    <a:pt x="3527933" y="2692527"/>
                  </a:lnTo>
                  <a:close/>
                  <a:moveTo>
                    <a:pt x="3527933" y="2667127"/>
                  </a:moveTo>
                  <a:lnTo>
                    <a:pt x="3527933" y="2654427"/>
                  </a:lnTo>
                  <a:lnTo>
                    <a:pt x="3527933" y="2667127"/>
                  </a:lnTo>
                  <a:close/>
                  <a:moveTo>
                    <a:pt x="3527933" y="2641727"/>
                  </a:moveTo>
                  <a:lnTo>
                    <a:pt x="3527933" y="2629027"/>
                  </a:lnTo>
                  <a:lnTo>
                    <a:pt x="3527933" y="2641727"/>
                  </a:lnTo>
                  <a:close/>
                  <a:moveTo>
                    <a:pt x="3527933" y="2616327"/>
                  </a:moveTo>
                  <a:lnTo>
                    <a:pt x="3527933" y="2603627"/>
                  </a:lnTo>
                  <a:lnTo>
                    <a:pt x="3527933" y="2616327"/>
                  </a:lnTo>
                  <a:close/>
                  <a:moveTo>
                    <a:pt x="3527933" y="2590927"/>
                  </a:moveTo>
                  <a:lnTo>
                    <a:pt x="3527933" y="2578227"/>
                  </a:lnTo>
                  <a:lnTo>
                    <a:pt x="3527933" y="2590927"/>
                  </a:lnTo>
                  <a:close/>
                  <a:moveTo>
                    <a:pt x="3527933" y="2565527"/>
                  </a:moveTo>
                  <a:lnTo>
                    <a:pt x="3527933" y="2552827"/>
                  </a:lnTo>
                  <a:lnTo>
                    <a:pt x="3527933" y="2565527"/>
                  </a:lnTo>
                  <a:close/>
                  <a:moveTo>
                    <a:pt x="3527933" y="2540127"/>
                  </a:moveTo>
                  <a:lnTo>
                    <a:pt x="3527933" y="2527427"/>
                  </a:lnTo>
                  <a:lnTo>
                    <a:pt x="3527933" y="2540127"/>
                  </a:lnTo>
                  <a:close/>
                  <a:moveTo>
                    <a:pt x="3527933" y="2514727"/>
                  </a:moveTo>
                  <a:lnTo>
                    <a:pt x="3527933" y="2502027"/>
                  </a:lnTo>
                  <a:lnTo>
                    <a:pt x="3527933" y="2514727"/>
                  </a:lnTo>
                  <a:close/>
                  <a:moveTo>
                    <a:pt x="3527933" y="2489327"/>
                  </a:moveTo>
                  <a:lnTo>
                    <a:pt x="3527933" y="2476627"/>
                  </a:lnTo>
                  <a:lnTo>
                    <a:pt x="3527933" y="2489327"/>
                  </a:lnTo>
                  <a:close/>
                  <a:moveTo>
                    <a:pt x="3527933" y="2463927"/>
                  </a:moveTo>
                  <a:lnTo>
                    <a:pt x="3527933" y="2451227"/>
                  </a:lnTo>
                  <a:lnTo>
                    <a:pt x="3527933" y="2463927"/>
                  </a:lnTo>
                  <a:close/>
                  <a:moveTo>
                    <a:pt x="3527933" y="2438527"/>
                  </a:moveTo>
                  <a:lnTo>
                    <a:pt x="3527933" y="2425827"/>
                  </a:lnTo>
                  <a:lnTo>
                    <a:pt x="3527933" y="2438527"/>
                  </a:lnTo>
                  <a:close/>
                  <a:moveTo>
                    <a:pt x="3527933" y="2413127"/>
                  </a:moveTo>
                  <a:lnTo>
                    <a:pt x="3527933" y="2400427"/>
                  </a:lnTo>
                  <a:lnTo>
                    <a:pt x="3527933" y="2413127"/>
                  </a:lnTo>
                  <a:close/>
                  <a:moveTo>
                    <a:pt x="3527933" y="2387727"/>
                  </a:moveTo>
                  <a:lnTo>
                    <a:pt x="3527933" y="2375027"/>
                  </a:lnTo>
                  <a:lnTo>
                    <a:pt x="3527933" y="2387727"/>
                  </a:lnTo>
                  <a:close/>
                  <a:moveTo>
                    <a:pt x="3527933" y="2362327"/>
                  </a:moveTo>
                  <a:lnTo>
                    <a:pt x="3527933" y="2349627"/>
                  </a:lnTo>
                  <a:lnTo>
                    <a:pt x="3527933" y="2362327"/>
                  </a:lnTo>
                  <a:close/>
                  <a:moveTo>
                    <a:pt x="3527933" y="2336927"/>
                  </a:moveTo>
                  <a:lnTo>
                    <a:pt x="3527933" y="2324227"/>
                  </a:lnTo>
                  <a:lnTo>
                    <a:pt x="3527933" y="2336927"/>
                  </a:lnTo>
                  <a:close/>
                  <a:moveTo>
                    <a:pt x="3527933" y="2311527"/>
                  </a:moveTo>
                  <a:lnTo>
                    <a:pt x="3527933" y="2298827"/>
                  </a:lnTo>
                  <a:lnTo>
                    <a:pt x="3527933" y="2311527"/>
                  </a:lnTo>
                  <a:close/>
                  <a:moveTo>
                    <a:pt x="3527933" y="2286127"/>
                  </a:moveTo>
                  <a:lnTo>
                    <a:pt x="3527933" y="2273427"/>
                  </a:lnTo>
                  <a:lnTo>
                    <a:pt x="3527933" y="2286127"/>
                  </a:lnTo>
                  <a:close/>
                  <a:moveTo>
                    <a:pt x="3527933" y="2260727"/>
                  </a:moveTo>
                  <a:lnTo>
                    <a:pt x="3527933" y="2248027"/>
                  </a:lnTo>
                  <a:lnTo>
                    <a:pt x="3527933" y="2260727"/>
                  </a:lnTo>
                  <a:close/>
                  <a:moveTo>
                    <a:pt x="3527933" y="2235327"/>
                  </a:moveTo>
                  <a:lnTo>
                    <a:pt x="3527933" y="2222627"/>
                  </a:lnTo>
                  <a:lnTo>
                    <a:pt x="3527933" y="2235327"/>
                  </a:lnTo>
                  <a:close/>
                  <a:moveTo>
                    <a:pt x="3527933" y="2209927"/>
                  </a:moveTo>
                  <a:lnTo>
                    <a:pt x="3527933" y="2197227"/>
                  </a:lnTo>
                  <a:lnTo>
                    <a:pt x="3527933" y="2209927"/>
                  </a:lnTo>
                  <a:close/>
                  <a:moveTo>
                    <a:pt x="3527933" y="2184527"/>
                  </a:moveTo>
                  <a:lnTo>
                    <a:pt x="3527933" y="2171827"/>
                  </a:lnTo>
                  <a:lnTo>
                    <a:pt x="3527933" y="2184527"/>
                  </a:lnTo>
                  <a:close/>
                  <a:moveTo>
                    <a:pt x="3527933" y="2159127"/>
                  </a:moveTo>
                  <a:lnTo>
                    <a:pt x="3527933" y="2146427"/>
                  </a:lnTo>
                  <a:lnTo>
                    <a:pt x="3527933" y="2159127"/>
                  </a:lnTo>
                  <a:close/>
                  <a:moveTo>
                    <a:pt x="3527933" y="2133727"/>
                  </a:moveTo>
                  <a:lnTo>
                    <a:pt x="3527933" y="2121027"/>
                  </a:lnTo>
                  <a:lnTo>
                    <a:pt x="3527933" y="2133727"/>
                  </a:lnTo>
                  <a:close/>
                  <a:moveTo>
                    <a:pt x="3527933" y="2108327"/>
                  </a:moveTo>
                  <a:lnTo>
                    <a:pt x="3527933" y="2095627"/>
                  </a:lnTo>
                  <a:lnTo>
                    <a:pt x="3527933" y="2108327"/>
                  </a:lnTo>
                  <a:close/>
                  <a:moveTo>
                    <a:pt x="3527933" y="2082927"/>
                  </a:moveTo>
                  <a:lnTo>
                    <a:pt x="3527933" y="2070227"/>
                  </a:lnTo>
                  <a:lnTo>
                    <a:pt x="3527933" y="2082927"/>
                  </a:lnTo>
                  <a:close/>
                  <a:moveTo>
                    <a:pt x="3527933" y="2057527"/>
                  </a:moveTo>
                  <a:lnTo>
                    <a:pt x="3527933" y="2044827"/>
                  </a:lnTo>
                  <a:lnTo>
                    <a:pt x="3527933" y="2057527"/>
                  </a:lnTo>
                  <a:close/>
                  <a:moveTo>
                    <a:pt x="3527933" y="2032127"/>
                  </a:moveTo>
                  <a:lnTo>
                    <a:pt x="3527933" y="2019427"/>
                  </a:lnTo>
                  <a:lnTo>
                    <a:pt x="3527933" y="2032127"/>
                  </a:lnTo>
                  <a:close/>
                  <a:moveTo>
                    <a:pt x="3527933" y="2006727"/>
                  </a:moveTo>
                  <a:lnTo>
                    <a:pt x="3527933" y="1994027"/>
                  </a:lnTo>
                  <a:lnTo>
                    <a:pt x="3527933" y="2006727"/>
                  </a:lnTo>
                  <a:close/>
                  <a:moveTo>
                    <a:pt x="3527933" y="1981327"/>
                  </a:moveTo>
                  <a:lnTo>
                    <a:pt x="3527933" y="1968627"/>
                  </a:lnTo>
                  <a:lnTo>
                    <a:pt x="3527933" y="1981327"/>
                  </a:lnTo>
                  <a:close/>
                  <a:moveTo>
                    <a:pt x="3527933" y="1955927"/>
                  </a:moveTo>
                  <a:lnTo>
                    <a:pt x="3527933" y="1943227"/>
                  </a:lnTo>
                  <a:lnTo>
                    <a:pt x="3527933" y="1955927"/>
                  </a:lnTo>
                  <a:close/>
                  <a:moveTo>
                    <a:pt x="3527933" y="1930527"/>
                  </a:moveTo>
                  <a:lnTo>
                    <a:pt x="3527933" y="1917827"/>
                  </a:lnTo>
                  <a:lnTo>
                    <a:pt x="3527933" y="1930527"/>
                  </a:lnTo>
                  <a:close/>
                  <a:moveTo>
                    <a:pt x="3527933" y="1905127"/>
                  </a:moveTo>
                  <a:lnTo>
                    <a:pt x="3527933" y="1892427"/>
                  </a:lnTo>
                  <a:lnTo>
                    <a:pt x="3527933" y="1905127"/>
                  </a:lnTo>
                  <a:close/>
                  <a:moveTo>
                    <a:pt x="3527933" y="1879727"/>
                  </a:moveTo>
                  <a:lnTo>
                    <a:pt x="3527933" y="1867027"/>
                  </a:lnTo>
                  <a:lnTo>
                    <a:pt x="3527933" y="1879727"/>
                  </a:lnTo>
                  <a:close/>
                  <a:moveTo>
                    <a:pt x="3527933" y="1854327"/>
                  </a:moveTo>
                  <a:lnTo>
                    <a:pt x="3527933" y="1841627"/>
                  </a:lnTo>
                  <a:lnTo>
                    <a:pt x="3527933" y="1854327"/>
                  </a:lnTo>
                  <a:close/>
                  <a:moveTo>
                    <a:pt x="3527933" y="1828927"/>
                  </a:moveTo>
                  <a:lnTo>
                    <a:pt x="3527933" y="1816227"/>
                  </a:lnTo>
                  <a:lnTo>
                    <a:pt x="3527933" y="1828927"/>
                  </a:lnTo>
                  <a:close/>
                  <a:moveTo>
                    <a:pt x="3527933" y="1803527"/>
                  </a:moveTo>
                  <a:lnTo>
                    <a:pt x="3527933" y="1790827"/>
                  </a:lnTo>
                  <a:lnTo>
                    <a:pt x="3527933" y="1803527"/>
                  </a:lnTo>
                  <a:close/>
                  <a:moveTo>
                    <a:pt x="3527933" y="1778127"/>
                  </a:moveTo>
                  <a:lnTo>
                    <a:pt x="3527933" y="1765427"/>
                  </a:lnTo>
                  <a:lnTo>
                    <a:pt x="3527933" y="1778127"/>
                  </a:lnTo>
                  <a:close/>
                  <a:moveTo>
                    <a:pt x="3527933" y="1752727"/>
                  </a:moveTo>
                  <a:lnTo>
                    <a:pt x="3527933" y="1740027"/>
                  </a:lnTo>
                  <a:lnTo>
                    <a:pt x="3527933" y="1752727"/>
                  </a:lnTo>
                  <a:close/>
                  <a:moveTo>
                    <a:pt x="3527933" y="1727327"/>
                  </a:moveTo>
                  <a:lnTo>
                    <a:pt x="3527933" y="1714627"/>
                  </a:lnTo>
                  <a:lnTo>
                    <a:pt x="3527933" y="1727327"/>
                  </a:lnTo>
                  <a:close/>
                  <a:moveTo>
                    <a:pt x="3527933" y="1701927"/>
                  </a:moveTo>
                  <a:lnTo>
                    <a:pt x="3527933" y="1689227"/>
                  </a:lnTo>
                  <a:lnTo>
                    <a:pt x="3527933" y="1701927"/>
                  </a:lnTo>
                  <a:close/>
                  <a:moveTo>
                    <a:pt x="3527933" y="1676527"/>
                  </a:moveTo>
                  <a:lnTo>
                    <a:pt x="3527933" y="1663827"/>
                  </a:lnTo>
                  <a:lnTo>
                    <a:pt x="3527933" y="1676527"/>
                  </a:lnTo>
                  <a:close/>
                  <a:moveTo>
                    <a:pt x="3527933" y="1651127"/>
                  </a:moveTo>
                  <a:lnTo>
                    <a:pt x="3527933" y="1638427"/>
                  </a:lnTo>
                  <a:lnTo>
                    <a:pt x="3527933" y="1651127"/>
                  </a:lnTo>
                  <a:close/>
                  <a:moveTo>
                    <a:pt x="3527933" y="1625727"/>
                  </a:moveTo>
                  <a:lnTo>
                    <a:pt x="3527933" y="1613027"/>
                  </a:lnTo>
                  <a:lnTo>
                    <a:pt x="3527933" y="1625727"/>
                  </a:lnTo>
                  <a:close/>
                  <a:moveTo>
                    <a:pt x="3527933" y="1600327"/>
                  </a:moveTo>
                  <a:lnTo>
                    <a:pt x="3527933" y="1587627"/>
                  </a:lnTo>
                  <a:lnTo>
                    <a:pt x="3527933" y="1600327"/>
                  </a:lnTo>
                  <a:close/>
                  <a:moveTo>
                    <a:pt x="3527933" y="1574927"/>
                  </a:moveTo>
                  <a:lnTo>
                    <a:pt x="3527933" y="1562227"/>
                  </a:lnTo>
                  <a:lnTo>
                    <a:pt x="3527933" y="1574927"/>
                  </a:lnTo>
                  <a:close/>
                  <a:moveTo>
                    <a:pt x="3527933" y="1549527"/>
                  </a:moveTo>
                  <a:lnTo>
                    <a:pt x="3527933" y="1536827"/>
                  </a:lnTo>
                  <a:lnTo>
                    <a:pt x="3527933" y="1549527"/>
                  </a:lnTo>
                  <a:close/>
                  <a:moveTo>
                    <a:pt x="3527933" y="1524127"/>
                  </a:moveTo>
                  <a:lnTo>
                    <a:pt x="3527933" y="1511427"/>
                  </a:lnTo>
                  <a:lnTo>
                    <a:pt x="3527933" y="1524127"/>
                  </a:lnTo>
                  <a:close/>
                  <a:moveTo>
                    <a:pt x="3527933" y="1498727"/>
                  </a:moveTo>
                  <a:lnTo>
                    <a:pt x="3527933" y="1486027"/>
                  </a:lnTo>
                  <a:lnTo>
                    <a:pt x="3527933" y="1498727"/>
                  </a:lnTo>
                  <a:close/>
                  <a:moveTo>
                    <a:pt x="3527933" y="1473327"/>
                  </a:moveTo>
                  <a:lnTo>
                    <a:pt x="3527933" y="1460627"/>
                  </a:lnTo>
                  <a:lnTo>
                    <a:pt x="3527933" y="1473327"/>
                  </a:lnTo>
                  <a:close/>
                  <a:moveTo>
                    <a:pt x="3527933" y="1447927"/>
                  </a:moveTo>
                  <a:lnTo>
                    <a:pt x="3527933" y="1435227"/>
                  </a:lnTo>
                  <a:lnTo>
                    <a:pt x="3527933" y="1447927"/>
                  </a:lnTo>
                  <a:close/>
                  <a:moveTo>
                    <a:pt x="3527933" y="1422527"/>
                  </a:moveTo>
                  <a:lnTo>
                    <a:pt x="3527933" y="1409827"/>
                  </a:lnTo>
                  <a:lnTo>
                    <a:pt x="3527933" y="1422527"/>
                  </a:lnTo>
                  <a:close/>
                  <a:moveTo>
                    <a:pt x="3527933" y="1397127"/>
                  </a:moveTo>
                  <a:lnTo>
                    <a:pt x="3527933" y="1384427"/>
                  </a:lnTo>
                  <a:lnTo>
                    <a:pt x="3527933" y="1397127"/>
                  </a:lnTo>
                  <a:close/>
                  <a:moveTo>
                    <a:pt x="3527933" y="1371727"/>
                  </a:moveTo>
                  <a:lnTo>
                    <a:pt x="3527933" y="1359027"/>
                  </a:lnTo>
                  <a:lnTo>
                    <a:pt x="3527933" y="1371727"/>
                  </a:lnTo>
                  <a:close/>
                  <a:moveTo>
                    <a:pt x="3527933" y="1346327"/>
                  </a:moveTo>
                  <a:lnTo>
                    <a:pt x="3527933" y="1333627"/>
                  </a:lnTo>
                  <a:lnTo>
                    <a:pt x="3527933" y="1346327"/>
                  </a:lnTo>
                  <a:close/>
                  <a:moveTo>
                    <a:pt x="3527933" y="1320927"/>
                  </a:moveTo>
                  <a:lnTo>
                    <a:pt x="3527933" y="1308227"/>
                  </a:lnTo>
                  <a:lnTo>
                    <a:pt x="3527933" y="1320927"/>
                  </a:lnTo>
                  <a:close/>
                  <a:moveTo>
                    <a:pt x="3527933" y="1295527"/>
                  </a:moveTo>
                  <a:lnTo>
                    <a:pt x="3527933" y="1282827"/>
                  </a:lnTo>
                  <a:lnTo>
                    <a:pt x="3527933" y="1295527"/>
                  </a:lnTo>
                  <a:close/>
                  <a:moveTo>
                    <a:pt x="3527933" y="1270127"/>
                  </a:moveTo>
                  <a:lnTo>
                    <a:pt x="3527933" y="1257427"/>
                  </a:lnTo>
                  <a:lnTo>
                    <a:pt x="3527933" y="1270127"/>
                  </a:lnTo>
                  <a:close/>
                  <a:moveTo>
                    <a:pt x="3527933" y="1244727"/>
                  </a:moveTo>
                  <a:lnTo>
                    <a:pt x="3527933" y="1232027"/>
                  </a:lnTo>
                  <a:lnTo>
                    <a:pt x="3527933" y="1244727"/>
                  </a:lnTo>
                  <a:close/>
                  <a:moveTo>
                    <a:pt x="3527933" y="1219327"/>
                  </a:moveTo>
                  <a:lnTo>
                    <a:pt x="3527933" y="1206627"/>
                  </a:lnTo>
                  <a:lnTo>
                    <a:pt x="3527933" y="1219327"/>
                  </a:lnTo>
                  <a:close/>
                  <a:moveTo>
                    <a:pt x="3527933" y="1193927"/>
                  </a:moveTo>
                  <a:lnTo>
                    <a:pt x="3527933" y="1181227"/>
                  </a:lnTo>
                  <a:lnTo>
                    <a:pt x="3527933" y="1193927"/>
                  </a:lnTo>
                  <a:close/>
                  <a:moveTo>
                    <a:pt x="3527933" y="1168527"/>
                  </a:moveTo>
                  <a:lnTo>
                    <a:pt x="3527933" y="1155827"/>
                  </a:lnTo>
                  <a:lnTo>
                    <a:pt x="3527933" y="1168527"/>
                  </a:lnTo>
                  <a:close/>
                  <a:moveTo>
                    <a:pt x="3527933" y="1143127"/>
                  </a:moveTo>
                  <a:lnTo>
                    <a:pt x="3527933" y="1130427"/>
                  </a:lnTo>
                  <a:lnTo>
                    <a:pt x="3527933" y="1143127"/>
                  </a:lnTo>
                  <a:close/>
                  <a:moveTo>
                    <a:pt x="3527933" y="1117727"/>
                  </a:moveTo>
                  <a:lnTo>
                    <a:pt x="3527933" y="1105027"/>
                  </a:lnTo>
                  <a:lnTo>
                    <a:pt x="3527933" y="1117727"/>
                  </a:lnTo>
                  <a:close/>
                  <a:moveTo>
                    <a:pt x="3527933" y="1092327"/>
                  </a:moveTo>
                  <a:lnTo>
                    <a:pt x="3527933" y="1079627"/>
                  </a:lnTo>
                  <a:lnTo>
                    <a:pt x="3527933" y="1092327"/>
                  </a:lnTo>
                  <a:close/>
                  <a:moveTo>
                    <a:pt x="3527933" y="1066927"/>
                  </a:moveTo>
                  <a:lnTo>
                    <a:pt x="3527933" y="1054227"/>
                  </a:lnTo>
                  <a:lnTo>
                    <a:pt x="3527933" y="1066927"/>
                  </a:lnTo>
                  <a:close/>
                  <a:moveTo>
                    <a:pt x="3527933" y="1041527"/>
                  </a:moveTo>
                  <a:lnTo>
                    <a:pt x="3527933" y="1028827"/>
                  </a:lnTo>
                  <a:lnTo>
                    <a:pt x="3527933" y="1041527"/>
                  </a:lnTo>
                  <a:close/>
                  <a:moveTo>
                    <a:pt x="3527933" y="1016127"/>
                  </a:moveTo>
                  <a:lnTo>
                    <a:pt x="3527933" y="1003427"/>
                  </a:lnTo>
                  <a:lnTo>
                    <a:pt x="3527933" y="1016127"/>
                  </a:lnTo>
                  <a:close/>
                  <a:moveTo>
                    <a:pt x="3527933" y="990727"/>
                  </a:moveTo>
                  <a:lnTo>
                    <a:pt x="3527933" y="978027"/>
                  </a:lnTo>
                  <a:lnTo>
                    <a:pt x="3527933" y="990727"/>
                  </a:lnTo>
                  <a:close/>
                  <a:moveTo>
                    <a:pt x="3527933" y="965327"/>
                  </a:moveTo>
                  <a:lnTo>
                    <a:pt x="3527933" y="952627"/>
                  </a:lnTo>
                  <a:lnTo>
                    <a:pt x="3527933" y="965327"/>
                  </a:lnTo>
                  <a:close/>
                  <a:moveTo>
                    <a:pt x="3527933" y="939927"/>
                  </a:moveTo>
                  <a:lnTo>
                    <a:pt x="3527933" y="927227"/>
                  </a:lnTo>
                  <a:lnTo>
                    <a:pt x="3527933" y="939927"/>
                  </a:lnTo>
                  <a:close/>
                  <a:moveTo>
                    <a:pt x="3527933" y="914527"/>
                  </a:moveTo>
                  <a:lnTo>
                    <a:pt x="3527933" y="901827"/>
                  </a:lnTo>
                  <a:lnTo>
                    <a:pt x="3527933" y="914527"/>
                  </a:lnTo>
                  <a:close/>
                  <a:moveTo>
                    <a:pt x="3527933" y="889127"/>
                  </a:moveTo>
                  <a:lnTo>
                    <a:pt x="3527933" y="876427"/>
                  </a:lnTo>
                  <a:lnTo>
                    <a:pt x="3527933" y="889127"/>
                  </a:lnTo>
                  <a:close/>
                  <a:moveTo>
                    <a:pt x="3527933" y="863727"/>
                  </a:moveTo>
                  <a:lnTo>
                    <a:pt x="3527933" y="851027"/>
                  </a:lnTo>
                  <a:lnTo>
                    <a:pt x="3527933" y="863727"/>
                  </a:lnTo>
                  <a:close/>
                  <a:moveTo>
                    <a:pt x="3527933" y="838327"/>
                  </a:moveTo>
                  <a:lnTo>
                    <a:pt x="3527933" y="825627"/>
                  </a:lnTo>
                  <a:lnTo>
                    <a:pt x="3527933" y="838327"/>
                  </a:lnTo>
                  <a:close/>
                  <a:moveTo>
                    <a:pt x="3527933" y="812927"/>
                  </a:moveTo>
                  <a:lnTo>
                    <a:pt x="3527933" y="800227"/>
                  </a:lnTo>
                  <a:lnTo>
                    <a:pt x="3527933" y="812927"/>
                  </a:lnTo>
                  <a:close/>
                  <a:moveTo>
                    <a:pt x="3527933" y="787527"/>
                  </a:moveTo>
                  <a:lnTo>
                    <a:pt x="3527933" y="774827"/>
                  </a:lnTo>
                  <a:lnTo>
                    <a:pt x="3527933" y="787527"/>
                  </a:lnTo>
                  <a:close/>
                  <a:moveTo>
                    <a:pt x="3527933" y="762127"/>
                  </a:moveTo>
                  <a:lnTo>
                    <a:pt x="3527933" y="749427"/>
                  </a:lnTo>
                  <a:lnTo>
                    <a:pt x="3527933" y="762127"/>
                  </a:lnTo>
                  <a:close/>
                  <a:moveTo>
                    <a:pt x="3527933" y="736727"/>
                  </a:moveTo>
                  <a:lnTo>
                    <a:pt x="3527933" y="724027"/>
                  </a:lnTo>
                  <a:lnTo>
                    <a:pt x="3527933" y="736727"/>
                  </a:lnTo>
                  <a:close/>
                  <a:moveTo>
                    <a:pt x="3527933" y="711327"/>
                  </a:moveTo>
                  <a:lnTo>
                    <a:pt x="3527933" y="698627"/>
                  </a:lnTo>
                  <a:lnTo>
                    <a:pt x="3527933" y="711327"/>
                  </a:lnTo>
                  <a:close/>
                  <a:moveTo>
                    <a:pt x="3527933" y="685927"/>
                  </a:moveTo>
                  <a:lnTo>
                    <a:pt x="3527933" y="673227"/>
                  </a:lnTo>
                  <a:lnTo>
                    <a:pt x="3527933" y="685927"/>
                  </a:lnTo>
                  <a:close/>
                  <a:moveTo>
                    <a:pt x="3527933" y="660527"/>
                  </a:moveTo>
                  <a:lnTo>
                    <a:pt x="3527933" y="647827"/>
                  </a:lnTo>
                  <a:lnTo>
                    <a:pt x="3527933" y="660527"/>
                  </a:lnTo>
                  <a:close/>
                  <a:moveTo>
                    <a:pt x="3527933" y="635127"/>
                  </a:moveTo>
                  <a:lnTo>
                    <a:pt x="3527933" y="622427"/>
                  </a:lnTo>
                  <a:lnTo>
                    <a:pt x="3527933" y="635127"/>
                  </a:lnTo>
                  <a:close/>
                  <a:moveTo>
                    <a:pt x="3527933" y="609727"/>
                  </a:moveTo>
                  <a:lnTo>
                    <a:pt x="3527933" y="597027"/>
                  </a:lnTo>
                  <a:lnTo>
                    <a:pt x="3527933" y="609727"/>
                  </a:lnTo>
                  <a:close/>
                  <a:moveTo>
                    <a:pt x="3527933" y="584327"/>
                  </a:moveTo>
                  <a:lnTo>
                    <a:pt x="3527933" y="571627"/>
                  </a:lnTo>
                  <a:lnTo>
                    <a:pt x="3527933" y="584327"/>
                  </a:lnTo>
                  <a:close/>
                  <a:moveTo>
                    <a:pt x="3527933" y="558927"/>
                  </a:moveTo>
                  <a:lnTo>
                    <a:pt x="3527933" y="546227"/>
                  </a:lnTo>
                  <a:lnTo>
                    <a:pt x="3527933" y="558927"/>
                  </a:lnTo>
                  <a:close/>
                  <a:moveTo>
                    <a:pt x="3527933" y="533527"/>
                  </a:moveTo>
                  <a:lnTo>
                    <a:pt x="3527933" y="520827"/>
                  </a:lnTo>
                  <a:lnTo>
                    <a:pt x="3527933" y="533527"/>
                  </a:lnTo>
                  <a:close/>
                  <a:moveTo>
                    <a:pt x="3527933" y="508127"/>
                  </a:moveTo>
                  <a:lnTo>
                    <a:pt x="3527933" y="495427"/>
                  </a:lnTo>
                  <a:lnTo>
                    <a:pt x="3527933" y="508127"/>
                  </a:lnTo>
                  <a:close/>
                  <a:moveTo>
                    <a:pt x="3527933" y="482727"/>
                  </a:moveTo>
                  <a:lnTo>
                    <a:pt x="3527933" y="470027"/>
                  </a:lnTo>
                  <a:lnTo>
                    <a:pt x="3527933" y="482727"/>
                  </a:lnTo>
                  <a:close/>
                  <a:moveTo>
                    <a:pt x="3527933" y="457327"/>
                  </a:moveTo>
                  <a:lnTo>
                    <a:pt x="3527933" y="444627"/>
                  </a:lnTo>
                  <a:lnTo>
                    <a:pt x="3527933" y="457327"/>
                  </a:lnTo>
                  <a:close/>
                  <a:moveTo>
                    <a:pt x="3527933" y="431927"/>
                  </a:moveTo>
                  <a:lnTo>
                    <a:pt x="3527933" y="419227"/>
                  </a:lnTo>
                  <a:lnTo>
                    <a:pt x="3527933" y="431927"/>
                  </a:lnTo>
                  <a:close/>
                  <a:moveTo>
                    <a:pt x="3527933" y="406527"/>
                  </a:moveTo>
                  <a:lnTo>
                    <a:pt x="3527933" y="393827"/>
                  </a:lnTo>
                  <a:lnTo>
                    <a:pt x="3527933" y="406527"/>
                  </a:lnTo>
                  <a:close/>
                  <a:moveTo>
                    <a:pt x="3527933" y="381127"/>
                  </a:moveTo>
                  <a:lnTo>
                    <a:pt x="3527933" y="368427"/>
                  </a:lnTo>
                  <a:lnTo>
                    <a:pt x="3527933" y="381127"/>
                  </a:lnTo>
                  <a:close/>
                  <a:moveTo>
                    <a:pt x="3527933" y="355727"/>
                  </a:moveTo>
                  <a:lnTo>
                    <a:pt x="3527933" y="343027"/>
                  </a:lnTo>
                  <a:lnTo>
                    <a:pt x="3527933" y="355727"/>
                  </a:lnTo>
                  <a:close/>
                  <a:moveTo>
                    <a:pt x="3527933" y="330327"/>
                  </a:moveTo>
                  <a:lnTo>
                    <a:pt x="3527933" y="317627"/>
                  </a:lnTo>
                  <a:lnTo>
                    <a:pt x="3527933" y="330327"/>
                  </a:lnTo>
                  <a:close/>
                  <a:moveTo>
                    <a:pt x="3527933" y="304927"/>
                  </a:moveTo>
                  <a:lnTo>
                    <a:pt x="3527933" y="292227"/>
                  </a:lnTo>
                  <a:lnTo>
                    <a:pt x="3527933" y="304927"/>
                  </a:lnTo>
                  <a:close/>
                  <a:moveTo>
                    <a:pt x="3527933" y="279527"/>
                  </a:moveTo>
                  <a:lnTo>
                    <a:pt x="3527933" y="266827"/>
                  </a:lnTo>
                  <a:lnTo>
                    <a:pt x="3527933" y="279527"/>
                  </a:lnTo>
                  <a:close/>
                  <a:moveTo>
                    <a:pt x="3527933" y="254127"/>
                  </a:moveTo>
                  <a:lnTo>
                    <a:pt x="3527933" y="241427"/>
                  </a:lnTo>
                  <a:lnTo>
                    <a:pt x="3527933" y="254127"/>
                  </a:lnTo>
                  <a:close/>
                  <a:moveTo>
                    <a:pt x="3527933" y="228727"/>
                  </a:moveTo>
                  <a:lnTo>
                    <a:pt x="3527933" y="216027"/>
                  </a:lnTo>
                  <a:lnTo>
                    <a:pt x="3527933" y="228727"/>
                  </a:lnTo>
                  <a:close/>
                  <a:moveTo>
                    <a:pt x="3527933" y="203327"/>
                  </a:moveTo>
                  <a:lnTo>
                    <a:pt x="3527933" y="190627"/>
                  </a:lnTo>
                  <a:lnTo>
                    <a:pt x="3527933" y="203327"/>
                  </a:lnTo>
                  <a:close/>
                  <a:moveTo>
                    <a:pt x="3527933" y="177927"/>
                  </a:moveTo>
                  <a:lnTo>
                    <a:pt x="3527933" y="165227"/>
                  </a:lnTo>
                  <a:lnTo>
                    <a:pt x="3527933" y="177927"/>
                  </a:lnTo>
                  <a:close/>
                  <a:moveTo>
                    <a:pt x="3527933" y="152527"/>
                  </a:moveTo>
                  <a:lnTo>
                    <a:pt x="3527933" y="139827"/>
                  </a:lnTo>
                  <a:lnTo>
                    <a:pt x="3527933" y="152527"/>
                  </a:lnTo>
                  <a:close/>
                  <a:moveTo>
                    <a:pt x="3527933" y="127127"/>
                  </a:moveTo>
                  <a:lnTo>
                    <a:pt x="3527933" y="114427"/>
                  </a:lnTo>
                  <a:lnTo>
                    <a:pt x="3527933" y="127127"/>
                  </a:lnTo>
                  <a:close/>
                  <a:moveTo>
                    <a:pt x="3527933" y="101727"/>
                  </a:moveTo>
                  <a:lnTo>
                    <a:pt x="3527933" y="89027"/>
                  </a:lnTo>
                  <a:lnTo>
                    <a:pt x="3527933" y="101727"/>
                  </a:lnTo>
                  <a:close/>
                  <a:moveTo>
                    <a:pt x="3527933" y="76327"/>
                  </a:moveTo>
                  <a:lnTo>
                    <a:pt x="3527933" y="63627"/>
                  </a:lnTo>
                  <a:lnTo>
                    <a:pt x="3527933" y="76327"/>
                  </a:lnTo>
                  <a:close/>
                  <a:moveTo>
                    <a:pt x="3527933" y="50927"/>
                  </a:moveTo>
                  <a:lnTo>
                    <a:pt x="3527933" y="38227"/>
                  </a:lnTo>
                  <a:lnTo>
                    <a:pt x="3527933" y="50927"/>
                  </a:lnTo>
                  <a:close/>
                  <a:moveTo>
                    <a:pt x="3527933" y="25527"/>
                  </a:moveTo>
                  <a:lnTo>
                    <a:pt x="3527933" y="12827"/>
                  </a:lnTo>
                  <a:lnTo>
                    <a:pt x="3527933" y="25527"/>
                  </a:lnTo>
                  <a:close/>
                  <a:moveTo>
                    <a:pt x="3521583" y="0"/>
                  </a:moveTo>
                  <a:lnTo>
                    <a:pt x="3534283" y="0"/>
                  </a:lnTo>
                  <a:lnTo>
                    <a:pt x="3534283" y="12700"/>
                  </a:lnTo>
                  <a:lnTo>
                    <a:pt x="3521583" y="12700"/>
                  </a:lnTo>
                  <a:close/>
                </a:path>
              </a:pathLst>
            </a:custGeom>
            <a:solidFill>
              <a:srgbClr val="FFFFFF"/>
            </a:solidFill>
          </p:spPr>
          <p:txBody>
            <a:bodyPr/>
            <a:lstStyle/>
            <a:p>
              <a:endParaRPr lang="pt-BR"/>
            </a:p>
          </p:txBody>
        </p:sp>
        <p:sp>
          <p:nvSpPr>
            <p:cNvPr id="41" name="TextBox 41"/>
            <p:cNvSpPr txBox="1"/>
            <p:nvPr/>
          </p:nvSpPr>
          <p:spPr>
            <a:xfrm>
              <a:off x="0" y="0"/>
              <a:ext cx="3695100" cy="7058700"/>
            </a:xfrm>
            <a:prstGeom prst="rect">
              <a:avLst/>
            </a:prstGeom>
          </p:spPr>
          <p:txBody>
            <a:bodyPr lIns="50800" tIns="50800" rIns="50800" bIns="50800" rtlCol="0" anchor="t"/>
            <a:lstStyle/>
            <a:p>
              <a:pPr algn="just">
                <a:lnSpc>
                  <a:spcPts val="1679"/>
                </a:lnSpc>
              </a:pPr>
              <a:r>
                <a:rPr lang="en-US" sz="1399" spc="-55">
                  <a:solidFill>
                    <a:srgbClr val="000000"/>
                  </a:solidFill>
                  <a:latin typeface="Open Sans"/>
                  <a:ea typeface="Open Sans"/>
                  <a:cs typeface="Open Sans"/>
                  <a:sym typeface="Open Sans"/>
                </a:rPr>
                <a:t>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a:t>
              </a:r>
            </a:p>
          </p:txBody>
        </p:sp>
      </p:grpSp>
      <p:grpSp>
        <p:nvGrpSpPr>
          <p:cNvPr id="42" name="Group 42"/>
          <p:cNvGrpSpPr/>
          <p:nvPr/>
        </p:nvGrpSpPr>
        <p:grpSpPr>
          <a:xfrm>
            <a:off x="3783400" y="5312712"/>
            <a:ext cx="2771325" cy="11638425"/>
            <a:chOff x="0" y="0"/>
            <a:chExt cx="3695100" cy="15517900"/>
          </a:xfrm>
        </p:grpSpPr>
        <p:sp>
          <p:nvSpPr>
            <p:cNvPr id="43" name="Freeform 43"/>
            <p:cNvSpPr/>
            <p:nvPr/>
          </p:nvSpPr>
          <p:spPr>
            <a:xfrm>
              <a:off x="6350" y="6350"/>
              <a:ext cx="3682365" cy="15505176"/>
            </a:xfrm>
            <a:custGeom>
              <a:avLst/>
              <a:gdLst/>
              <a:ahLst/>
              <a:cxnLst/>
              <a:rect l="l" t="t" r="r" b="b"/>
              <a:pathLst>
                <a:path w="3682365" h="15505176">
                  <a:moveTo>
                    <a:pt x="0" y="0"/>
                  </a:moveTo>
                  <a:lnTo>
                    <a:pt x="3682365" y="0"/>
                  </a:lnTo>
                  <a:lnTo>
                    <a:pt x="3682365" y="15505176"/>
                  </a:lnTo>
                  <a:lnTo>
                    <a:pt x="0" y="15505176"/>
                  </a:lnTo>
                  <a:close/>
                </a:path>
              </a:pathLst>
            </a:custGeom>
            <a:solidFill>
              <a:srgbClr val="FFFFFF"/>
            </a:solidFill>
          </p:spPr>
          <p:txBody>
            <a:bodyPr/>
            <a:lstStyle/>
            <a:p>
              <a:endParaRPr lang="pt-BR"/>
            </a:p>
          </p:txBody>
        </p:sp>
        <p:sp>
          <p:nvSpPr>
            <p:cNvPr id="44" name="Freeform 44"/>
            <p:cNvSpPr/>
            <p:nvPr/>
          </p:nvSpPr>
          <p:spPr>
            <a:xfrm>
              <a:off x="-7743444" y="0"/>
              <a:ext cx="11438509" cy="15530576"/>
            </a:xfrm>
            <a:custGeom>
              <a:avLst/>
              <a:gdLst/>
              <a:ahLst/>
              <a:cxnLst/>
              <a:rect l="l" t="t" r="r" b="b"/>
              <a:pathLst>
                <a:path w="11438509" h="15530576">
                  <a:moveTo>
                    <a:pt x="7775194" y="0"/>
                  </a:moveTo>
                  <a:lnTo>
                    <a:pt x="7787894" y="0"/>
                  </a:lnTo>
                  <a:lnTo>
                    <a:pt x="7787894" y="12700"/>
                  </a:lnTo>
                  <a:lnTo>
                    <a:pt x="7775194" y="12700"/>
                  </a:lnTo>
                  <a:close/>
                  <a:moveTo>
                    <a:pt x="7800594" y="12700"/>
                  </a:moveTo>
                  <a:lnTo>
                    <a:pt x="7813294" y="12700"/>
                  </a:lnTo>
                  <a:lnTo>
                    <a:pt x="7800594" y="12700"/>
                  </a:lnTo>
                  <a:close/>
                  <a:moveTo>
                    <a:pt x="7825994" y="12700"/>
                  </a:moveTo>
                  <a:lnTo>
                    <a:pt x="7838694" y="12700"/>
                  </a:lnTo>
                  <a:lnTo>
                    <a:pt x="7825994" y="12700"/>
                  </a:lnTo>
                  <a:close/>
                  <a:moveTo>
                    <a:pt x="7851394" y="12700"/>
                  </a:moveTo>
                  <a:lnTo>
                    <a:pt x="7864094" y="12700"/>
                  </a:lnTo>
                  <a:lnTo>
                    <a:pt x="7851394" y="12700"/>
                  </a:lnTo>
                  <a:close/>
                  <a:moveTo>
                    <a:pt x="7876794" y="12700"/>
                  </a:moveTo>
                  <a:lnTo>
                    <a:pt x="7889494" y="12700"/>
                  </a:lnTo>
                  <a:lnTo>
                    <a:pt x="7876794" y="12700"/>
                  </a:lnTo>
                  <a:close/>
                  <a:moveTo>
                    <a:pt x="7902194" y="12700"/>
                  </a:moveTo>
                  <a:lnTo>
                    <a:pt x="7914894" y="12700"/>
                  </a:lnTo>
                  <a:lnTo>
                    <a:pt x="7902194" y="12700"/>
                  </a:lnTo>
                  <a:close/>
                  <a:moveTo>
                    <a:pt x="7927594" y="12700"/>
                  </a:moveTo>
                  <a:lnTo>
                    <a:pt x="7940294" y="12700"/>
                  </a:lnTo>
                  <a:lnTo>
                    <a:pt x="7927594" y="12700"/>
                  </a:lnTo>
                  <a:close/>
                  <a:moveTo>
                    <a:pt x="7952994" y="12700"/>
                  </a:moveTo>
                  <a:lnTo>
                    <a:pt x="7965694" y="12700"/>
                  </a:lnTo>
                  <a:lnTo>
                    <a:pt x="7952994" y="12700"/>
                  </a:lnTo>
                  <a:close/>
                  <a:moveTo>
                    <a:pt x="7978394" y="12700"/>
                  </a:moveTo>
                  <a:lnTo>
                    <a:pt x="7991094" y="12700"/>
                  </a:lnTo>
                  <a:lnTo>
                    <a:pt x="7978394" y="12700"/>
                  </a:lnTo>
                  <a:close/>
                  <a:moveTo>
                    <a:pt x="8003794" y="12700"/>
                  </a:moveTo>
                  <a:lnTo>
                    <a:pt x="8016494" y="12700"/>
                  </a:lnTo>
                  <a:lnTo>
                    <a:pt x="8003794" y="12700"/>
                  </a:lnTo>
                  <a:close/>
                  <a:moveTo>
                    <a:pt x="8029194" y="12700"/>
                  </a:moveTo>
                  <a:lnTo>
                    <a:pt x="8041894" y="12700"/>
                  </a:lnTo>
                  <a:lnTo>
                    <a:pt x="8029194" y="12700"/>
                  </a:lnTo>
                  <a:close/>
                  <a:moveTo>
                    <a:pt x="8054594" y="12700"/>
                  </a:moveTo>
                  <a:lnTo>
                    <a:pt x="8067294" y="12700"/>
                  </a:lnTo>
                  <a:lnTo>
                    <a:pt x="8054594" y="12700"/>
                  </a:lnTo>
                  <a:close/>
                  <a:moveTo>
                    <a:pt x="8079994" y="12700"/>
                  </a:moveTo>
                  <a:lnTo>
                    <a:pt x="8092694" y="12700"/>
                  </a:lnTo>
                  <a:lnTo>
                    <a:pt x="8079994" y="12700"/>
                  </a:lnTo>
                  <a:close/>
                  <a:moveTo>
                    <a:pt x="8105394" y="12700"/>
                  </a:moveTo>
                  <a:lnTo>
                    <a:pt x="8118094" y="12700"/>
                  </a:lnTo>
                  <a:lnTo>
                    <a:pt x="8105394" y="12700"/>
                  </a:lnTo>
                  <a:close/>
                  <a:moveTo>
                    <a:pt x="8130794" y="12700"/>
                  </a:moveTo>
                  <a:lnTo>
                    <a:pt x="8143494" y="12700"/>
                  </a:lnTo>
                  <a:lnTo>
                    <a:pt x="8130794" y="12700"/>
                  </a:lnTo>
                  <a:close/>
                  <a:moveTo>
                    <a:pt x="8156194" y="12700"/>
                  </a:moveTo>
                  <a:lnTo>
                    <a:pt x="8168894" y="12700"/>
                  </a:lnTo>
                  <a:lnTo>
                    <a:pt x="8156194" y="12700"/>
                  </a:lnTo>
                  <a:close/>
                  <a:moveTo>
                    <a:pt x="8181594" y="12700"/>
                  </a:moveTo>
                  <a:lnTo>
                    <a:pt x="8194294" y="12700"/>
                  </a:lnTo>
                  <a:lnTo>
                    <a:pt x="8181594" y="12700"/>
                  </a:lnTo>
                  <a:close/>
                  <a:moveTo>
                    <a:pt x="8206994" y="12700"/>
                  </a:moveTo>
                  <a:lnTo>
                    <a:pt x="8219694" y="12700"/>
                  </a:lnTo>
                  <a:lnTo>
                    <a:pt x="8206994" y="12700"/>
                  </a:lnTo>
                  <a:close/>
                  <a:moveTo>
                    <a:pt x="8232394" y="12700"/>
                  </a:moveTo>
                  <a:lnTo>
                    <a:pt x="8245094" y="12700"/>
                  </a:lnTo>
                  <a:lnTo>
                    <a:pt x="8232394" y="12700"/>
                  </a:lnTo>
                  <a:close/>
                  <a:moveTo>
                    <a:pt x="8257794" y="12700"/>
                  </a:moveTo>
                  <a:lnTo>
                    <a:pt x="8270494" y="12700"/>
                  </a:lnTo>
                  <a:lnTo>
                    <a:pt x="8257794" y="12700"/>
                  </a:lnTo>
                  <a:close/>
                  <a:moveTo>
                    <a:pt x="8283194" y="12700"/>
                  </a:moveTo>
                  <a:lnTo>
                    <a:pt x="8295894" y="12700"/>
                  </a:lnTo>
                  <a:lnTo>
                    <a:pt x="8283194" y="12700"/>
                  </a:lnTo>
                  <a:close/>
                  <a:moveTo>
                    <a:pt x="8308594" y="12700"/>
                  </a:moveTo>
                  <a:lnTo>
                    <a:pt x="8321294" y="12700"/>
                  </a:lnTo>
                  <a:lnTo>
                    <a:pt x="8308594" y="12700"/>
                  </a:lnTo>
                  <a:close/>
                  <a:moveTo>
                    <a:pt x="8333994" y="12700"/>
                  </a:moveTo>
                  <a:lnTo>
                    <a:pt x="8346694" y="12700"/>
                  </a:lnTo>
                  <a:lnTo>
                    <a:pt x="8333994" y="12700"/>
                  </a:lnTo>
                  <a:close/>
                  <a:moveTo>
                    <a:pt x="8359394" y="12700"/>
                  </a:moveTo>
                  <a:lnTo>
                    <a:pt x="8372094" y="12700"/>
                  </a:lnTo>
                  <a:lnTo>
                    <a:pt x="8359394" y="12700"/>
                  </a:lnTo>
                  <a:close/>
                  <a:moveTo>
                    <a:pt x="8384794" y="12700"/>
                  </a:moveTo>
                  <a:lnTo>
                    <a:pt x="8397494" y="12700"/>
                  </a:lnTo>
                  <a:lnTo>
                    <a:pt x="8384794" y="12700"/>
                  </a:lnTo>
                  <a:close/>
                  <a:moveTo>
                    <a:pt x="8410194" y="12700"/>
                  </a:moveTo>
                  <a:lnTo>
                    <a:pt x="8422894" y="12700"/>
                  </a:lnTo>
                  <a:lnTo>
                    <a:pt x="8410194" y="12700"/>
                  </a:lnTo>
                  <a:close/>
                  <a:moveTo>
                    <a:pt x="8435594" y="12700"/>
                  </a:moveTo>
                  <a:lnTo>
                    <a:pt x="8448294" y="12700"/>
                  </a:lnTo>
                  <a:lnTo>
                    <a:pt x="8435594" y="12700"/>
                  </a:lnTo>
                  <a:close/>
                  <a:moveTo>
                    <a:pt x="8460994" y="12700"/>
                  </a:moveTo>
                  <a:lnTo>
                    <a:pt x="8473694" y="12700"/>
                  </a:lnTo>
                  <a:lnTo>
                    <a:pt x="8460994" y="12700"/>
                  </a:lnTo>
                  <a:close/>
                  <a:moveTo>
                    <a:pt x="8486394" y="12700"/>
                  </a:moveTo>
                  <a:lnTo>
                    <a:pt x="8499094" y="12700"/>
                  </a:lnTo>
                  <a:lnTo>
                    <a:pt x="8486394" y="12700"/>
                  </a:lnTo>
                  <a:close/>
                  <a:moveTo>
                    <a:pt x="8511794" y="12700"/>
                  </a:moveTo>
                  <a:lnTo>
                    <a:pt x="8524494" y="12700"/>
                  </a:lnTo>
                  <a:lnTo>
                    <a:pt x="8511794" y="12700"/>
                  </a:lnTo>
                  <a:close/>
                  <a:moveTo>
                    <a:pt x="8537194" y="12700"/>
                  </a:moveTo>
                  <a:lnTo>
                    <a:pt x="8549894" y="12700"/>
                  </a:lnTo>
                  <a:lnTo>
                    <a:pt x="8537194" y="12700"/>
                  </a:lnTo>
                  <a:close/>
                  <a:moveTo>
                    <a:pt x="8562594" y="12700"/>
                  </a:moveTo>
                  <a:lnTo>
                    <a:pt x="8575294" y="12700"/>
                  </a:lnTo>
                  <a:lnTo>
                    <a:pt x="8562594" y="12700"/>
                  </a:lnTo>
                  <a:close/>
                  <a:moveTo>
                    <a:pt x="8587994" y="12700"/>
                  </a:moveTo>
                  <a:lnTo>
                    <a:pt x="8600694" y="12700"/>
                  </a:lnTo>
                  <a:lnTo>
                    <a:pt x="8587994" y="12700"/>
                  </a:lnTo>
                  <a:close/>
                  <a:moveTo>
                    <a:pt x="8613394" y="12700"/>
                  </a:moveTo>
                  <a:lnTo>
                    <a:pt x="8626094" y="12700"/>
                  </a:lnTo>
                  <a:lnTo>
                    <a:pt x="8613394" y="12700"/>
                  </a:lnTo>
                  <a:close/>
                  <a:moveTo>
                    <a:pt x="8638794" y="12700"/>
                  </a:moveTo>
                  <a:lnTo>
                    <a:pt x="8651494" y="12700"/>
                  </a:lnTo>
                  <a:lnTo>
                    <a:pt x="8638794" y="12700"/>
                  </a:lnTo>
                  <a:close/>
                  <a:moveTo>
                    <a:pt x="8664194" y="12700"/>
                  </a:moveTo>
                  <a:lnTo>
                    <a:pt x="8676894" y="12700"/>
                  </a:lnTo>
                  <a:lnTo>
                    <a:pt x="8664194" y="12700"/>
                  </a:lnTo>
                  <a:close/>
                  <a:moveTo>
                    <a:pt x="8689594" y="12700"/>
                  </a:moveTo>
                  <a:lnTo>
                    <a:pt x="8702294" y="12700"/>
                  </a:lnTo>
                  <a:lnTo>
                    <a:pt x="8689594" y="12700"/>
                  </a:lnTo>
                  <a:close/>
                  <a:moveTo>
                    <a:pt x="8714994" y="12700"/>
                  </a:moveTo>
                  <a:lnTo>
                    <a:pt x="8727694" y="12700"/>
                  </a:lnTo>
                  <a:lnTo>
                    <a:pt x="8714994" y="12700"/>
                  </a:lnTo>
                  <a:close/>
                  <a:moveTo>
                    <a:pt x="8740394" y="12700"/>
                  </a:moveTo>
                  <a:lnTo>
                    <a:pt x="8753094" y="12700"/>
                  </a:lnTo>
                  <a:lnTo>
                    <a:pt x="8740394" y="12700"/>
                  </a:lnTo>
                  <a:close/>
                  <a:moveTo>
                    <a:pt x="8765794" y="12700"/>
                  </a:moveTo>
                  <a:lnTo>
                    <a:pt x="8778494" y="12700"/>
                  </a:lnTo>
                  <a:lnTo>
                    <a:pt x="8765794" y="12700"/>
                  </a:lnTo>
                  <a:close/>
                  <a:moveTo>
                    <a:pt x="8791194" y="12700"/>
                  </a:moveTo>
                  <a:lnTo>
                    <a:pt x="8803894" y="12700"/>
                  </a:lnTo>
                  <a:lnTo>
                    <a:pt x="8791194" y="12700"/>
                  </a:lnTo>
                  <a:close/>
                  <a:moveTo>
                    <a:pt x="8816594" y="12700"/>
                  </a:moveTo>
                  <a:lnTo>
                    <a:pt x="8829294" y="12700"/>
                  </a:lnTo>
                  <a:lnTo>
                    <a:pt x="8816594" y="12700"/>
                  </a:lnTo>
                  <a:close/>
                  <a:moveTo>
                    <a:pt x="8841994" y="12700"/>
                  </a:moveTo>
                  <a:lnTo>
                    <a:pt x="8854694" y="12700"/>
                  </a:lnTo>
                  <a:lnTo>
                    <a:pt x="8841994" y="12700"/>
                  </a:lnTo>
                  <a:close/>
                  <a:moveTo>
                    <a:pt x="8867394" y="12700"/>
                  </a:moveTo>
                  <a:lnTo>
                    <a:pt x="8880094" y="12700"/>
                  </a:lnTo>
                  <a:lnTo>
                    <a:pt x="8867394" y="12700"/>
                  </a:lnTo>
                  <a:close/>
                  <a:moveTo>
                    <a:pt x="8892794" y="12700"/>
                  </a:moveTo>
                  <a:lnTo>
                    <a:pt x="8905494" y="12700"/>
                  </a:lnTo>
                  <a:lnTo>
                    <a:pt x="8892794" y="12700"/>
                  </a:lnTo>
                  <a:close/>
                  <a:moveTo>
                    <a:pt x="8918194" y="12700"/>
                  </a:moveTo>
                  <a:lnTo>
                    <a:pt x="8930894" y="12700"/>
                  </a:lnTo>
                  <a:lnTo>
                    <a:pt x="8918194" y="12700"/>
                  </a:lnTo>
                  <a:close/>
                  <a:moveTo>
                    <a:pt x="8943594" y="12700"/>
                  </a:moveTo>
                  <a:lnTo>
                    <a:pt x="8956294" y="12700"/>
                  </a:lnTo>
                  <a:lnTo>
                    <a:pt x="8943594" y="12700"/>
                  </a:lnTo>
                  <a:close/>
                  <a:moveTo>
                    <a:pt x="8968994" y="12700"/>
                  </a:moveTo>
                  <a:lnTo>
                    <a:pt x="8981694" y="12700"/>
                  </a:lnTo>
                  <a:lnTo>
                    <a:pt x="8968994" y="12700"/>
                  </a:lnTo>
                  <a:close/>
                  <a:moveTo>
                    <a:pt x="8994394" y="12700"/>
                  </a:moveTo>
                  <a:lnTo>
                    <a:pt x="9007094" y="12700"/>
                  </a:lnTo>
                  <a:lnTo>
                    <a:pt x="8994394" y="12700"/>
                  </a:lnTo>
                  <a:close/>
                  <a:moveTo>
                    <a:pt x="9019794" y="12700"/>
                  </a:moveTo>
                  <a:lnTo>
                    <a:pt x="9032494" y="12700"/>
                  </a:lnTo>
                  <a:lnTo>
                    <a:pt x="9019794" y="12700"/>
                  </a:lnTo>
                  <a:close/>
                  <a:moveTo>
                    <a:pt x="9045194" y="12700"/>
                  </a:moveTo>
                  <a:lnTo>
                    <a:pt x="9057894" y="12700"/>
                  </a:lnTo>
                  <a:lnTo>
                    <a:pt x="9045194" y="12700"/>
                  </a:lnTo>
                  <a:close/>
                  <a:moveTo>
                    <a:pt x="9070594" y="12700"/>
                  </a:moveTo>
                  <a:lnTo>
                    <a:pt x="9083294" y="12700"/>
                  </a:lnTo>
                  <a:lnTo>
                    <a:pt x="9070594" y="12700"/>
                  </a:lnTo>
                  <a:close/>
                  <a:moveTo>
                    <a:pt x="9095994" y="12700"/>
                  </a:moveTo>
                  <a:lnTo>
                    <a:pt x="9108694" y="12700"/>
                  </a:lnTo>
                  <a:lnTo>
                    <a:pt x="9095994" y="12700"/>
                  </a:lnTo>
                  <a:close/>
                  <a:moveTo>
                    <a:pt x="9121394" y="12700"/>
                  </a:moveTo>
                  <a:lnTo>
                    <a:pt x="9134094" y="12700"/>
                  </a:lnTo>
                  <a:lnTo>
                    <a:pt x="9121394" y="12700"/>
                  </a:lnTo>
                  <a:close/>
                  <a:moveTo>
                    <a:pt x="9146794" y="12700"/>
                  </a:moveTo>
                  <a:lnTo>
                    <a:pt x="9159494" y="12700"/>
                  </a:lnTo>
                  <a:lnTo>
                    <a:pt x="9146794" y="12700"/>
                  </a:lnTo>
                  <a:close/>
                  <a:moveTo>
                    <a:pt x="9172194" y="12700"/>
                  </a:moveTo>
                  <a:lnTo>
                    <a:pt x="9184894" y="12700"/>
                  </a:lnTo>
                  <a:lnTo>
                    <a:pt x="9172194" y="12700"/>
                  </a:lnTo>
                  <a:close/>
                  <a:moveTo>
                    <a:pt x="9197594" y="12700"/>
                  </a:moveTo>
                  <a:lnTo>
                    <a:pt x="9210294" y="12700"/>
                  </a:lnTo>
                  <a:lnTo>
                    <a:pt x="9197594" y="12700"/>
                  </a:lnTo>
                  <a:close/>
                  <a:moveTo>
                    <a:pt x="9222994" y="12700"/>
                  </a:moveTo>
                  <a:lnTo>
                    <a:pt x="9235694" y="12700"/>
                  </a:lnTo>
                  <a:lnTo>
                    <a:pt x="9222994" y="12700"/>
                  </a:lnTo>
                  <a:close/>
                  <a:moveTo>
                    <a:pt x="9248394" y="12700"/>
                  </a:moveTo>
                  <a:lnTo>
                    <a:pt x="9261094" y="12700"/>
                  </a:lnTo>
                  <a:lnTo>
                    <a:pt x="9248394" y="12700"/>
                  </a:lnTo>
                  <a:close/>
                  <a:moveTo>
                    <a:pt x="9273794" y="12700"/>
                  </a:moveTo>
                  <a:lnTo>
                    <a:pt x="9286494" y="12700"/>
                  </a:lnTo>
                  <a:lnTo>
                    <a:pt x="9273794" y="12700"/>
                  </a:lnTo>
                  <a:close/>
                  <a:moveTo>
                    <a:pt x="9299194" y="12700"/>
                  </a:moveTo>
                  <a:lnTo>
                    <a:pt x="9311894" y="12700"/>
                  </a:lnTo>
                  <a:lnTo>
                    <a:pt x="9299194" y="12700"/>
                  </a:lnTo>
                  <a:close/>
                  <a:moveTo>
                    <a:pt x="9324594" y="12700"/>
                  </a:moveTo>
                  <a:lnTo>
                    <a:pt x="9337294" y="12700"/>
                  </a:lnTo>
                  <a:lnTo>
                    <a:pt x="9324594" y="12700"/>
                  </a:lnTo>
                  <a:close/>
                  <a:moveTo>
                    <a:pt x="9349994" y="12700"/>
                  </a:moveTo>
                  <a:lnTo>
                    <a:pt x="9362694" y="12700"/>
                  </a:lnTo>
                  <a:lnTo>
                    <a:pt x="9349994" y="12700"/>
                  </a:lnTo>
                  <a:close/>
                  <a:moveTo>
                    <a:pt x="9375394" y="12700"/>
                  </a:moveTo>
                  <a:lnTo>
                    <a:pt x="9388094" y="12700"/>
                  </a:lnTo>
                  <a:lnTo>
                    <a:pt x="9375394" y="12700"/>
                  </a:lnTo>
                  <a:close/>
                  <a:moveTo>
                    <a:pt x="9400794" y="12700"/>
                  </a:moveTo>
                  <a:lnTo>
                    <a:pt x="9413494" y="12700"/>
                  </a:lnTo>
                  <a:lnTo>
                    <a:pt x="9400794" y="12700"/>
                  </a:lnTo>
                  <a:close/>
                  <a:moveTo>
                    <a:pt x="9426194" y="12700"/>
                  </a:moveTo>
                  <a:lnTo>
                    <a:pt x="9438894" y="12700"/>
                  </a:lnTo>
                  <a:lnTo>
                    <a:pt x="9426194" y="12700"/>
                  </a:lnTo>
                  <a:close/>
                  <a:moveTo>
                    <a:pt x="9451594" y="12700"/>
                  </a:moveTo>
                  <a:lnTo>
                    <a:pt x="9464294" y="12700"/>
                  </a:lnTo>
                  <a:lnTo>
                    <a:pt x="9451594" y="12700"/>
                  </a:lnTo>
                  <a:close/>
                  <a:moveTo>
                    <a:pt x="9476994" y="12700"/>
                  </a:moveTo>
                  <a:lnTo>
                    <a:pt x="9489694" y="12700"/>
                  </a:lnTo>
                  <a:lnTo>
                    <a:pt x="9476994" y="12700"/>
                  </a:lnTo>
                  <a:close/>
                  <a:moveTo>
                    <a:pt x="9502394" y="12700"/>
                  </a:moveTo>
                  <a:lnTo>
                    <a:pt x="9515094" y="12700"/>
                  </a:lnTo>
                  <a:lnTo>
                    <a:pt x="9502394" y="12700"/>
                  </a:lnTo>
                  <a:close/>
                  <a:moveTo>
                    <a:pt x="9527794" y="12700"/>
                  </a:moveTo>
                  <a:lnTo>
                    <a:pt x="9540494" y="12700"/>
                  </a:lnTo>
                  <a:lnTo>
                    <a:pt x="9527794" y="12700"/>
                  </a:lnTo>
                  <a:close/>
                  <a:moveTo>
                    <a:pt x="9553194" y="12700"/>
                  </a:moveTo>
                  <a:lnTo>
                    <a:pt x="9565894" y="12700"/>
                  </a:lnTo>
                  <a:lnTo>
                    <a:pt x="9553194" y="12700"/>
                  </a:lnTo>
                  <a:close/>
                  <a:moveTo>
                    <a:pt x="9578594" y="12700"/>
                  </a:moveTo>
                  <a:lnTo>
                    <a:pt x="9591294" y="12700"/>
                  </a:lnTo>
                  <a:lnTo>
                    <a:pt x="9578594" y="12700"/>
                  </a:lnTo>
                  <a:close/>
                  <a:moveTo>
                    <a:pt x="9603994" y="12700"/>
                  </a:moveTo>
                  <a:lnTo>
                    <a:pt x="9616694" y="12700"/>
                  </a:lnTo>
                  <a:lnTo>
                    <a:pt x="9603994" y="12700"/>
                  </a:lnTo>
                  <a:close/>
                  <a:moveTo>
                    <a:pt x="9629394" y="12700"/>
                  </a:moveTo>
                  <a:lnTo>
                    <a:pt x="9642094" y="12700"/>
                  </a:lnTo>
                  <a:lnTo>
                    <a:pt x="9629394" y="12700"/>
                  </a:lnTo>
                  <a:close/>
                  <a:moveTo>
                    <a:pt x="9654794" y="12700"/>
                  </a:moveTo>
                  <a:lnTo>
                    <a:pt x="9667494" y="12700"/>
                  </a:lnTo>
                  <a:lnTo>
                    <a:pt x="9654794" y="12700"/>
                  </a:lnTo>
                  <a:close/>
                  <a:moveTo>
                    <a:pt x="9680194" y="12700"/>
                  </a:moveTo>
                  <a:lnTo>
                    <a:pt x="9692894" y="12700"/>
                  </a:lnTo>
                  <a:lnTo>
                    <a:pt x="9680194" y="12700"/>
                  </a:lnTo>
                  <a:close/>
                  <a:moveTo>
                    <a:pt x="9705594" y="12700"/>
                  </a:moveTo>
                  <a:lnTo>
                    <a:pt x="9718294" y="12700"/>
                  </a:lnTo>
                  <a:lnTo>
                    <a:pt x="9705594" y="12700"/>
                  </a:lnTo>
                  <a:close/>
                  <a:moveTo>
                    <a:pt x="9730994" y="12700"/>
                  </a:moveTo>
                  <a:lnTo>
                    <a:pt x="9743694" y="12700"/>
                  </a:lnTo>
                  <a:lnTo>
                    <a:pt x="9730994" y="12700"/>
                  </a:lnTo>
                  <a:close/>
                  <a:moveTo>
                    <a:pt x="9756394" y="12700"/>
                  </a:moveTo>
                  <a:lnTo>
                    <a:pt x="9769094" y="12700"/>
                  </a:lnTo>
                  <a:lnTo>
                    <a:pt x="9756394" y="12700"/>
                  </a:lnTo>
                  <a:close/>
                  <a:moveTo>
                    <a:pt x="9781794" y="12700"/>
                  </a:moveTo>
                  <a:lnTo>
                    <a:pt x="9794494" y="12700"/>
                  </a:lnTo>
                  <a:lnTo>
                    <a:pt x="9781794" y="12700"/>
                  </a:lnTo>
                  <a:close/>
                  <a:moveTo>
                    <a:pt x="9807194" y="12700"/>
                  </a:moveTo>
                  <a:lnTo>
                    <a:pt x="9819894" y="12700"/>
                  </a:lnTo>
                  <a:lnTo>
                    <a:pt x="9807194" y="12700"/>
                  </a:lnTo>
                  <a:close/>
                  <a:moveTo>
                    <a:pt x="9832594" y="12700"/>
                  </a:moveTo>
                  <a:lnTo>
                    <a:pt x="9845294" y="12700"/>
                  </a:lnTo>
                  <a:lnTo>
                    <a:pt x="9832594" y="12700"/>
                  </a:lnTo>
                  <a:close/>
                  <a:moveTo>
                    <a:pt x="9857994" y="12700"/>
                  </a:moveTo>
                  <a:lnTo>
                    <a:pt x="9870694" y="12700"/>
                  </a:lnTo>
                  <a:lnTo>
                    <a:pt x="9857994" y="12700"/>
                  </a:lnTo>
                  <a:close/>
                  <a:moveTo>
                    <a:pt x="9883394" y="12700"/>
                  </a:moveTo>
                  <a:lnTo>
                    <a:pt x="9896094" y="12700"/>
                  </a:lnTo>
                  <a:lnTo>
                    <a:pt x="9883394" y="12700"/>
                  </a:lnTo>
                  <a:close/>
                  <a:moveTo>
                    <a:pt x="9908794" y="12700"/>
                  </a:moveTo>
                  <a:lnTo>
                    <a:pt x="9921494" y="12700"/>
                  </a:lnTo>
                  <a:lnTo>
                    <a:pt x="9908794" y="12700"/>
                  </a:lnTo>
                  <a:close/>
                  <a:moveTo>
                    <a:pt x="9934194" y="12700"/>
                  </a:moveTo>
                  <a:lnTo>
                    <a:pt x="9946894" y="12700"/>
                  </a:lnTo>
                  <a:lnTo>
                    <a:pt x="9934194" y="12700"/>
                  </a:lnTo>
                  <a:close/>
                  <a:moveTo>
                    <a:pt x="9959594" y="12700"/>
                  </a:moveTo>
                  <a:lnTo>
                    <a:pt x="9972294" y="12700"/>
                  </a:lnTo>
                  <a:lnTo>
                    <a:pt x="9959594" y="12700"/>
                  </a:lnTo>
                  <a:close/>
                  <a:moveTo>
                    <a:pt x="9984994" y="12700"/>
                  </a:moveTo>
                  <a:lnTo>
                    <a:pt x="9997694" y="12700"/>
                  </a:lnTo>
                  <a:lnTo>
                    <a:pt x="9984994" y="12700"/>
                  </a:lnTo>
                  <a:close/>
                  <a:moveTo>
                    <a:pt x="10010394" y="12700"/>
                  </a:moveTo>
                  <a:lnTo>
                    <a:pt x="10023094" y="12700"/>
                  </a:lnTo>
                  <a:lnTo>
                    <a:pt x="10010394" y="12700"/>
                  </a:lnTo>
                  <a:close/>
                  <a:moveTo>
                    <a:pt x="10035794" y="12700"/>
                  </a:moveTo>
                  <a:lnTo>
                    <a:pt x="10048494" y="12700"/>
                  </a:lnTo>
                  <a:lnTo>
                    <a:pt x="10035794" y="12700"/>
                  </a:lnTo>
                  <a:close/>
                  <a:moveTo>
                    <a:pt x="10061194" y="12700"/>
                  </a:moveTo>
                  <a:lnTo>
                    <a:pt x="10073894" y="12700"/>
                  </a:lnTo>
                  <a:lnTo>
                    <a:pt x="10061194" y="12700"/>
                  </a:lnTo>
                  <a:close/>
                  <a:moveTo>
                    <a:pt x="10086594" y="12700"/>
                  </a:moveTo>
                  <a:lnTo>
                    <a:pt x="10099294" y="12700"/>
                  </a:lnTo>
                  <a:lnTo>
                    <a:pt x="10086594" y="12700"/>
                  </a:lnTo>
                  <a:close/>
                  <a:moveTo>
                    <a:pt x="10111994" y="12700"/>
                  </a:moveTo>
                  <a:lnTo>
                    <a:pt x="10124694" y="12700"/>
                  </a:lnTo>
                  <a:lnTo>
                    <a:pt x="10111994" y="12700"/>
                  </a:lnTo>
                  <a:close/>
                  <a:moveTo>
                    <a:pt x="10137394" y="12700"/>
                  </a:moveTo>
                  <a:lnTo>
                    <a:pt x="10150094" y="12700"/>
                  </a:lnTo>
                  <a:lnTo>
                    <a:pt x="10137394" y="12700"/>
                  </a:lnTo>
                  <a:close/>
                  <a:moveTo>
                    <a:pt x="10162794" y="12700"/>
                  </a:moveTo>
                  <a:lnTo>
                    <a:pt x="10175494" y="12700"/>
                  </a:lnTo>
                  <a:lnTo>
                    <a:pt x="10162794" y="12700"/>
                  </a:lnTo>
                  <a:close/>
                  <a:moveTo>
                    <a:pt x="10188194" y="12700"/>
                  </a:moveTo>
                  <a:lnTo>
                    <a:pt x="10200894" y="12700"/>
                  </a:lnTo>
                  <a:lnTo>
                    <a:pt x="10188194" y="12700"/>
                  </a:lnTo>
                  <a:close/>
                  <a:moveTo>
                    <a:pt x="10213594" y="12700"/>
                  </a:moveTo>
                  <a:lnTo>
                    <a:pt x="10226294" y="12700"/>
                  </a:lnTo>
                  <a:lnTo>
                    <a:pt x="10213594" y="12700"/>
                  </a:lnTo>
                  <a:close/>
                  <a:moveTo>
                    <a:pt x="10238994" y="12700"/>
                  </a:moveTo>
                  <a:lnTo>
                    <a:pt x="10251694" y="12700"/>
                  </a:lnTo>
                  <a:lnTo>
                    <a:pt x="10238994" y="12700"/>
                  </a:lnTo>
                  <a:close/>
                  <a:moveTo>
                    <a:pt x="10264394" y="12700"/>
                  </a:moveTo>
                  <a:lnTo>
                    <a:pt x="10277094" y="12700"/>
                  </a:lnTo>
                  <a:lnTo>
                    <a:pt x="10264394" y="12700"/>
                  </a:lnTo>
                  <a:close/>
                  <a:moveTo>
                    <a:pt x="10289794" y="12700"/>
                  </a:moveTo>
                  <a:lnTo>
                    <a:pt x="10302494" y="12700"/>
                  </a:lnTo>
                  <a:lnTo>
                    <a:pt x="10289794" y="12700"/>
                  </a:lnTo>
                  <a:close/>
                  <a:moveTo>
                    <a:pt x="10315194" y="12700"/>
                  </a:moveTo>
                  <a:lnTo>
                    <a:pt x="10327894" y="12700"/>
                  </a:lnTo>
                  <a:lnTo>
                    <a:pt x="10315194" y="12700"/>
                  </a:lnTo>
                  <a:close/>
                  <a:moveTo>
                    <a:pt x="10340594" y="12700"/>
                  </a:moveTo>
                  <a:lnTo>
                    <a:pt x="10353294" y="12700"/>
                  </a:lnTo>
                  <a:lnTo>
                    <a:pt x="10340594" y="12700"/>
                  </a:lnTo>
                  <a:close/>
                  <a:moveTo>
                    <a:pt x="10365994" y="12700"/>
                  </a:moveTo>
                  <a:lnTo>
                    <a:pt x="10378694" y="12700"/>
                  </a:lnTo>
                  <a:lnTo>
                    <a:pt x="10365994" y="12700"/>
                  </a:lnTo>
                  <a:close/>
                  <a:moveTo>
                    <a:pt x="10391394" y="12700"/>
                  </a:moveTo>
                  <a:lnTo>
                    <a:pt x="10404094" y="12700"/>
                  </a:lnTo>
                  <a:lnTo>
                    <a:pt x="10391394" y="12700"/>
                  </a:lnTo>
                  <a:close/>
                  <a:moveTo>
                    <a:pt x="10416794" y="12700"/>
                  </a:moveTo>
                  <a:lnTo>
                    <a:pt x="10429494" y="12700"/>
                  </a:lnTo>
                  <a:lnTo>
                    <a:pt x="10416794" y="12700"/>
                  </a:lnTo>
                  <a:close/>
                  <a:moveTo>
                    <a:pt x="10442194" y="12700"/>
                  </a:moveTo>
                  <a:lnTo>
                    <a:pt x="10454894" y="12700"/>
                  </a:lnTo>
                  <a:lnTo>
                    <a:pt x="10442194" y="12700"/>
                  </a:lnTo>
                  <a:close/>
                  <a:moveTo>
                    <a:pt x="10467594" y="12700"/>
                  </a:moveTo>
                  <a:lnTo>
                    <a:pt x="10480294" y="12700"/>
                  </a:lnTo>
                  <a:lnTo>
                    <a:pt x="10467594" y="12700"/>
                  </a:lnTo>
                  <a:close/>
                  <a:moveTo>
                    <a:pt x="10492994" y="12700"/>
                  </a:moveTo>
                  <a:lnTo>
                    <a:pt x="10505694" y="12700"/>
                  </a:lnTo>
                  <a:lnTo>
                    <a:pt x="10492994" y="12700"/>
                  </a:lnTo>
                  <a:close/>
                  <a:moveTo>
                    <a:pt x="10518394" y="12700"/>
                  </a:moveTo>
                  <a:lnTo>
                    <a:pt x="10531094" y="12700"/>
                  </a:lnTo>
                  <a:lnTo>
                    <a:pt x="10518394" y="12700"/>
                  </a:lnTo>
                  <a:close/>
                  <a:moveTo>
                    <a:pt x="10543794" y="12700"/>
                  </a:moveTo>
                  <a:lnTo>
                    <a:pt x="10556494" y="12700"/>
                  </a:lnTo>
                  <a:lnTo>
                    <a:pt x="10543794" y="12700"/>
                  </a:lnTo>
                  <a:close/>
                  <a:moveTo>
                    <a:pt x="10569194" y="12700"/>
                  </a:moveTo>
                  <a:lnTo>
                    <a:pt x="10581894" y="12700"/>
                  </a:lnTo>
                  <a:lnTo>
                    <a:pt x="10569194" y="12700"/>
                  </a:lnTo>
                  <a:close/>
                  <a:moveTo>
                    <a:pt x="10594594" y="12700"/>
                  </a:moveTo>
                  <a:lnTo>
                    <a:pt x="10607294" y="12700"/>
                  </a:lnTo>
                  <a:lnTo>
                    <a:pt x="10594594" y="12700"/>
                  </a:lnTo>
                  <a:close/>
                  <a:moveTo>
                    <a:pt x="10619994" y="12700"/>
                  </a:moveTo>
                  <a:lnTo>
                    <a:pt x="10632694" y="12700"/>
                  </a:lnTo>
                  <a:lnTo>
                    <a:pt x="10619994" y="12700"/>
                  </a:lnTo>
                  <a:close/>
                  <a:moveTo>
                    <a:pt x="10645394" y="12700"/>
                  </a:moveTo>
                  <a:lnTo>
                    <a:pt x="10658094" y="12700"/>
                  </a:lnTo>
                  <a:lnTo>
                    <a:pt x="10645394" y="12700"/>
                  </a:lnTo>
                  <a:close/>
                  <a:moveTo>
                    <a:pt x="10670794" y="12700"/>
                  </a:moveTo>
                  <a:lnTo>
                    <a:pt x="10683494" y="12700"/>
                  </a:lnTo>
                  <a:lnTo>
                    <a:pt x="10670794" y="12700"/>
                  </a:lnTo>
                  <a:close/>
                  <a:moveTo>
                    <a:pt x="10696194" y="12700"/>
                  </a:moveTo>
                  <a:lnTo>
                    <a:pt x="10708894" y="12700"/>
                  </a:lnTo>
                  <a:lnTo>
                    <a:pt x="10696194" y="12700"/>
                  </a:lnTo>
                  <a:close/>
                  <a:moveTo>
                    <a:pt x="10721594" y="12700"/>
                  </a:moveTo>
                  <a:lnTo>
                    <a:pt x="10734294" y="12700"/>
                  </a:lnTo>
                  <a:lnTo>
                    <a:pt x="10721594" y="12700"/>
                  </a:lnTo>
                  <a:close/>
                  <a:moveTo>
                    <a:pt x="10746994" y="12700"/>
                  </a:moveTo>
                  <a:lnTo>
                    <a:pt x="10759694" y="12700"/>
                  </a:lnTo>
                  <a:lnTo>
                    <a:pt x="10746994" y="12700"/>
                  </a:lnTo>
                  <a:close/>
                  <a:moveTo>
                    <a:pt x="10772394" y="12700"/>
                  </a:moveTo>
                  <a:lnTo>
                    <a:pt x="10785094" y="12700"/>
                  </a:lnTo>
                  <a:lnTo>
                    <a:pt x="10772394" y="12700"/>
                  </a:lnTo>
                  <a:close/>
                  <a:moveTo>
                    <a:pt x="10797794" y="12700"/>
                  </a:moveTo>
                  <a:lnTo>
                    <a:pt x="10810494" y="12700"/>
                  </a:lnTo>
                  <a:lnTo>
                    <a:pt x="10797794" y="12700"/>
                  </a:lnTo>
                  <a:close/>
                  <a:moveTo>
                    <a:pt x="10823194" y="12700"/>
                  </a:moveTo>
                  <a:lnTo>
                    <a:pt x="10835894" y="12700"/>
                  </a:lnTo>
                  <a:lnTo>
                    <a:pt x="10823194" y="12700"/>
                  </a:lnTo>
                  <a:close/>
                  <a:moveTo>
                    <a:pt x="10848594" y="12700"/>
                  </a:moveTo>
                  <a:lnTo>
                    <a:pt x="10861294" y="12700"/>
                  </a:lnTo>
                  <a:lnTo>
                    <a:pt x="10848594" y="12700"/>
                  </a:lnTo>
                  <a:close/>
                  <a:moveTo>
                    <a:pt x="10873994" y="12700"/>
                  </a:moveTo>
                  <a:lnTo>
                    <a:pt x="10886694" y="12700"/>
                  </a:lnTo>
                  <a:lnTo>
                    <a:pt x="10873994" y="12700"/>
                  </a:lnTo>
                  <a:close/>
                  <a:moveTo>
                    <a:pt x="10899394" y="12700"/>
                  </a:moveTo>
                  <a:lnTo>
                    <a:pt x="10912094" y="12700"/>
                  </a:lnTo>
                  <a:lnTo>
                    <a:pt x="10899394" y="12700"/>
                  </a:lnTo>
                  <a:close/>
                  <a:moveTo>
                    <a:pt x="10924794" y="12700"/>
                  </a:moveTo>
                  <a:lnTo>
                    <a:pt x="10937494" y="12700"/>
                  </a:lnTo>
                  <a:lnTo>
                    <a:pt x="10924794" y="12700"/>
                  </a:lnTo>
                  <a:close/>
                  <a:moveTo>
                    <a:pt x="10950194" y="12700"/>
                  </a:moveTo>
                  <a:lnTo>
                    <a:pt x="10962894" y="12700"/>
                  </a:lnTo>
                  <a:lnTo>
                    <a:pt x="10950194" y="12700"/>
                  </a:lnTo>
                  <a:close/>
                  <a:moveTo>
                    <a:pt x="10975594" y="12700"/>
                  </a:moveTo>
                  <a:lnTo>
                    <a:pt x="10988294" y="12700"/>
                  </a:lnTo>
                  <a:lnTo>
                    <a:pt x="10975594" y="12700"/>
                  </a:lnTo>
                  <a:close/>
                  <a:moveTo>
                    <a:pt x="11000994" y="12700"/>
                  </a:moveTo>
                  <a:lnTo>
                    <a:pt x="11013694" y="12700"/>
                  </a:lnTo>
                  <a:lnTo>
                    <a:pt x="11000994" y="12700"/>
                  </a:lnTo>
                  <a:close/>
                  <a:moveTo>
                    <a:pt x="11026394" y="12700"/>
                  </a:moveTo>
                  <a:lnTo>
                    <a:pt x="11039094" y="12700"/>
                  </a:lnTo>
                  <a:lnTo>
                    <a:pt x="11026394" y="12700"/>
                  </a:lnTo>
                  <a:close/>
                  <a:moveTo>
                    <a:pt x="11051794" y="12700"/>
                  </a:moveTo>
                  <a:lnTo>
                    <a:pt x="11064494" y="12700"/>
                  </a:lnTo>
                  <a:lnTo>
                    <a:pt x="11051794" y="12700"/>
                  </a:lnTo>
                  <a:close/>
                  <a:moveTo>
                    <a:pt x="11077194" y="12700"/>
                  </a:moveTo>
                  <a:lnTo>
                    <a:pt x="11089894" y="12700"/>
                  </a:lnTo>
                  <a:lnTo>
                    <a:pt x="11077194" y="12700"/>
                  </a:lnTo>
                  <a:close/>
                  <a:moveTo>
                    <a:pt x="11102594" y="12700"/>
                  </a:moveTo>
                  <a:lnTo>
                    <a:pt x="11115294" y="12700"/>
                  </a:lnTo>
                  <a:lnTo>
                    <a:pt x="11102594" y="12700"/>
                  </a:lnTo>
                  <a:close/>
                  <a:moveTo>
                    <a:pt x="11127994" y="12700"/>
                  </a:moveTo>
                  <a:lnTo>
                    <a:pt x="11140694" y="12700"/>
                  </a:lnTo>
                  <a:lnTo>
                    <a:pt x="11127994" y="12700"/>
                  </a:lnTo>
                  <a:close/>
                  <a:moveTo>
                    <a:pt x="11153394" y="12700"/>
                  </a:moveTo>
                  <a:lnTo>
                    <a:pt x="11166094" y="12700"/>
                  </a:lnTo>
                  <a:lnTo>
                    <a:pt x="11153394" y="12700"/>
                  </a:lnTo>
                  <a:close/>
                  <a:moveTo>
                    <a:pt x="11178794" y="12700"/>
                  </a:moveTo>
                  <a:lnTo>
                    <a:pt x="11191494" y="12700"/>
                  </a:lnTo>
                  <a:lnTo>
                    <a:pt x="11178794" y="12700"/>
                  </a:lnTo>
                  <a:close/>
                  <a:moveTo>
                    <a:pt x="11204194" y="12700"/>
                  </a:moveTo>
                  <a:lnTo>
                    <a:pt x="11216894" y="12700"/>
                  </a:lnTo>
                  <a:lnTo>
                    <a:pt x="11204194" y="12700"/>
                  </a:lnTo>
                  <a:close/>
                  <a:moveTo>
                    <a:pt x="11229594" y="12700"/>
                  </a:moveTo>
                  <a:lnTo>
                    <a:pt x="11242294" y="12700"/>
                  </a:lnTo>
                  <a:lnTo>
                    <a:pt x="11229594" y="12700"/>
                  </a:lnTo>
                  <a:close/>
                  <a:moveTo>
                    <a:pt x="11254994" y="12700"/>
                  </a:moveTo>
                  <a:lnTo>
                    <a:pt x="11267694" y="12700"/>
                  </a:lnTo>
                  <a:lnTo>
                    <a:pt x="11254994" y="12700"/>
                  </a:lnTo>
                  <a:close/>
                  <a:moveTo>
                    <a:pt x="11280394" y="12700"/>
                  </a:moveTo>
                  <a:lnTo>
                    <a:pt x="11293094" y="12700"/>
                  </a:lnTo>
                  <a:lnTo>
                    <a:pt x="11280394" y="12700"/>
                  </a:lnTo>
                  <a:close/>
                  <a:moveTo>
                    <a:pt x="11305794" y="12700"/>
                  </a:moveTo>
                  <a:lnTo>
                    <a:pt x="11318494" y="12700"/>
                  </a:lnTo>
                  <a:lnTo>
                    <a:pt x="11305794" y="12700"/>
                  </a:lnTo>
                  <a:close/>
                  <a:moveTo>
                    <a:pt x="11331194" y="12700"/>
                  </a:moveTo>
                  <a:lnTo>
                    <a:pt x="11343894" y="12700"/>
                  </a:lnTo>
                  <a:lnTo>
                    <a:pt x="11331194" y="12700"/>
                  </a:lnTo>
                  <a:close/>
                  <a:moveTo>
                    <a:pt x="11356594" y="12700"/>
                  </a:moveTo>
                  <a:lnTo>
                    <a:pt x="11369294" y="12700"/>
                  </a:lnTo>
                  <a:lnTo>
                    <a:pt x="11356594" y="12700"/>
                  </a:lnTo>
                  <a:close/>
                  <a:moveTo>
                    <a:pt x="11381994" y="12700"/>
                  </a:moveTo>
                  <a:lnTo>
                    <a:pt x="11394694" y="12700"/>
                  </a:lnTo>
                  <a:lnTo>
                    <a:pt x="11381994" y="12700"/>
                  </a:lnTo>
                  <a:close/>
                  <a:moveTo>
                    <a:pt x="11407394" y="12700"/>
                  </a:moveTo>
                  <a:lnTo>
                    <a:pt x="11420094" y="12700"/>
                  </a:lnTo>
                  <a:lnTo>
                    <a:pt x="11407394" y="12700"/>
                  </a:lnTo>
                  <a:close/>
                  <a:moveTo>
                    <a:pt x="11438509" y="19685"/>
                  </a:moveTo>
                  <a:lnTo>
                    <a:pt x="11438509" y="32385"/>
                  </a:lnTo>
                  <a:lnTo>
                    <a:pt x="11425809" y="32385"/>
                  </a:lnTo>
                  <a:lnTo>
                    <a:pt x="11425809" y="19685"/>
                  </a:lnTo>
                  <a:close/>
                  <a:moveTo>
                    <a:pt x="11425809" y="45085"/>
                  </a:moveTo>
                  <a:lnTo>
                    <a:pt x="11425809" y="57785"/>
                  </a:lnTo>
                  <a:lnTo>
                    <a:pt x="11413109" y="57785"/>
                  </a:lnTo>
                  <a:lnTo>
                    <a:pt x="11413109" y="45085"/>
                  </a:lnTo>
                  <a:close/>
                  <a:moveTo>
                    <a:pt x="11413109" y="70485"/>
                  </a:moveTo>
                  <a:lnTo>
                    <a:pt x="11413109" y="83185"/>
                  </a:lnTo>
                  <a:lnTo>
                    <a:pt x="11400409" y="83185"/>
                  </a:lnTo>
                  <a:lnTo>
                    <a:pt x="11400409" y="70485"/>
                  </a:lnTo>
                  <a:close/>
                  <a:moveTo>
                    <a:pt x="11400409" y="95885"/>
                  </a:moveTo>
                  <a:lnTo>
                    <a:pt x="11400409" y="108585"/>
                  </a:lnTo>
                  <a:lnTo>
                    <a:pt x="11387709" y="108585"/>
                  </a:lnTo>
                  <a:lnTo>
                    <a:pt x="11387709" y="95885"/>
                  </a:lnTo>
                  <a:close/>
                  <a:moveTo>
                    <a:pt x="11387709" y="121285"/>
                  </a:moveTo>
                  <a:lnTo>
                    <a:pt x="11387709" y="133985"/>
                  </a:lnTo>
                  <a:lnTo>
                    <a:pt x="11375009" y="133985"/>
                  </a:lnTo>
                  <a:lnTo>
                    <a:pt x="11375009" y="121285"/>
                  </a:lnTo>
                  <a:close/>
                  <a:moveTo>
                    <a:pt x="11375009" y="146685"/>
                  </a:moveTo>
                  <a:lnTo>
                    <a:pt x="11375009" y="159385"/>
                  </a:lnTo>
                  <a:lnTo>
                    <a:pt x="11362309" y="159385"/>
                  </a:lnTo>
                  <a:lnTo>
                    <a:pt x="11362309" y="146685"/>
                  </a:lnTo>
                  <a:close/>
                  <a:moveTo>
                    <a:pt x="11362309" y="172085"/>
                  </a:moveTo>
                  <a:lnTo>
                    <a:pt x="11362309" y="184785"/>
                  </a:lnTo>
                  <a:lnTo>
                    <a:pt x="11349609" y="184785"/>
                  </a:lnTo>
                  <a:lnTo>
                    <a:pt x="11349609" y="172085"/>
                  </a:lnTo>
                  <a:close/>
                  <a:moveTo>
                    <a:pt x="11349609" y="197485"/>
                  </a:moveTo>
                  <a:lnTo>
                    <a:pt x="11349609" y="210185"/>
                  </a:lnTo>
                  <a:lnTo>
                    <a:pt x="11336909" y="210185"/>
                  </a:lnTo>
                  <a:lnTo>
                    <a:pt x="11336909" y="197485"/>
                  </a:lnTo>
                  <a:close/>
                  <a:moveTo>
                    <a:pt x="11336909" y="222885"/>
                  </a:moveTo>
                  <a:lnTo>
                    <a:pt x="11336909" y="235585"/>
                  </a:lnTo>
                  <a:lnTo>
                    <a:pt x="11324209" y="235585"/>
                  </a:lnTo>
                  <a:lnTo>
                    <a:pt x="11324209" y="222885"/>
                  </a:lnTo>
                  <a:close/>
                  <a:moveTo>
                    <a:pt x="11324209" y="248285"/>
                  </a:moveTo>
                  <a:lnTo>
                    <a:pt x="11324209" y="260985"/>
                  </a:lnTo>
                  <a:lnTo>
                    <a:pt x="11311509" y="260985"/>
                  </a:lnTo>
                  <a:lnTo>
                    <a:pt x="11311509" y="248285"/>
                  </a:lnTo>
                  <a:close/>
                  <a:moveTo>
                    <a:pt x="11311509" y="273685"/>
                  </a:moveTo>
                  <a:lnTo>
                    <a:pt x="11311509" y="286385"/>
                  </a:lnTo>
                  <a:lnTo>
                    <a:pt x="11298809" y="286385"/>
                  </a:lnTo>
                  <a:lnTo>
                    <a:pt x="11298809" y="273685"/>
                  </a:lnTo>
                  <a:close/>
                  <a:moveTo>
                    <a:pt x="11298809" y="299085"/>
                  </a:moveTo>
                  <a:lnTo>
                    <a:pt x="11298809" y="311785"/>
                  </a:lnTo>
                  <a:lnTo>
                    <a:pt x="11286109" y="311785"/>
                  </a:lnTo>
                  <a:lnTo>
                    <a:pt x="11286109" y="299085"/>
                  </a:lnTo>
                  <a:close/>
                  <a:moveTo>
                    <a:pt x="11286109" y="324485"/>
                  </a:moveTo>
                  <a:lnTo>
                    <a:pt x="11286109" y="337185"/>
                  </a:lnTo>
                  <a:lnTo>
                    <a:pt x="11273409" y="337185"/>
                  </a:lnTo>
                  <a:lnTo>
                    <a:pt x="11273409" y="324485"/>
                  </a:lnTo>
                  <a:close/>
                  <a:moveTo>
                    <a:pt x="11273409" y="349885"/>
                  </a:moveTo>
                  <a:lnTo>
                    <a:pt x="11273409" y="362585"/>
                  </a:lnTo>
                  <a:lnTo>
                    <a:pt x="11260709" y="362585"/>
                  </a:lnTo>
                  <a:lnTo>
                    <a:pt x="11260709" y="349885"/>
                  </a:lnTo>
                  <a:close/>
                  <a:moveTo>
                    <a:pt x="11260709" y="375285"/>
                  </a:moveTo>
                  <a:lnTo>
                    <a:pt x="11260709" y="387985"/>
                  </a:lnTo>
                  <a:lnTo>
                    <a:pt x="11248009" y="387985"/>
                  </a:lnTo>
                  <a:lnTo>
                    <a:pt x="11248009" y="375285"/>
                  </a:lnTo>
                  <a:close/>
                  <a:moveTo>
                    <a:pt x="11248009" y="400685"/>
                  </a:moveTo>
                  <a:lnTo>
                    <a:pt x="11248009" y="413385"/>
                  </a:lnTo>
                  <a:lnTo>
                    <a:pt x="11235309" y="413385"/>
                  </a:lnTo>
                  <a:lnTo>
                    <a:pt x="11235309" y="400685"/>
                  </a:lnTo>
                  <a:close/>
                  <a:moveTo>
                    <a:pt x="11235309" y="426085"/>
                  </a:moveTo>
                  <a:lnTo>
                    <a:pt x="11235309" y="438785"/>
                  </a:lnTo>
                  <a:lnTo>
                    <a:pt x="11222609" y="438785"/>
                  </a:lnTo>
                  <a:lnTo>
                    <a:pt x="11222609" y="426085"/>
                  </a:lnTo>
                  <a:close/>
                  <a:moveTo>
                    <a:pt x="11222609" y="451485"/>
                  </a:moveTo>
                  <a:lnTo>
                    <a:pt x="11222609" y="464185"/>
                  </a:lnTo>
                  <a:lnTo>
                    <a:pt x="11209909" y="464185"/>
                  </a:lnTo>
                  <a:lnTo>
                    <a:pt x="11209909" y="451485"/>
                  </a:lnTo>
                  <a:close/>
                  <a:moveTo>
                    <a:pt x="11209909" y="476885"/>
                  </a:moveTo>
                  <a:lnTo>
                    <a:pt x="11209909" y="489585"/>
                  </a:lnTo>
                  <a:lnTo>
                    <a:pt x="11197209" y="489585"/>
                  </a:lnTo>
                  <a:lnTo>
                    <a:pt x="11197209" y="476885"/>
                  </a:lnTo>
                  <a:close/>
                  <a:moveTo>
                    <a:pt x="11197209" y="502285"/>
                  </a:moveTo>
                  <a:lnTo>
                    <a:pt x="11197209" y="514985"/>
                  </a:lnTo>
                  <a:lnTo>
                    <a:pt x="11184509" y="514985"/>
                  </a:lnTo>
                  <a:lnTo>
                    <a:pt x="11184509" y="502285"/>
                  </a:lnTo>
                  <a:close/>
                  <a:moveTo>
                    <a:pt x="11184509" y="527685"/>
                  </a:moveTo>
                  <a:lnTo>
                    <a:pt x="11184509" y="540385"/>
                  </a:lnTo>
                  <a:lnTo>
                    <a:pt x="11171809" y="540385"/>
                  </a:lnTo>
                  <a:lnTo>
                    <a:pt x="11171809" y="527685"/>
                  </a:lnTo>
                  <a:close/>
                  <a:moveTo>
                    <a:pt x="11171809" y="553085"/>
                  </a:moveTo>
                  <a:lnTo>
                    <a:pt x="11171809" y="565785"/>
                  </a:lnTo>
                  <a:lnTo>
                    <a:pt x="11159109" y="565785"/>
                  </a:lnTo>
                  <a:lnTo>
                    <a:pt x="11159109" y="553085"/>
                  </a:lnTo>
                  <a:close/>
                  <a:moveTo>
                    <a:pt x="11159109" y="578485"/>
                  </a:moveTo>
                  <a:lnTo>
                    <a:pt x="11159109" y="591185"/>
                  </a:lnTo>
                  <a:lnTo>
                    <a:pt x="11146409" y="591185"/>
                  </a:lnTo>
                  <a:lnTo>
                    <a:pt x="11146409" y="578485"/>
                  </a:lnTo>
                  <a:close/>
                  <a:moveTo>
                    <a:pt x="11146409" y="603885"/>
                  </a:moveTo>
                  <a:lnTo>
                    <a:pt x="11146409" y="616585"/>
                  </a:lnTo>
                  <a:lnTo>
                    <a:pt x="11133709" y="616585"/>
                  </a:lnTo>
                  <a:lnTo>
                    <a:pt x="11133709" y="603885"/>
                  </a:lnTo>
                  <a:close/>
                  <a:moveTo>
                    <a:pt x="11133709" y="629285"/>
                  </a:moveTo>
                  <a:lnTo>
                    <a:pt x="11133709" y="641985"/>
                  </a:lnTo>
                  <a:lnTo>
                    <a:pt x="11121009" y="641985"/>
                  </a:lnTo>
                  <a:lnTo>
                    <a:pt x="11121009" y="629285"/>
                  </a:lnTo>
                  <a:close/>
                  <a:moveTo>
                    <a:pt x="11121009" y="654685"/>
                  </a:moveTo>
                  <a:lnTo>
                    <a:pt x="11121009" y="667385"/>
                  </a:lnTo>
                  <a:lnTo>
                    <a:pt x="11108309" y="667385"/>
                  </a:lnTo>
                  <a:lnTo>
                    <a:pt x="11108309" y="654685"/>
                  </a:lnTo>
                  <a:close/>
                  <a:moveTo>
                    <a:pt x="11108309" y="680085"/>
                  </a:moveTo>
                  <a:lnTo>
                    <a:pt x="11108309" y="692785"/>
                  </a:lnTo>
                  <a:lnTo>
                    <a:pt x="11095609" y="692785"/>
                  </a:lnTo>
                  <a:lnTo>
                    <a:pt x="11095609" y="680085"/>
                  </a:lnTo>
                  <a:close/>
                  <a:moveTo>
                    <a:pt x="11095609" y="705485"/>
                  </a:moveTo>
                  <a:lnTo>
                    <a:pt x="11095609" y="718185"/>
                  </a:lnTo>
                  <a:lnTo>
                    <a:pt x="11082909" y="718185"/>
                  </a:lnTo>
                  <a:lnTo>
                    <a:pt x="11082909" y="705485"/>
                  </a:lnTo>
                  <a:close/>
                  <a:moveTo>
                    <a:pt x="11082909" y="730885"/>
                  </a:moveTo>
                  <a:lnTo>
                    <a:pt x="11082909" y="743585"/>
                  </a:lnTo>
                  <a:lnTo>
                    <a:pt x="11070209" y="743585"/>
                  </a:lnTo>
                  <a:lnTo>
                    <a:pt x="11070209" y="730885"/>
                  </a:lnTo>
                  <a:close/>
                  <a:moveTo>
                    <a:pt x="11070209" y="756285"/>
                  </a:moveTo>
                  <a:lnTo>
                    <a:pt x="11070209" y="768985"/>
                  </a:lnTo>
                  <a:lnTo>
                    <a:pt x="11057509" y="768985"/>
                  </a:lnTo>
                  <a:lnTo>
                    <a:pt x="11057509" y="756285"/>
                  </a:lnTo>
                  <a:close/>
                  <a:moveTo>
                    <a:pt x="11057509" y="781685"/>
                  </a:moveTo>
                  <a:lnTo>
                    <a:pt x="11057509" y="794385"/>
                  </a:lnTo>
                  <a:lnTo>
                    <a:pt x="11044809" y="794385"/>
                  </a:lnTo>
                  <a:lnTo>
                    <a:pt x="11044809" y="781685"/>
                  </a:lnTo>
                  <a:close/>
                  <a:moveTo>
                    <a:pt x="11044809" y="807085"/>
                  </a:moveTo>
                  <a:lnTo>
                    <a:pt x="11044809" y="819785"/>
                  </a:lnTo>
                  <a:lnTo>
                    <a:pt x="11032109" y="819785"/>
                  </a:lnTo>
                  <a:lnTo>
                    <a:pt x="11032109" y="807085"/>
                  </a:lnTo>
                  <a:close/>
                  <a:moveTo>
                    <a:pt x="11032109" y="832485"/>
                  </a:moveTo>
                  <a:lnTo>
                    <a:pt x="11032109" y="845185"/>
                  </a:lnTo>
                  <a:lnTo>
                    <a:pt x="11019409" y="845185"/>
                  </a:lnTo>
                  <a:lnTo>
                    <a:pt x="11019409" y="832485"/>
                  </a:lnTo>
                  <a:close/>
                  <a:moveTo>
                    <a:pt x="11019409" y="857885"/>
                  </a:moveTo>
                  <a:lnTo>
                    <a:pt x="11019409" y="870585"/>
                  </a:lnTo>
                  <a:lnTo>
                    <a:pt x="11006709" y="870585"/>
                  </a:lnTo>
                  <a:lnTo>
                    <a:pt x="11006709" y="857885"/>
                  </a:lnTo>
                  <a:close/>
                  <a:moveTo>
                    <a:pt x="11006709" y="883285"/>
                  </a:moveTo>
                  <a:lnTo>
                    <a:pt x="11006709" y="895985"/>
                  </a:lnTo>
                  <a:lnTo>
                    <a:pt x="10994009" y="895985"/>
                  </a:lnTo>
                  <a:lnTo>
                    <a:pt x="10994009" y="883285"/>
                  </a:lnTo>
                  <a:close/>
                  <a:moveTo>
                    <a:pt x="10994009" y="908685"/>
                  </a:moveTo>
                  <a:lnTo>
                    <a:pt x="10994009" y="921385"/>
                  </a:lnTo>
                  <a:lnTo>
                    <a:pt x="10981309" y="921385"/>
                  </a:lnTo>
                  <a:lnTo>
                    <a:pt x="10981309" y="908685"/>
                  </a:lnTo>
                  <a:close/>
                  <a:moveTo>
                    <a:pt x="10981309" y="934085"/>
                  </a:moveTo>
                  <a:lnTo>
                    <a:pt x="10981309" y="946785"/>
                  </a:lnTo>
                  <a:lnTo>
                    <a:pt x="10968609" y="946785"/>
                  </a:lnTo>
                  <a:lnTo>
                    <a:pt x="10968609" y="934085"/>
                  </a:lnTo>
                  <a:close/>
                  <a:moveTo>
                    <a:pt x="10968609" y="959485"/>
                  </a:moveTo>
                  <a:lnTo>
                    <a:pt x="10968609" y="972185"/>
                  </a:lnTo>
                  <a:lnTo>
                    <a:pt x="10955909" y="972185"/>
                  </a:lnTo>
                  <a:lnTo>
                    <a:pt x="10955909" y="959485"/>
                  </a:lnTo>
                  <a:close/>
                  <a:moveTo>
                    <a:pt x="10955909" y="984885"/>
                  </a:moveTo>
                  <a:lnTo>
                    <a:pt x="10955909" y="997585"/>
                  </a:lnTo>
                  <a:lnTo>
                    <a:pt x="10943209" y="997585"/>
                  </a:lnTo>
                  <a:lnTo>
                    <a:pt x="10943209" y="984885"/>
                  </a:lnTo>
                  <a:close/>
                  <a:moveTo>
                    <a:pt x="10943209" y="1010285"/>
                  </a:moveTo>
                  <a:lnTo>
                    <a:pt x="10943209" y="1022985"/>
                  </a:lnTo>
                  <a:lnTo>
                    <a:pt x="10930509" y="1022985"/>
                  </a:lnTo>
                  <a:lnTo>
                    <a:pt x="10930509" y="1010285"/>
                  </a:lnTo>
                  <a:close/>
                  <a:moveTo>
                    <a:pt x="10930509" y="1035685"/>
                  </a:moveTo>
                  <a:lnTo>
                    <a:pt x="10930509" y="1048385"/>
                  </a:lnTo>
                  <a:lnTo>
                    <a:pt x="10917809" y="1048385"/>
                  </a:lnTo>
                  <a:lnTo>
                    <a:pt x="10917809" y="1035685"/>
                  </a:lnTo>
                  <a:close/>
                  <a:moveTo>
                    <a:pt x="10917809" y="1061085"/>
                  </a:moveTo>
                  <a:lnTo>
                    <a:pt x="10917809" y="1073785"/>
                  </a:lnTo>
                  <a:lnTo>
                    <a:pt x="10905109" y="1073785"/>
                  </a:lnTo>
                  <a:lnTo>
                    <a:pt x="10905109" y="1061085"/>
                  </a:lnTo>
                  <a:close/>
                  <a:moveTo>
                    <a:pt x="10905109" y="1086485"/>
                  </a:moveTo>
                  <a:lnTo>
                    <a:pt x="10905109" y="1099185"/>
                  </a:lnTo>
                  <a:lnTo>
                    <a:pt x="10892409" y="1099185"/>
                  </a:lnTo>
                  <a:lnTo>
                    <a:pt x="10892409" y="1086485"/>
                  </a:lnTo>
                  <a:close/>
                  <a:moveTo>
                    <a:pt x="10892409" y="1111885"/>
                  </a:moveTo>
                  <a:lnTo>
                    <a:pt x="10892409" y="1124585"/>
                  </a:lnTo>
                  <a:lnTo>
                    <a:pt x="10879709" y="1124585"/>
                  </a:lnTo>
                  <a:lnTo>
                    <a:pt x="10879709" y="1111885"/>
                  </a:lnTo>
                  <a:close/>
                  <a:moveTo>
                    <a:pt x="10879709" y="1137285"/>
                  </a:moveTo>
                  <a:lnTo>
                    <a:pt x="10879709" y="1149985"/>
                  </a:lnTo>
                  <a:lnTo>
                    <a:pt x="10867009" y="1149985"/>
                  </a:lnTo>
                  <a:lnTo>
                    <a:pt x="10867009" y="1137285"/>
                  </a:lnTo>
                  <a:close/>
                  <a:moveTo>
                    <a:pt x="10867009" y="1162685"/>
                  </a:moveTo>
                  <a:lnTo>
                    <a:pt x="10867009" y="1175385"/>
                  </a:lnTo>
                  <a:lnTo>
                    <a:pt x="10854309" y="1175385"/>
                  </a:lnTo>
                  <a:lnTo>
                    <a:pt x="10854309" y="1162685"/>
                  </a:lnTo>
                  <a:close/>
                  <a:moveTo>
                    <a:pt x="10854309" y="1188085"/>
                  </a:moveTo>
                  <a:lnTo>
                    <a:pt x="10854309" y="1200785"/>
                  </a:lnTo>
                  <a:lnTo>
                    <a:pt x="10841609" y="1200785"/>
                  </a:lnTo>
                  <a:lnTo>
                    <a:pt x="10841609" y="1188085"/>
                  </a:lnTo>
                  <a:close/>
                  <a:moveTo>
                    <a:pt x="10841609" y="1213485"/>
                  </a:moveTo>
                  <a:lnTo>
                    <a:pt x="10841609" y="1226185"/>
                  </a:lnTo>
                  <a:lnTo>
                    <a:pt x="10828909" y="1226185"/>
                  </a:lnTo>
                  <a:lnTo>
                    <a:pt x="10828909" y="1213485"/>
                  </a:lnTo>
                  <a:close/>
                  <a:moveTo>
                    <a:pt x="10828909" y="1238885"/>
                  </a:moveTo>
                  <a:lnTo>
                    <a:pt x="10828909" y="1251585"/>
                  </a:lnTo>
                  <a:lnTo>
                    <a:pt x="10816209" y="1251585"/>
                  </a:lnTo>
                  <a:lnTo>
                    <a:pt x="10816209" y="1238885"/>
                  </a:lnTo>
                  <a:close/>
                  <a:moveTo>
                    <a:pt x="10816209" y="1264285"/>
                  </a:moveTo>
                  <a:lnTo>
                    <a:pt x="10816209" y="1276985"/>
                  </a:lnTo>
                  <a:lnTo>
                    <a:pt x="10803509" y="1276985"/>
                  </a:lnTo>
                  <a:lnTo>
                    <a:pt x="10803509" y="1264285"/>
                  </a:lnTo>
                  <a:close/>
                  <a:moveTo>
                    <a:pt x="10803509" y="1289685"/>
                  </a:moveTo>
                  <a:lnTo>
                    <a:pt x="10803509" y="1302385"/>
                  </a:lnTo>
                  <a:lnTo>
                    <a:pt x="10790809" y="1302385"/>
                  </a:lnTo>
                  <a:lnTo>
                    <a:pt x="10790809" y="1289685"/>
                  </a:lnTo>
                  <a:close/>
                  <a:moveTo>
                    <a:pt x="10790809" y="1315085"/>
                  </a:moveTo>
                  <a:lnTo>
                    <a:pt x="10790809" y="1327785"/>
                  </a:lnTo>
                  <a:lnTo>
                    <a:pt x="10778109" y="1327785"/>
                  </a:lnTo>
                  <a:lnTo>
                    <a:pt x="10778109" y="1315085"/>
                  </a:lnTo>
                  <a:close/>
                  <a:moveTo>
                    <a:pt x="10778109" y="1340485"/>
                  </a:moveTo>
                  <a:lnTo>
                    <a:pt x="10778109" y="1353185"/>
                  </a:lnTo>
                  <a:lnTo>
                    <a:pt x="10765409" y="1353185"/>
                  </a:lnTo>
                  <a:lnTo>
                    <a:pt x="10765409" y="1340485"/>
                  </a:lnTo>
                  <a:close/>
                  <a:moveTo>
                    <a:pt x="10765409" y="1365885"/>
                  </a:moveTo>
                  <a:lnTo>
                    <a:pt x="10765409" y="1378585"/>
                  </a:lnTo>
                  <a:lnTo>
                    <a:pt x="10752709" y="1378585"/>
                  </a:lnTo>
                  <a:lnTo>
                    <a:pt x="10752709" y="1365885"/>
                  </a:lnTo>
                  <a:close/>
                  <a:moveTo>
                    <a:pt x="10752709" y="1391285"/>
                  </a:moveTo>
                  <a:lnTo>
                    <a:pt x="10752709" y="1403985"/>
                  </a:lnTo>
                  <a:lnTo>
                    <a:pt x="10740009" y="1403985"/>
                  </a:lnTo>
                  <a:lnTo>
                    <a:pt x="10740009" y="1391285"/>
                  </a:lnTo>
                  <a:close/>
                  <a:moveTo>
                    <a:pt x="10740009" y="1416685"/>
                  </a:moveTo>
                  <a:lnTo>
                    <a:pt x="10740009" y="1429385"/>
                  </a:lnTo>
                  <a:lnTo>
                    <a:pt x="10727309" y="1429385"/>
                  </a:lnTo>
                  <a:lnTo>
                    <a:pt x="10727309" y="1416685"/>
                  </a:lnTo>
                  <a:close/>
                  <a:moveTo>
                    <a:pt x="10727309" y="1442085"/>
                  </a:moveTo>
                  <a:lnTo>
                    <a:pt x="10727309" y="1454785"/>
                  </a:lnTo>
                  <a:lnTo>
                    <a:pt x="10714609" y="1454785"/>
                  </a:lnTo>
                  <a:lnTo>
                    <a:pt x="10714609" y="1442085"/>
                  </a:lnTo>
                  <a:close/>
                  <a:moveTo>
                    <a:pt x="10714609" y="1467485"/>
                  </a:moveTo>
                  <a:lnTo>
                    <a:pt x="10714609" y="1480185"/>
                  </a:lnTo>
                  <a:lnTo>
                    <a:pt x="10701909" y="1480185"/>
                  </a:lnTo>
                  <a:lnTo>
                    <a:pt x="10701909" y="1467485"/>
                  </a:lnTo>
                  <a:close/>
                  <a:moveTo>
                    <a:pt x="10701909" y="1492885"/>
                  </a:moveTo>
                  <a:lnTo>
                    <a:pt x="10701909" y="1505585"/>
                  </a:lnTo>
                  <a:lnTo>
                    <a:pt x="10689209" y="1505585"/>
                  </a:lnTo>
                  <a:lnTo>
                    <a:pt x="10689209" y="1492885"/>
                  </a:lnTo>
                  <a:close/>
                  <a:moveTo>
                    <a:pt x="10689209" y="1518285"/>
                  </a:moveTo>
                  <a:lnTo>
                    <a:pt x="10689209" y="1530985"/>
                  </a:lnTo>
                  <a:lnTo>
                    <a:pt x="10676509" y="1530985"/>
                  </a:lnTo>
                  <a:lnTo>
                    <a:pt x="10676509" y="1518285"/>
                  </a:lnTo>
                  <a:close/>
                  <a:moveTo>
                    <a:pt x="10676509" y="1543685"/>
                  </a:moveTo>
                  <a:lnTo>
                    <a:pt x="10676509" y="1556385"/>
                  </a:lnTo>
                  <a:lnTo>
                    <a:pt x="10663809" y="1556385"/>
                  </a:lnTo>
                  <a:lnTo>
                    <a:pt x="10663809" y="1543685"/>
                  </a:lnTo>
                  <a:close/>
                  <a:moveTo>
                    <a:pt x="10663809" y="1569085"/>
                  </a:moveTo>
                  <a:lnTo>
                    <a:pt x="10663809" y="1581785"/>
                  </a:lnTo>
                  <a:lnTo>
                    <a:pt x="10651109" y="1581785"/>
                  </a:lnTo>
                  <a:lnTo>
                    <a:pt x="10651109" y="1569085"/>
                  </a:lnTo>
                  <a:close/>
                  <a:moveTo>
                    <a:pt x="10651109" y="1594485"/>
                  </a:moveTo>
                  <a:lnTo>
                    <a:pt x="10651109" y="1607185"/>
                  </a:lnTo>
                  <a:lnTo>
                    <a:pt x="10638409" y="1607185"/>
                  </a:lnTo>
                  <a:lnTo>
                    <a:pt x="10638409" y="1594485"/>
                  </a:lnTo>
                  <a:close/>
                  <a:moveTo>
                    <a:pt x="10638409" y="1619885"/>
                  </a:moveTo>
                  <a:lnTo>
                    <a:pt x="10638409" y="1632585"/>
                  </a:lnTo>
                  <a:lnTo>
                    <a:pt x="10625709" y="1632585"/>
                  </a:lnTo>
                  <a:lnTo>
                    <a:pt x="10625709" y="1619885"/>
                  </a:lnTo>
                  <a:close/>
                  <a:moveTo>
                    <a:pt x="10625709" y="1645285"/>
                  </a:moveTo>
                  <a:lnTo>
                    <a:pt x="10625709" y="1657985"/>
                  </a:lnTo>
                  <a:lnTo>
                    <a:pt x="10613009" y="1657985"/>
                  </a:lnTo>
                  <a:lnTo>
                    <a:pt x="10613009" y="1645285"/>
                  </a:lnTo>
                  <a:close/>
                  <a:moveTo>
                    <a:pt x="10613009" y="1670685"/>
                  </a:moveTo>
                  <a:lnTo>
                    <a:pt x="10613009" y="1683385"/>
                  </a:lnTo>
                  <a:lnTo>
                    <a:pt x="10600309" y="1683385"/>
                  </a:lnTo>
                  <a:lnTo>
                    <a:pt x="10600309" y="1670685"/>
                  </a:lnTo>
                  <a:close/>
                  <a:moveTo>
                    <a:pt x="10600309" y="1696085"/>
                  </a:moveTo>
                  <a:lnTo>
                    <a:pt x="10600309" y="1708785"/>
                  </a:lnTo>
                  <a:lnTo>
                    <a:pt x="10587609" y="1708785"/>
                  </a:lnTo>
                  <a:lnTo>
                    <a:pt x="10587609" y="1696085"/>
                  </a:lnTo>
                  <a:close/>
                  <a:moveTo>
                    <a:pt x="10587609" y="1721485"/>
                  </a:moveTo>
                  <a:lnTo>
                    <a:pt x="10587609" y="1734185"/>
                  </a:lnTo>
                  <a:lnTo>
                    <a:pt x="10574909" y="1734185"/>
                  </a:lnTo>
                  <a:lnTo>
                    <a:pt x="10574909" y="1721485"/>
                  </a:lnTo>
                  <a:close/>
                  <a:moveTo>
                    <a:pt x="10574909" y="1746885"/>
                  </a:moveTo>
                  <a:lnTo>
                    <a:pt x="10574909" y="1759585"/>
                  </a:lnTo>
                  <a:lnTo>
                    <a:pt x="10562209" y="1759585"/>
                  </a:lnTo>
                  <a:lnTo>
                    <a:pt x="10562209" y="1746885"/>
                  </a:lnTo>
                  <a:close/>
                  <a:moveTo>
                    <a:pt x="10562209" y="1772285"/>
                  </a:moveTo>
                  <a:lnTo>
                    <a:pt x="10562209" y="1784985"/>
                  </a:lnTo>
                  <a:lnTo>
                    <a:pt x="10549509" y="1784985"/>
                  </a:lnTo>
                  <a:lnTo>
                    <a:pt x="10549509" y="1772285"/>
                  </a:lnTo>
                  <a:close/>
                  <a:moveTo>
                    <a:pt x="10549509" y="1797685"/>
                  </a:moveTo>
                  <a:lnTo>
                    <a:pt x="10549509" y="1810385"/>
                  </a:lnTo>
                  <a:lnTo>
                    <a:pt x="10536809" y="1810385"/>
                  </a:lnTo>
                  <a:lnTo>
                    <a:pt x="10536809" y="1797685"/>
                  </a:lnTo>
                  <a:close/>
                  <a:moveTo>
                    <a:pt x="10536809" y="1823085"/>
                  </a:moveTo>
                  <a:lnTo>
                    <a:pt x="10536809" y="1835785"/>
                  </a:lnTo>
                  <a:lnTo>
                    <a:pt x="10524109" y="1835785"/>
                  </a:lnTo>
                  <a:lnTo>
                    <a:pt x="10524109" y="1823085"/>
                  </a:lnTo>
                  <a:close/>
                  <a:moveTo>
                    <a:pt x="10524109" y="1848485"/>
                  </a:moveTo>
                  <a:lnTo>
                    <a:pt x="10524109" y="1861185"/>
                  </a:lnTo>
                  <a:lnTo>
                    <a:pt x="10511409" y="1861185"/>
                  </a:lnTo>
                  <a:lnTo>
                    <a:pt x="10511409" y="1848485"/>
                  </a:lnTo>
                  <a:close/>
                  <a:moveTo>
                    <a:pt x="10511409" y="1873885"/>
                  </a:moveTo>
                  <a:lnTo>
                    <a:pt x="10511409" y="1886585"/>
                  </a:lnTo>
                  <a:lnTo>
                    <a:pt x="10498709" y="1886585"/>
                  </a:lnTo>
                  <a:lnTo>
                    <a:pt x="10498709" y="1873885"/>
                  </a:lnTo>
                  <a:close/>
                  <a:moveTo>
                    <a:pt x="10498709" y="1899285"/>
                  </a:moveTo>
                  <a:lnTo>
                    <a:pt x="10498709" y="1911985"/>
                  </a:lnTo>
                  <a:lnTo>
                    <a:pt x="10486009" y="1911985"/>
                  </a:lnTo>
                  <a:lnTo>
                    <a:pt x="10486009" y="1899285"/>
                  </a:lnTo>
                  <a:close/>
                  <a:moveTo>
                    <a:pt x="10486009" y="1924685"/>
                  </a:moveTo>
                  <a:lnTo>
                    <a:pt x="10486009" y="1937385"/>
                  </a:lnTo>
                  <a:lnTo>
                    <a:pt x="10473309" y="1937385"/>
                  </a:lnTo>
                  <a:lnTo>
                    <a:pt x="10473309" y="1924685"/>
                  </a:lnTo>
                  <a:close/>
                  <a:moveTo>
                    <a:pt x="10473309" y="1950085"/>
                  </a:moveTo>
                  <a:lnTo>
                    <a:pt x="10473309" y="1962785"/>
                  </a:lnTo>
                  <a:lnTo>
                    <a:pt x="10460609" y="1962785"/>
                  </a:lnTo>
                  <a:lnTo>
                    <a:pt x="10460609" y="1950085"/>
                  </a:lnTo>
                  <a:close/>
                  <a:moveTo>
                    <a:pt x="10460609" y="1975485"/>
                  </a:moveTo>
                  <a:lnTo>
                    <a:pt x="10460609" y="1988185"/>
                  </a:lnTo>
                  <a:lnTo>
                    <a:pt x="10447909" y="1988185"/>
                  </a:lnTo>
                  <a:lnTo>
                    <a:pt x="10447909" y="1975485"/>
                  </a:lnTo>
                  <a:close/>
                  <a:moveTo>
                    <a:pt x="10447909" y="2000885"/>
                  </a:moveTo>
                  <a:lnTo>
                    <a:pt x="10447909" y="2013585"/>
                  </a:lnTo>
                  <a:lnTo>
                    <a:pt x="10435209" y="2013585"/>
                  </a:lnTo>
                  <a:lnTo>
                    <a:pt x="10435209" y="2000885"/>
                  </a:lnTo>
                  <a:close/>
                  <a:moveTo>
                    <a:pt x="10435209" y="2026285"/>
                  </a:moveTo>
                  <a:lnTo>
                    <a:pt x="10435209" y="2038985"/>
                  </a:lnTo>
                  <a:lnTo>
                    <a:pt x="10422509" y="2038985"/>
                  </a:lnTo>
                  <a:lnTo>
                    <a:pt x="10422509" y="2026285"/>
                  </a:lnTo>
                  <a:close/>
                  <a:moveTo>
                    <a:pt x="10422509" y="2051685"/>
                  </a:moveTo>
                  <a:lnTo>
                    <a:pt x="10422509" y="2064385"/>
                  </a:lnTo>
                  <a:lnTo>
                    <a:pt x="10409809" y="2064385"/>
                  </a:lnTo>
                  <a:lnTo>
                    <a:pt x="10409809" y="2051685"/>
                  </a:lnTo>
                  <a:close/>
                  <a:moveTo>
                    <a:pt x="10409809" y="2077085"/>
                  </a:moveTo>
                  <a:lnTo>
                    <a:pt x="10409809" y="2089785"/>
                  </a:lnTo>
                  <a:lnTo>
                    <a:pt x="10397109" y="2089785"/>
                  </a:lnTo>
                  <a:lnTo>
                    <a:pt x="10397109" y="2077085"/>
                  </a:lnTo>
                  <a:close/>
                  <a:moveTo>
                    <a:pt x="10397109" y="2102485"/>
                  </a:moveTo>
                  <a:lnTo>
                    <a:pt x="10397109" y="2115185"/>
                  </a:lnTo>
                  <a:lnTo>
                    <a:pt x="10384409" y="2115185"/>
                  </a:lnTo>
                  <a:lnTo>
                    <a:pt x="10384409" y="2102485"/>
                  </a:lnTo>
                  <a:close/>
                  <a:moveTo>
                    <a:pt x="10384409" y="2127885"/>
                  </a:moveTo>
                  <a:lnTo>
                    <a:pt x="10384409" y="2140585"/>
                  </a:lnTo>
                  <a:lnTo>
                    <a:pt x="10371709" y="2140585"/>
                  </a:lnTo>
                  <a:lnTo>
                    <a:pt x="10371709" y="2127885"/>
                  </a:lnTo>
                  <a:close/>
                  <a:moveTo>
                    <a:pt x="10371709" y="2153285"/>
                  </a:moveTo>
                  <a:lnTo>
                    <a:pt x="10371709" y="2165985"/>
                  </a:lnTo>
                  <a:lnTo>
                    <a:pt x="10359009" y="2165985"/>
                  </a:lnTo>
                  <a:lnTo>
                    <a:pt x="10359009" y="2153285"/>
                  </a:lnTo>
                  <a:close/>
                  <a:moveTo>
                    <a:pt x="10359009" y="2178685"/>
                  </a:moveTo>
                  <a:lnTo>
                    <a:pt x="10359009" y="2191385"/>
                  </a:lnTo>
                  <a:lnTo>
                    <a:pt x="10346309" y="2191385"/>
                  </a:lnTo>
                  <a:lnTo>
                    <a:pt x="10346309" y="2178685"/>
                  </a:lnTo>
                  <a:close/>
                  <a:moveTo>
                    <a:pt x="10346309" y="2204085"/>
                  </a:moveTo>
                  <a:lnTo>
                    <a:pt x="10346309" y="2216785"/>
                  </a:lnTo>
                  <a:lnTo>
                    <a:pt x="10333609" y="2216785"/>
                  </a:lnTo>
                  <a:lnTo>
                    <a:pt x="10333609" y="2204085"/>
                  </a:lnTo>
                  <a:close/>
                  <a:moveTo>
                    <a:pt x="10333609" y="2229485"/>
                  </a:moveTo>
                  <a:lnTo>
                    <a:pt x="10333609" y="2242185"/>
                  </a:lnTo>
                  <a:lnTo>
                    <a:pt x="10320909" y="2242185"/>
                  </a:lnTo>
                  <a:lnTo>
                    <a:pt x="10320909" y="2229485"/>
                  </a:lnTo>
                  <a:close/>
                  <a:moveTo>
                    <a:pt x="10320909" y="2254885"/>
                  </a:moveTo>
                  <a:lnTo>
                    <a:pt x="10320909" y="2267585"/>
                  </a:lnTo>
                  <a:lnTo>
                    <a:pt x="10308209" y="2267585"/>
                  </a:lnTo>
                  <a:lnTo>
                    <a:pt x="10308209" y="2254885"/>
                  </a:lnTo>
                  <a:close/>
                  <a:moveTo>
                    <a:pt x="10308209" y="2280285"/>
                  </a:moveTo>
                  <a:lnTo>
                    <a:pt x="10308209" y="2292985"/>
                  </a:lnTo>
                  <a:lnTo>
                    <a:pt x="10295509" y="2292985"/>
                  </a:lnTo>
                  <a:lnTo>
                    <a:pt x="10295509" y="2280285"/>
                  </a:lnTo>
                  <a:close/>
                  <a:moveTo>
                    <a:pt x="10295509" y="2305685"/>
                  </a:moveTo>
                  <a:lnTo>
                    <a:pt x="10295509" y="2318385"/>
                  </a:lnTo>
                  <a:lnTo>
                    <a:pt x="10282809" y="2318385"/>
                  </a:lnTo>
                  <a:lnTo>
                    <a:pt x="10282809" y="2305685"/>
                  </a:lnTo>
                  <a:close/>
                  <a:moveTo>
                    <a:pt x="10282809" y="2331085"/>
                  </a:moveTo>
                  <a:lnTo>
                    <a:pt x="10282809" y="2343785"/>
                  </a:lnTo>
                  <a:lnTo>
                    <a:pt x="10270109" y="2343785"/>
                  </a:lnTo>
                  <a:lnTo>
                    <a:pt x="10270109" y="2331085"/>
                  </a:lnTo>
                  <a:close/>
                  <a:moveTo>
                    <a:pt x="10270109" y="2356485"/>
                  </a:moveTo>
                  <a:lnTo>
                    <a:pt x="10270109" y="2369185"/>
                  </a:lnTo>
                  <a:lnTo>
                    <a:pt x="10257409" y="2369185"/>
                  </a:lnTo>
                  <a:lnTo>
                    <a:pt x="10257409" y="2356485"/>
                  </a:lnTo>
                  <a:close/>
                  <a:moveTo>
                    <a:pt x="10257409" y="2381885"/>
                  </a:moveTo>
                  <a:lnTo>
                    <a:pt x="10257409" y="2394585"/>
                  </a:lnTo>
                  <a:lnTo>
                    <a:pt x="10244709" y="2394585"/>
                  </a:lnTo>
                  <a:lnTo>
                    <a:pt x="10244709" y="2381885"/>
                  </a:lnTo>
                  <a:close/>
                  <a:moveTo>
                    <a:pt x="10244709" y="2407285"/>
                  </a:moveTo>
                  <a:lnTo>
                    <a:pt x="10244709" y="2419985"/>
                  </a:lnTo>
                  <a:lnTo>
                    <a:pt x="10232009" y="2419985"/>
                  </a:lnTo>
                  <a:lnTo>
                    <a:pt x="10232009" y="2407285"/>
                  </a:lnTo>
                  <a:close/>
                  <a:moveTo>
                    <a:pt x="10232009" y="2432685"/>
                  </a:moveTo>
                  <a:lnTo>
                    <a:pt x="10232009" y="2445385"/>
                  </a:lnTo>
                  <a:lnTo>
                    <a:pt x="10219309" y="2445385"/>
                  </a:lnTo>
                  <a:lnTo>
                    <a:pt x="10219309" y="2432685"/>
                  </a:lnTo>
                  <a:close/>
                  <a:moveTo>
                    <a:pt x="10219309" y="2458085"/>
                  </a:moveTo>
                  <a:lnTo>
                    <a:pt x="10219309" y="2470785"/>
                  </a:lnTo>
                  <a:lnTo>
                    <a:pt x="10206609" y="2470785"/>
                  </a:lnTo>
                  <a:lnTo>
                    <a:pt x="10206609" y="2458085"/>
                  </a:lnTo>
                  <a:close/>
                  <a:moveTo>
                    <a:pt x="10206609" y="2483485"/>
                  </a:moveTo>
                  <a:lnTo>
                    <a:pt x="10206609" y="2496185"/>
                  </a:lnTo>
                  <a:lnTo>
                    <a:pt x="10193909" y="2496185"/>
                  </a:lnTo>
                  <a:lnTo>
                    <a:pt x="10193909" y="2483485"/>
                  </a:lnTo>
                  <a:close/>
                  <a:moveTo>
                    <a:pt x="10193909" y="2508885"/>
                  </a:moveTo>
                  <a:lnTo>
                    <a:pt x="10193909" y="2521585"/>
                  </a:lnTo>
                  <a:lnTo>
                    <a:pt x="10181209" y="2521585"/>
                  </a:lnTo>
                  <a:lnTo>
                    <a:pt x="10181209" y="2508885"/>
                  </a:lnTo>
                  <a:close/>
                  <a:moveTo>
                    <a:pt x="10181209" y="2534285"/>
                  </a:moveTo>
                  <a:lnTo>
                    <a:pt x="10181209" y="2546985"/>
                  </a:lnTo>
                  <a:lnTo>
                    <a:pt x="10168509" y="2546985"/>
                  </a:lnTo>
                  <a:lnTo>
                    <a:pt x="10168509" y="2534285"/>
                  </a:lnTo>
                  <a:close/>
                  <a:moveTo>
                    <a:pt x="10168509" y="2559685"/>
                  </a:moveTo>
                  <a:lnTo>
                    <a:pt x="10168509" y="2572385"/>
                  </a:lnTo>
                  <a:lnTo>
                    <a:pt x="10155809" y="2572385"/>
                  </a:lnTo>
                  <a:lnTo>
                    <a:pt x="10155809" y="2559685"/>
                  </a:lnTo>
                  <a:close/>
                  <a:moveTo>
                    <a:pt x="10155809" y="2585085"/>
                  </a:moveTo>
                  <a:lnTo>
                    <a:pt x="10155809" y="2597785"/>
                  </a:lnTo>
                  <a:lnTo>
                    <a:pt x="10143109" y="2597785"/>
                  </a:lnTo>
                  <a:lnTo>
                    <a:pt x="10143109" y="2585085"/>
                  </a:lnTo>
                  <a:close/>
                  <a:moveTo>
                    <a:pt x="10143109" y="2610485"/>
                  </a:moveTo>
                  <a:lnTo>
                    <a:pt x="10143109" y="2623185"/>
                  </a:lnTo>
                  <a:lnTo>
                    <a:pt x="10130409" y="2623185"/>
                  </a:lnTo>
                  <a:lnTo>
                    <a:pt x="10130409" y="2610485"/>
                  </a:lnTo>
                  <a:close/>
                  <a:moveTo>
                    <a:pt x="10130409" y="2635885"/>
                  </a:moveTo>
                  <a:lnTo>
                    <a:pt x="10130409" y="2648585"/>
                  </a:lnTo>
                  <a:lnTo>
                    <a:pt x="10117709" y="2648585"/>
                  </a:lnTo>
                  <a:lnTo>
                    <a:pt x="10117709" y="2635885"/>
                  </a:lnTo>
                  <a:close/>
                  <a:moveTo>
                    <a:pt x="10117709" y="2661285"/>
                  </a:moveTo>
                  <a:lnTo>
                    <a:pt x="10117709" y="2673985"/>
                  </a:lnTo>
                  <a:lnTo>
                    <a:pt x="10105009" y="2673985"/>
                  </a:lnTo>
                  <a:lnTo>
                    <a:pt x="10105009" y="2661285"/>
                  </a:lnTo>
                  <a:close/>
                  <a:moveTo>
                    <a:pt x="10105009" y="2686685"/>
                  </a:moveTo>
                  <a:lnTo>
                    <a:pt x="10105009" y="2699385"/>
                  </a:lnTo>
                  <a:lnTo>
                    <a:pt x="10092309" y="2699385"/>
                  </a:lnTo>
                  <a:lnTo>
                    <a:pt x="10092309" y="2686685"/>
                  </a:lnTo>
                  <a:close/>
                  <a:moveTo>
                    <a:pt x="10092309" y="2712085"/>
                  </a:moveTo>
                  <a:lnTo>
                    <a:pt x="10092309" y="2724785"/>
                  </a:lnTo>
                  <a:lnTo>
                    <a:pt x="10079609" y="2724785"/>
                  </a:lnTo>
                  <a:lnTo>
                    <a:pt x="10079609" y="2712085"/>
                  </a:lnTo>
                  <a:close/>
                  <a:moveTo>
                    <a:pt x="10079609" y="2737485"/>
                  </a:moveTo>
                  <a:lnTo>
                    <a:pt x="10079609" y="2750185"/>
                  </a:lnTo>
                  <a:lnTo>
                    <a:pt x="10066909" y="2750185"/>
                  </a:lnTo>
                  <a:lnTo>
                    <a:pt x="10066909" y="2737485"/>
                  </a:lnTo>
                  <a:close/>
                  <a:moveTo>
                    <a:pt x="10066909" y="2762885"/>
                  </a:moveTo>
                  <a:lnTo>
                    <a:pt x="10066909" y="2775585"/>
                  </a:lnTo>
                  <a:lnTo>
                    <a:pt x="10054209" y="2775585"/>
                  </a:lnTo>
                  <a:lnTo>
                    <a:pt x="10054209" y="2762885"/>
                  </a:lnTo>
                  <a:close/>
                  <a:moveTo>
                    <a:pt x="10054209" y="2788285"/>
                  </a:moveTo>
                  <a:lnTo>
                    <a:pt x="10054209" y="2800985"/>
                  </a:lnTo>
                  <a:lnTo>
                    <a:pt x="10041509" y="2800985"/>
                  </a:lnTo>
                  <a:lnTo>
                    <a:pt x="10041509" y="2788285"/>
                  </a:lnTo>
                  <a:close/>
                  <a:moveTo>
                    <a:pt x="10041509" y="2813685"/>
                  </a:moveTo>
                  <a:lnTo>
                    <a:pt x="10041509" y="2826385"/>
                  </a:lnTo>
                  <a:lnTo>
                    <a:pt x="10028809" y="2826385"/>
                  </a:lnTo>
                  <a:lnTo>
                    <a:pt x="10028809" y="2813685"/>
                  </a:lnTo>
                  <a:close/>
                  <a:moveTo>
                    <a:pt x="10028809" y="2839085"/>
                  </a:moveTo>
                  <a:lnTo>
                    <a:pt x="10028809" y="2851785"/>
                  </a:lnTo>
                  <a:lnTo>
                    <a:pt x="10016109" y="2851785"/>
                  </a:lnTo>
                  <a:lnTo>
                    <a:pt x="10016109" y="2839085"/>
                  </a:lnTo>
                  <a:close/>
                  <a:moveTo>
                    <a:pt x="10016109" y="2864485"/>
                  </a:moveTo>
                  <a:lnTo>
                    <a:pt x="10016109" y="2877185"/>
                  </a:lnTo>
                  <a:lnTo>
                    <a:pt x="10003409" y="2877185"/>
                  </a:lnTo>
                  <a:lnTo>
                    <a:pt x="10003409" y="2864485"/>
                  </a:lnTo>
                  <a:close/>
                  <a:moveTo>
                    <a:pt x="10003409" y="2889885"/>
                  </a:moveTo>
                  <a:lnTo>
                    <a:pt x="10003409" y="2902585"/>
                  </a:lnTo>
                  <a:lnTo>
                    <a:pt x="9990709" y="2902585"/>
                  </a:lnTo>
                  <a:lnTo>
                    <a:pt x="9990709" y="2889885"/>
                  </a:lnTo>
                  <a:close/>
                  <a:moveTo>
                    <a:pt x="9990709" y="2915285"/>
                  </a:moveTo>
                  <a:lnTo>
                    <a:pt x="9990709" y="2927985"/>
                  </a:lnTo>
                  <a:lnTo>
                    <a:pt x="9978009" y="2927985"/>
                  </a:lnTo>
                  <a:lnTo>
                    <a:pt x="9978009" y="2915285"/>
                  </a:lnTo>
                  <a:close/>
                  <a:moveTo>
                    <a:pt x="9978009" y="2940685"/>
                  </a:moveTo>
                  <a:lnTo>
                    <a:pt x="9978009" y="2953385"/>
                  </a:lnTo>
                  <a:lnTo>
                    <a:pt x="9965309" y="2953385"/>
                  </a:lnTo>
                  <a:lnTo>
                    <a:pt x="9965309" y="2940685"/>
                  </a:lnTo>
                  <a:close/>
                  <a:moveTo>
                    <a:pt x="9965309" y="2966085"/>
                  </a:moveTo>
                  <a:lnTo>
                    <a:pt x="9965309" y="2978785"/>
                  </a:lnTo>
                  <a:lnTo>
                    <a:pt x="9952609" y="2978785"/>
                  </a:lnTo>
                  <a:lnTo>
                    <a:pt x="9952609" y="2966085"/>
                  </a:lnTo>
                  <a:close/>
                  <a:moveTo>
                    <a:pt x="9952609" y="2991485"/>
                  </a:moveTo>
                  <a:lnTo>
                    <a:pt x="9952609" y="3004185"/>
                  </a:lnTo>
                  <a:lnTo>
                    <a:pt x="9939909" y="3004185"/>
                  </a:lnTo>
                  <a:lnTo>
                    <a:pt x="9939909" y="2991485"/>
                  </a:lnTo>
                  <a:close/>
                  <a:moveTo>
                    <a:pt x="9939909" y="3016885"/>
                  </a:moveTo>
                  <a:lnTo>
                    <a:pt x="9939909" y="3029585"/>
                  </a:lnTo>
                  <a:lnTo>
                    <a:pt x="9927209" y="3029585"/>
                  </a:lnTo>
                  <a:lnTo>
                    <a:pt x="9927209" y="3016885"/>
                  </a:lnTo>
                  <a:close/>
                  <a:moveTo>
                    <a:pt x="9927209" y="3042285"/>
                  </a:moveTo>
                  <a:lnTo>
                    <a:pt x="9927209" y="3054985"/>
                  </a:lnTo>
                  <a:lnTo>
                    <a:pt x="9914509" y="3054985"/>
                  </a:lnTo>
                  <a:lnTo>
                    <a:pt x="9914509" y="3042285"/>
                  </a:lnTo>
                  <a:close/>
                  <a:moveTo>
                    <a:pt x="9914509" y="3067685"/>
                  </a:moveTo>
                  <a:lnTo>
                    <a:pt x="9914509" y="3080385"/>
                  </a:lnTo>
                  <a:lnTo>
                    <a:pt x="9901809" y="3080385"/>
                  </a:lnTo>
                  <a:lnTo>
                    <a:pt x="9901809" y="3067685"/>
                  </a:lnTo>
                  <a:close/>
                  <a:moveTo>
                    <a:pt x="9901809" y="3093085"/>
                  </a:moveTo>
                  <a:lnTo>
                    <a:pt x="9901809" y="3105785"/>
                  </a:lnTo>
                  <a:lnTo>
                    <a:pt x="9889109" y="3105785"/>
                  </a:lnTo>
                  <a:lnTo>
                    <a:pt x="9889109" y="3093085"/>
                  </a:lnTo>
                  <a:close/>
                  <a:moveTo>
                    <a:pt x="9889109" y="3118485"/>
                  </a:moveTo>
                  <a:lnTo>
                    <a:pt x="9889109" y="3131185"/>
                  </a:lnTo>
                  <a:lnTo>
                    <a:pt x="9876409" y="3131185"/>
                  </a:lnTo>
                  <a:lnTo>
                    <a:pt x="9876409" y="3118485"/>
                  </a:lnTo>
                  <a:close/>
                  <a:moveTo>
                    <a:pt x="9876409" y="3143885"/>
                  </a:moveTo>
                  <a:lnTo>
                    <a:pt x="9876409" y="3156585"/>
                  </a:lnTo>
                  <a:lnTo>
                    <a:pt x="9863709" y="3156585"/>
                  </a:lnTo>
                  <a:lnTo>
                    <a:pt x="9863709" y="3143885"/>
                  </a:lnTo>
                  <a:close/>
                  <a:moveTo>
                    <a:pt x="9863709" y="3169285"/>
                  </a:moveTo>
                  <a:lnTo>
                    <a:pt x="9863709" y="3181985"/>
                  </a:lnTo>
                  <a:lnTo>
                    <a:pt x="9851009" y="3181985"/>
                  </a:lnTo>
                  <a:lnTo>
                    <a:pt x="9851009" y="3169285"/>
                  </a:lnTo>
                  <a:close/>
                  <a:moveTo>
                    <a:pt x="9851009" y="3194685"/>
                  </a:moveTo>
                  <a:lnTo>
                    <a:pt x="9851009" y="3207385"/>
                  </a:lnTo>
                  <a:lnTo>
                    <a:pt x="9838309" y="3207385"/>
                  </a:lnTo>
                  <a:lnTo>
                    <a:pt x="9838309" y="3194685"/>
                  </a:lnTo>
                  <a:close/>
                  <a:moveTo>
                    <a:pt x="9838309" y="3220085"/>
                  </a:moveTo>
                  <a:lnTo>
                    <a:pt x="9838309" y="3232785"/>
                  </a:lnTo>
                  <a:lnTo>
                    <a:pt x="9825609" y="3232785"/>
                  </a:lnTo>
                  <a:lnTo>
                    <a:pt x="9825609" y="3220085"/>
                  </a:lnTo>
                  <a:close/>
                  <a:moveTo>
                    <a:pt x="9825609" y="3245485"/>
                  </a:moveTo>
                  <a:lnTo>
                    <a:pt x="9825609" y="3258185"/>
                  </a:lnTo>
                  <a:lnTo>
                    <a:pt x="9812909" y="3258185"/>
                  </a:lnTo>
                  <a:lnTo>
                    <a:pt x="9812909" y="3245485"/>
                  </a:lnTo>
                  <a:close/>
                  <a:moveTo>
                    <a:pt x="9812909" y="3270885"/>
                  </a:moveTo>
                  <a:lnTo>
                    <a:pt x="9812909" y="3283585"/>
                  </a:lnTo>
                  <a:lnTo>
                    <a:pt x="9800209" y="3283585"/>
                  </a:lnTo>
                  <a:lnTo>
                    <a:pt x="9800209" y="3270885"/>
                  </a:lnTo>
                  <a:close/>
                  <a:moveTo>
                    <a:pt x="9800209" y="3296285"/>
                  </a:moveTo>
                  <a:lnTo>
                    <a:pt x="9800209" y="3308985"/>
                  </a:lnTo>
                  <a:lnTo>
                    <a:pt x="9787509" y="3308985"/>
                  </a:lnTo>
                  <a:lnTo>
                    <a:pt x="9787509" y="3296285"/>
                  </a:lnTo>
                  <a:close/>
                  <a:moveTo>
                    <a:pt x="9787509" y="3321685"/>
                  </a:moveTo>
                  <a:lnTo>
                    <a:pt x="9787509" y="3334385"/>
                  </a:lnTo>
                  <a:lnTo>
                    <a:pt x="9774809" y="3334385"/>
                  </a:lnTo>
                  <a:lnTo>
                    <a:pt x="9774809" y="3321685"/>
                  </a:lnTo>
                  <a:close/>
                  <a:moveTo>
                    <a:pt x="9774809" y="3347085"/>
                  </a:moveTo>
                  <a:lnTo>
                    <a:pt x="9774809" y="3359785"/>
                  </a:lnTo>
                  <a:lnTo>
                    <a:pt x="9762109" y="3359785"/>
                  </a:lnTo>
                  <a:lnTo>
                    <a:pt x="9762109" y="3347085"/>
                  </a:lnTo>
                  <a:close/>
                  <a:moveTo>
                    <a:pt x="9762109" y="3372485"/>
                  </a:moveTo>
                  <a:lnTo>
                    <a:pt x="9762109" y="3385185"/>
                  </a:lnTo>
                  <a:lnTo>
                    <a:pt x="9749409" y="3385185"/>
                  </a:lnTo>
                  <a:lnTo>
                    <a:pt x="9749409" y="3372485"/>
                  </a:lnTo>
                  <a:close/>
                  <a:moveTo>
                    <a:pt x="9749409" y="3397885"/>
                  </a:moveTo>
                  <a:lnTo>
                    <a:pt x="9749409" y="3410585"/>
                  </a:lnTo>
                  <a:lnTo>
                    <a:pt x="9736709" y="3410585"/>
                  </a:lnTo>
                  <a:lnTo>
                    <a:pt x="9736709" y="3397885"/>
                  </a:lnTo>
                  <a:close/>
                  <a:moveTo>
                    <a:pt x="9736709" y="3423285"/>
                  </a:moveTo>
                  <a:lnTo>
                    <a:pt x="9736709" y="3435985"/>
                  </a:lnTo>
                  <a:lnTo>
                    <a:pt x="9724009" y="3435985"/>
                  </a:lnTo>
                  <a:lnTo>
                    <a:pt x="9724009" y="3423285"/>
                  </a:lnTo>
                  <a:close/>
                  <a:moveTo>
                    <a:pt x="9724009" y="3448685"/>
                  </a:moveTo>
                  <a:lnTo>
                    <a:pt x="9724009" y="3461385"/>
                  </a:lnTo>
                  <a:lnTo>
                    <a:pt x="9711309" y="3461385"/>
                  </a:lnTo>
                  <a:lnTo>
                    <a:pt x="9711309" y="3448685"/>
                  </a:lnTo>
                  <a:close/>
                  <a:moveTo>
                    <a:pt x="9711309" y="3474085"/>
                  </a:moveTo>
                  <a:lnTo>
                    <a:pt x="9711309" y="3486785"/>
                  </a:lnTo>
                  <a:lnTo>
                    <a:pt x="9698609" y="3486785"/>
                  </a:lnTo>
                  <a:lnTo>
                    <a:pt x="9698609" y="3474085"/>
                  </a:lnTo>
                  <a:close/>
                  <a:moveTo>
                    <a:pt x="9698609" y="3499485"/>
                  </a:moveTo>
                  <a:lnTo>
                    <a:pt x="9698609" y="3512185"/>
                  </a:lnTo>
                  <a:lnTo>
                    <a:pt x="9685909" y="3512185"/>
                  </a:lnTo>
                  <a:lnTo>
                    <a:pt x="9685909" y="3499485"/>
                  </a:lnTo>
                  <a:close/>
                  <a:moveTo>
                    <a:pt x="9685909" y="3524885"/>
                  </a:moveTo>
                  <a:lnTo>
                    <a:pt x="9685909" y="3537585"/>
                  </a:lnTo>
                  <a:lnTo>
                    <a:pt x="9673209" y="3537585"/>
                  </a:lnTo>
                  <a:lnTo>
                    <a:pt x="9673209" y="3524885"/>
                  </a:lnTo>
                  <a:close/>
                  <a:moveTo>
                    <a:pt x="9673209" y="3550285"/>
                  </a:moveTo>
                  <a:lnTo>
                    <a:pt x="9673209" y="3562985"/>
                  </a:lnTo>
                  <a:lnTo>
                    <a:pt x="9660509" y="3562985"/>
                  </a:lnTo>
                  <a:lnTo>
                    <a:pt x="9660509" y="3550285"/>
                  </a:lnTo>
                  <a:close/>
                  <a:moveTo>
                    <a:pt x="9660509" y="3575685"/>
                  </a:moveTo>
                  <a:lnTo>
                    <a:pt x="9660509" y="3588385"/>
                  </a:lnTo>
                  <a:lnTo>
                    <a:pt x="9647809" y="3588385"/>
                  </a:lnTo>
                  <a:lnTo>
                    <a:pt x="9647809" y="3575685"/>
                  </a:lnTo>
                  <a:close/>
                  <a:moveTo>
                    <a:pt x="9647809" y="3601085"/>
                  </a:moveTo>
                  <a:lnTo>
                    <a:pt x="9647809" y="3613785"/>
                  </a:lnTo>
                  <a:lnTo>
                    <a:pt x="9635109" y="3613785"/>
                  </a:lnTo>
                  <a:lnTo>
                    <a:pt x="9635109" y="3601085"/>
                  </a:lnTo>
                  <a:close/>
                  <a:moveTo>
                    <a:pt x="9635109" y="3626485"/>
                  </a:moveTo>
                  <a:lnTo>
                    <a:pt x="9635109" y="3639185"/>
                  </a:lnTo>
                  <a:lnTo>
                    <a:pt x="9622409" y="3639185"/>
                  </a:lnTo>
                  <a:lnTo>
                    <a:pt x="9622409" y="3626485"/>
                  </a:lnTo>
                  <a:close/>
                  <a:moveTo>
                    <a:pt x="9622409" y="3651885"/>
                  </a:moveTo>
                  <a:lnTo>
                    <a:pt x="9622409" y="3664585"/>
                  </a:lnTo>
                  <a:lnTo>
                    <a:pt x="9609709" y="3664585"/>
                  </a:lnTo>
                  <a:lnTo>
                    <a:pt x="9609709" y="3651885"/>
                  </a:lnTo>
                  <a:close/>
                  <a:moveTo>
                    <a:pt x="9609709" y="3677285"/>
                  </a:moveTo>
                  <a:lnTo>
                    <a:pt x="9609709" y="3689985"/>
                  </a:lnTo>
                  <a:lnTo>
                    <a:pt x="9597009" y="3689985"/>
                  </a:lnTo>
                  <a:lnTo>
                    <a:pt x="9597009" y="3677285"/>
                  </a:lnTo>
                  <a:close/>
                  <a:moveTo>
                    <a:pt x="9597009" y="3702685"/>
                  </a:moveTo>
                  <a:lnTo>
                    <a:pt x="9597009" y="3715385"/>
                  </a:lnTo>
                  <a:lnTo>
                    <a:pt x="9584309" y="3715385"/>
                  </a:lnTo>
                  <a:lnTo>
                    <a:pt x="9584309" y="3702685"/>
                  </a:lnTo>
                  <a:close/>
                  <a:moveTo>
                    <a:pt x="9584309" y="3728085"/>
                  </a:moveTo>
                  <a:lnTo>
                    <a:pt x="9584309" y="3740785"/>
                  </a:lnTo>
                  <a:lnTo>
                    <a:pt x="9571609" y="3740785"/>
                  </a:lnTo>
                  <a:lnTo>
                    <a:pt x="9571609" y="3728085"/>
                  </a:lnTo>
                  <a:close/>
                  <a:moveTo>
                    <a:pt x="9571609" y="3753485"/>
                  </a:moveTo>
                  <a:lnTo>
                    <a:pt x="9571609" y="3766185"/>
                  </a:lnTo>
                  <a:lnTo>
                    <a:pt x="9558909" y="3766185"/>
                  </a:lnTo>
                  <a:lnTo>
                    <a:pt x="9558909" y="3753485"/>
                  </a:lnTo>
                  <a:close/>
                  <a:moveTo>
                    <a:pt x="9558909" y="3778885"/>
                  </a:moveTo>
                  <a:lnTo>
                    <a:pt x="9558909" y="3791585"/>
                  </a:lnTo>
                  <a:lnTo>
                    <a:pt x="9546209" y="3791585"/>
                  </a:lnTo>
                  <a:lnTo>
                    <a:pt x="9546209" y="3778885"/>
                  </a:lnTo>
                  <a:close/>
                  <a:moveTo>
                    <a:pt x="9546209" y="3804285"/>
                  </a:moveTo>
                  <a:lnTo>
                    <a:pt x="9546209" y="3816985"/>
                  </a:lnTo>
                  <a:lnTo>
                    <a:pt x="9533509" y="3816985"/>
                  </a:lnTo>
                  <a:lnTo>
                    <a:pt x="9533509" y="3804285"/>
                  </a:lnTo>
                  <a:close/>
                  <a:moveTo>
                    <a:pt x="9533509" y="3829685"/>
                  </a:moveTo>
                  <a:lnTo>
                    <a:pt x="9533509" y="3842385"/>
                  </a:lnTo>
                  <a:lnTo>
                    <a:pt x="9520809" y="3842385"/>
                  </a:lnTo>
                  <a:lnTo>
                    <a:pt x="9520809" y="3829685"/>
                  </a:lnTo>
                  <a:close/>
                  <a:moveTo>
                    <a:pt x="9520809" y="3855085"/>
                  </a:moveTo>
                  <a:lnTo>
                    <a:pt x="9520809" y="3867785"/>
                  </a:lnTo>
                  <a:lnTo>
                    <a:pt x="9508109" y="3867785"/>
                  </a:lnTo>
                  <a:lnTo>
                    <a:pt x="9508109" y="3855085"/>
                  </a:lnTo>
                  <a:close/>
                  <a:moveTo>
                    <a:pt x="9508109" y="3880485"/>
                  </a:moveTo>
                  <a:lnTo>
                    <a:pt x="9508109" y="3893185"/>
                  </a:lnTo>
                  <a:lnTo>
                    <a:pt x="9495409" y="3893185"/>
                  </a:lnTo>
                  <a:lnTo>
                    <a:pt x="9495409" y="3880485"/>
                  </a:lnTo>
                  <a:close/>
                  <a:moveTo>
                    <a:pt x="9495409" y="3905885"/>
                  </a:moveTo>
                  <a:lnTo>
                    <a:pt x="9495409" y="3918585"/>
                  </a:lnTo>
                  <a:lnTo>
                    <a:pt x="9482709" y="3918585"/>
                  </a:lnTo>
                  <a:lnTo>
                    <a:pt x="9482709" y="3905885"/>
                  </a:lnTo>
                  <a:close/>
                  <a:moveTo>
                    <a:pt x="9482709" y="3931285"/>
                  </a:moveTo>
                  <a:lnTo>
                    <a:pt x="9482709" y="3943985"/>
                  </a:lnTo>
                  <a:lnTo>
                    <a:pt x="9470009" y="3943985"/>
                  </a:lnTo>
                  <a:lnTo>
                    <a:pt x="9470009" y="3931285"/>
                  </a:lnTo>
                  <a:close/>
                  <a:moveTo>
                    <a:pt x="9470009" y="3956685"/>
                  </a:moveTo>
                  <a:lnTo>
                    <a:pt x="9470009" y="3969385"/>
                  </a:lnTo>
                  <a:lnTo>
                    <a:pt x="9457309" y="3969385"/>
                  </a:lnTo>
                  <a:lnTo>
                    <a:pt x="9457309" y="3956685"/>
                  </a:lnTo>
                  <a:close/>
                  <a:moveTo>
                    <a:pt x="9457309" y="3982085"/>
                  </a:moveTo>
                  <a:lnTo>
                    <a:pt x="9457309" y="3994785"/>
                  </a:lnTo>
                  <a:lnTo>
                    <a:pt x="9444609" y="3994785"/>
                  </a:lnTo>
                  <a:lnTo>
                    <a:pt x="9444609" y="3982085"/>
                  </a:lnTo>
                  <a:close/>
                  <a:moveTo>
                    <a:pt x="9444609" y="4007485"/>
                  </a:moveTo>
                  <a:lnTo>
                    <a:pt x="9444609" y="4020185"/>
                  </a:lnTo>
                  <a:lnTo>
                    <a:pt x="9431909" y="4020185"/>
                  </a:lnTo>
                  <a:lnTo>
                    <a:pt x="9431909" y="4007485"/>
                  </a:lnTo>
                  <a:close/>
                  <a:moveTo>
                    <a:pt x="9431909" y="4032885"/>
                  </a:moveTo>
                  <a:lnTo>
                    <a:pt x="9431909" y="4045585"/>
                  </a:lnTo>
                  <a:lnTo>
                    <a:pt x="9419209" y="4045585"/>
                  </a:lnTo>
                  <a:lnTo>
                    <a:pt x="9419209" y="4032885"/>
                  </a:lnTo>
                  <a:close/>
                  <a:moveTo>
                    <a:pt x="9419209" y="4058285"/>
                  </a:moveTo>
                  <a:lnTo>
                    <a:pt x="9419209" y="4070985"/>
                  </a:lnTo>
                  <a:lnTo>
                    <a:pt x="9406509" y="4070985"/>
                  </a:lnTo>
                  <a:lnTo>
                    <a:pt x="9406509" y="4058285"/>
                  </a:lnTo>
                  <a:close/>
                  <a:moveTo>
                    <a:pt x="9406509" y="4083685"/>
                  </a:moveTo>
                  <a:lnTo>
                    <a:pt x="9406509" y="4096385"/>
                  </a:lnTo>
                  <a:lnTo>
                    <a:pt x="9393809" y="4096385"/>
                  </a:lnTo>
                  <a:lnTo>
                    <a:pt x="9393809" y="4083685"/>
                  </a:lnTo>
                  <a:close/>
                  <a:moveTo>
                    <a:pt x="9393809" y="4109085"/>
                  </a:moveTo>
                  <a:lnTo>
                    <a:pt x="9393809" y="4121785"/>
                  </a:lnTo>
                  <a:lnTo>
                    <a:pt x="9381109" y="4121785"/>
                  </a:lnTo>
                  <a:lnTo>
                    <a:pt x="9381109" y="4109085"/>
                  </a:lnTo>
                  <a:close/>
                  <a:moveTo>
                    <a:pt x="9381109" y="4134485"/>
                  </a:moveTo>
                  <a:lnTo>
                    <a:pt x="9381109" y="4147185"/>
                  </a:lnTo>
                  <a:lnTo>
                    <a:pt x="9368409" y="4147185"/>
                  </a:lnTo>
                  <a:lnTo>
                    <a:pt x="9368409" y="4134485"/>
                  </a:lnTo>
                  <a:close/>
                  <a:moveTo>
                    <a:pt x="9368409" y="4159885"/>
                  </a:moveTo>
                  <a:lnTo>
                    <a:pt x="9368409" y="4172585"/>
                  </a:lnTo>
                  <a:lnTo>
                    <a:pt x="9355709" y="4172585"/>
                  </a:lnTo>
                  <a:lnTo>
                    <a:pt x="9355709" y="4159885"/>
                  </a:lnTo>
                  <a:close/>
                  <a:moveTo>
                    <a:pt x="9355709" y="4185285"/>
                  </a:moveTo>
                  <a:lnTo>
                    <a:pt x="9355709" y="4197985"/>
                  </a:lnTo>
                  <a:lnTo>
                    <a:pt x="9343009" y="4197985"/>
                  </a:lnTo>
                  <a:lnTo>
                    <a:pt x="9343009" y="4185285"/>
                  </a:lnTo>
                  <a:close/>
                  <a:moveTo>
                    <a:pt x="9343009" y="4210685"/>
                  </a:moveTo>
                  <a:lnTo>
                    <a:pt x="9343009" y="4223385"/>
                  </a:lnTo>
                  <a:lnTo>
                    <a:pt x="9330309" y="4223385"/>
                  </a:lnTo>
                  <a:lnTo>
                    <a:pt x="9330309" y="4210685"/>
                  </a:lnTo>
                  <a:close/>
                  <a:moveTo>
                    <a:pt x="9330309" y="4236085"/>
                  </a:moveTo>
                  <a:lnTo>
                    <a:pt x="9330309" y="4248785"/>
                  </a:lnTo>
                  <a:lnTo>
                    <a:pt x="9317609" y="4248785"/>
                  </a:lnTo>
                  <a:lnTo>
                    <a:pt x="9317609" y="4236085"/>
                  </a:lnTo>
                  <a:close/>
                  <a:moveTo>
                    <a:pt x="9317609" y="4261485"/>
                  </a:moveTo>
                  <a:lnTo>
                    <a:pt x="9317609" y="4274185"/>
                  </a:lnTo>
                  <a:lnTo>
                    <a:pt x="9304909" y="4274185"/>
                  </a:lnTo>
                  <a:lnTo>
                    <a:pt x="9304909" y="4261485"/>
                  </a:lnTo>
                  <a:close/>
                  <a:moveTo>
                    <a:pt x="9304909" y="4286885"/>
                  </a:moveTo>
                  <a:lnTo>
                    <a:pt x="9304909" y="4299585"/>
                  </a:lnTo>
                  <a:lnTo>
                    <a:pt x="9292209" y="4299585"/>
                  </a:lnTo>
                  <a:lnTo>
                    <a:pt x="9292209" y="4286885"/>
                  </a:lnTo>
                  <a:close/>
                  <a:moveTo>
                    <a:pt x="9292209" y="4312285"/>
                  </a:moveTo>
                  <a:lnTo>
                    <a:pt x="9292209" y="4324985"/>
                  </a:lnTo>
                  <a:lnTo>
                    <a:pt x="9279509" y="4324985"/>
                  </a:lnTo>
                  <a:lnTo>
                    <a:pt x="9279509" y="4312285"/>
                  </a:lnTo>
                  <a:close/>
                  <a:moveTo>
                    <a:pt x="9279509" y="4337685"/>
                  </a:moveTo>
                  <a:lnTo>
                    <a:pt x="9279509" y="4350385"/>
                  </a:lnTo>
                  <a:lnTo>
                    <a:pt x="9266809" y="4350385"/>
                  </a:lnTo>
                  <a:lnTo>
                    <a:pt x="9266809" y="4337685"/>
                  </a:lnTo>
                  <a:close/>
                  <a:moveTo>
                    <a:pt x="9266809" y="4363085"/>
                  </a:moveTo>
                  <a:lnTo>
                    <a:pt x="9266809" y="4375785"/>
                  </a:lnTo>
                  <a:lnTo>
                    <a:pt x="9254109" y="4375785"/>
                  </a:lnTo>
                  <a:lnTo>
                    <a:pt x="9254109" y="4363085"/>
                  </a:lnTo>
                  <a:close/>
                  <a:moveTo>
                    <a:pt x="9254109" y="4388485"/>
                  </a:moveTo>
                  <a:lnTo>
                    <a:pt x="9254109" y="4401185"/>
                  </a:lnTo>
                  <a:lnTo>
                    <a:pt x="9241409" y="4401185"/>
                  </a:lnTo>
                  <a:lnTo>
                    <a:pt x="9241409" y="4388485"/>
                  </a:lnTo>
                  <a:close/>
                  <a:moveTo>
                    <a:pt x="9241409" y="4413885"/>
                  </a:moveTo>
                  <a:lnTo>
                    <a:pt x="9241409" y="4426585"/>
                  </a:lnTo>
                  <a:lnTo>
                    <a:pt x="9228709" y="4426585"/>
                  </a:lnTo>
                  <a:lnTo>
                    <a:pt x="9228709" y="4413885"/>
                  </a:lnTo>
                  <a:close/>
                  <a:moveTo>
                    <a:pt x="9228709" y="4439285"/>
                  </a:moveTo>
                  <a:lnTo>
                    <a:pt x="9228709" y="4451985"/>
                  </a:lnTo>
                  <a:lnTo>
                    <a:pt x="9216009" y="4451985"/>
                  </a:lnTo>
                  <a:lnTo>
                    <a:pt x="9216009" y="4439285"/>
                  </a:lnTo>
                  <a:close/>
                  <a:moveTo>
                    <a:pt x="9216009" y="4464685"/>
                  </a:moveTo>
                  <a:lnTo>
                    <a:pt x="9216009" y="4477385"/>
                  </a:lnTo>
                  <a:lnTo>
                    <a:pt x="9203309" y="4477385"/>
                  </a:lnTo>
                  <a:lnTo>
                    <a:pt x="9203309" y="4464685"/>
                  </a:lnTo>
                  <a:close/>
                  <a:moveTo>
                    <a:pt x="9203309" y="4490085"/>
                  </a:moveTo>
                  <a:lnTo>
                    <a:pt x="9203309" y="4502785"/>
                  </a:lnTo>
                  <a:lnTo>
                    <a:pt x="9190609" y="4502785"/>
                  </a:lnTo>
                  <a:lnTo>
                    <a:pt x="9190609" y="4490085"/>
                  </a:lnTo>
                  <a:close/>
                  <a:moveTo>
                    <a:pt x="9190609" y="4515485"/>
                  </a:moveTo>
                  <a:lnTo>
                    <a:pt x="9190609" y="4528185"/>
                  </a:lnTo>
                  <a:lnTo>
                    <a:pt x="9177909" y="4528185"/>
                  </a:lnTo>
                  <a:lnTo>
                    <a:pt x="9177909" y="4515485"/>
                  </a:lnTo>
                  <a:close/>
                  <a:moveTo>
                    <a:pt x="9177909" y="4540885"/>
                  </a:moveTo>
                  <a:lnTo>
                    <a:pt x="9177909" y="4553585"/>
                  </a:lnTo>
                  <a:lnTo>
                    <a:pt x="9165209" y="4553585"/>
                  </a:lnTo>
                  <a:lnTo>
                    <a:pt x="9165209" y="4540885"/>
                  </a:lnTo>
                  <a:close/>
                  <a:moveTo>
                    <a:pt x="9165209" y="4566285"/>
                  </a:moveTo>
                  <a:lnTo>
                    <a:pt x="9165209" y="4578985"/>
                  </a:lnTo>
                  <a:lnTo>
                    <a:pt x="9152509" y="4578985"/>
                  </a:lnTo>
                  <a:lnTo>
                    <a:pt x="9152509" y="4566285"/>
                  </a:lnTo>
                  <a:close/>
                  <a:moveTo>
                    <a:pt x="9152509" y="4591685"/>
                  </a:moveTo>
                  <a:lnTo>
                    <a:pt x="9152509" y="4604385"/>
                  </a:lnTo>
                  <a:lnTo>
                    <a:pt x="9139809" y="4604385"/>
                  </a:lnTo>
                  <a:lnTo>
                    <a:pt x="9139809" y="4591685"/>
                  </a:lnTo>
                  <a:close/>
                  <a:moveTo>
                    <a:pt x="9139809" y="4617085"/>
                  </a:moveTo>
                  <a:lnTo>
                    <a:pt x="9139809" y="4629785"/>
                  </a:lnTo>
                  <a:lnTo>
                    <a:pt x="9127109" y="4629785"/>
                  </a:lnTo>
                  <a:lnTo>
                    <a:pt x="9127109" y="4617085"/>
                  </a:lnTo>
                  <a:close/>
                  <a:moveTo>
                    <a:pt x="9127109" y="4642485"/>
                  </a:moveTo>
                  <a:lnTo>
                    <a:pt x="9127109" y="4655185"/>
                  </a:lnTo>
                  <a:lnTo>
                    <a:pt x="9114409" y="4655185"/>
                  </a:lnTo>
                  <a:lnTo>
                    <a:pt x="9114409" y="4642485"/>
                  </a:lnTo>
                  <a:close/>
                  <a:moveTo>
                    <a:pt x="9114409" y="4667885"/>
                  </a:moveTo>
                  <a:lnTo>
                    <a:pt x="9114409" y="4680585"/>
                  </a:lnTo>
                  <a:lnTo>
                    <a:pt x="9101709" y="4680585"/>
                  </a:lnTo>
                  <a:lnTo>
                    <a:pt x="9101709" y="4667885"/>
                  </a:lnTo>
                  <a:close/>
                  <a:moveTo>
                    <a:pt x="9101709" y="4693285"/>
                  </a:moveTo>
                  <a:lnTo>
                    <a:pt x="9101709" y="4705985"/>
                  </a:lnTo>
                  <a:lnTo>
                    <a:pt x="9089009" y="4705985"/>
                  </a:lnTo>
                  <a:lnTo>
                    <a:pt x="9089009" y="4693285"/>
                  </a:lnTo>
                  <a:close/>
                  <a:moveTo>
                    <a:pt x="9089009" y="4718685"/>
                  </a:moveTo>
                  <a:lnTo>
                    <a:pt x="9089009" y="4731385"/>
                  </a:lnTo>
                  <a:lnTo>
                    <a:pt x="9076309" y="4731385"/>
                  </a:lnTo>
                  <a:lnTo>
                    <a:pt x="9076309" y="4718685"/>
                  </a:lnTo>
                  <a:close/>
                  <a:moveTo>
                    <a:pt x="9076309" y="4744085"/>
                  </a:moveTo>
                  <a:lnTo>
                    <a:pt x="9076309" y="4756785"/>
                  </a:lnTo>
                  <a:lnTo>
                    <a:pt x="9063609" y="4756785"/>
                  </a:lnTo>
                  <a:lnTo>
                    <a:pt x="9063609" y="4744085"/>
                  </a:lnTo>
                  <a:close/>
                  <a:moveTo>
                    <a:pt x="9063609" y="4769485"/>
                  </a:moveTo>
                  <a:lnTo>
                    <a:pt x="9063609" y="4782185"/>
                  </a:lnTo>
                  <a:lnTo>
                    <a:pt x="9050909" y="4782185"/>
                  </a:lnTo>
                  <a:lnTo>
                    <a:pt x="9050909" y="4769485"/>
                  </a:lnTo>
                  <a:close/>
                  <a:moveTo>
                    <a:pt x="9050909" y="4794885"/>
                  </a:moveTo>
                  <a:lnTo>
                    <a:pt x="9050909" y="4807585"/>
                  </a:lnTo>
                  <a:lnTo>
                    <a:pt x="9038209" y="4807585"/>
                  </a:lnTo>
                  <a:lnTo>
                    <a:pt x="9038209" y="4794885"/>
                  </a:lnTo>
                  <a:close/>
                  <a:moveTo>
                    <a:pt x="9038209" y="4820285"/>
                  </a:moveTo>
                  <a:lnTo>
                    <a:pt x="9038209" y="4832985"/>
                  </a:lnTo>
                  <a:lnTo>
                    <a:pt x="9025509" y="4832985"/>
                  </a:lnTo>
                  <a:lnTo>
                    <a:pt x="9025509" y="4820285"/>
                  </a:lnTo>
                  <a:close/>
                  <a:moveTo>
                    <a:pt x="9025509" y="4845685"/>
                  </a:moveTo>
                  <a:lnTo>
                    <a:pt x="9025509" y="4858385"/>
                  </a:lnTo>
                  <a:lnTo>
                    <a:pt x="9012809" y="4858385"/>
                  </a:lnTo>
                  <a:lnTo>
                    <a:pt x="9012809" y="4845685"/>
                  </a:lnTo>
                  <a:close/>
                  <a:moveTo>
                    <a:pt x="9012809" y="4871085"/>
                  </a:moveTo>
                  <a:lnTo>
                    <a:pt x="9012809" y="4883785"/>
                  </a:lnTo>
                  <a:lnTo>
                    <a:pt x="9000109" y="4883785"/>
                  </a:lnTo>
                  <a:lnTo>
                    <a:pt x="9000109" y="4871085"/>
                  </a:lnTo>
                  <a:close/>
                  <a:moveTo>
                    <a:pt x="9000109" y="4896485"/>
                  </a:moveTo>
                  <a:lnTo>
                    <a:pt x="9000109" y="4909185"/>
                  </a:lnTo>
                  <a:lnTo>
                    <a:pt x="8987409" y="4909185"/>
                  </a:lnTo>
                  <a:lnTo>
                    <a:pt x="8987409" y="4896485"/>
                  </a:lnTo>
                  <a:close/>
                  <a:moveTo>
                    <a:pt x="8987409" y="4921885"/>
                  </a:moveTo>
                  <a:lnTo>
                    <a:pt x="8987409" y="4934585"/>
                  </a:lnTo>
                  <a:lnTo>
                    <a:pt x="8974709" y="4934585"/>
                  </a:lnTo>
                  <a:lnTo>
                    <a:pt x="8974709" y="4921885"/>
                  </a:lnTo>
                  <a:close/>
                  <a:moveTo>
                    <a:pt x="8974709" y="4947285"/>
                  </a:moveTo>
                  <a:lnTo>
                    <a:pt x="8974709" y="4959985"/>
                  </a:lnTo>
                  <a:lnTo>
                    <a:pt x="8962009" y="4959985"/>
                  </a:lnTo>
                  <a:lnTo>
                    <a:pt x="8962009" y="4947285"/>
                  </a:lnTo>
                  <a:close/>
                  <a:moveTo>
                    <a:pt x="8962009" y="4972685"/>
                  </a:moveTo>
                  <a:lnTo>
                    <a:pt x="8962009" y="4985385"/>
                  </a:lnTo>
                  <a:lnTo>
                    <a:pt x="8949309" y="4985385"/>
                  </a:lnTo>
                  <a:lnTo>
                    <a:pt x="8949309" y="4972685"/>
                  </a:lnTo>
                  <a:close/>
                  <a:moveTo>
                    <a:pt x="8949309" y="4998085"/>
                  </a:moveTo>
                  <a:lnTo>
                    <a:pt x="8949309" y="5010785"/>
                  </a:lnTo>
                  <a:lnTo>
                    <a:pt x="8936609" y="5010785"/>
                  </a:lnTo>
                  <a:lnTo>
                    <a:pt x="8936609" y="4998085"/>
                  </a:lnTo>
                  <a:close/>
                  <a:moveTo>
                    <a:pt x="8936609" y="5023485"/>
                  </a:moveTo>
                  <a:lnTo>
                    <a:pt x="8936609" y="5036185"/>
                  </a:lnTo>
                  <a:lnTo>
                    <a:pt x="8923909" y="5036185"/>
                  </a:lnTo>
                  <a:lnTo>
                    <a:pt x="8923909" y="5023485"/>
                  </a:lnTo>
                  <a:close/>
                  <a:moveTo>
                    <a:pt x="8923909" y="5048885"/>
                  </a:moveTo>
                  <a:lnTo>
                    <a:pt x="8923909" y="5061585"/>
                  </a:lnTo>
                  <a:lnTo>
                    <a:pt x="8911209" y="5061585"/>
                  </a:lnTo>
                  <a:lnTo>
                    <a:pt x="8911209" y="5048885"/>
                  </a:lnTo>
                  <a:close/>
                  <a:moveTo>
                    <a:pt x="8911209" y="5074285"/>
                  </a:moveTo>
                  <a:lnTo>
                    <a:pt x="8911209" y="5086985"/>
                  </a:lnTo>
                  <a:lnTo>
                    <a:pt x="8898509" y="5086985"/>
                  </a:lnTo>
                  <a:lnTo>
                    <a:pt x="8898509" y="5074285"/>
                  </a:lnTo>
                  <a:close/>
                  <a:moveTo>
                    <a:pt x="8898509" y="5099685"/>
                  </a:moveTo>
                  <a:lnTo>
                    <a:pt x="8898509" y="5112385"/>
                  </a:lnTo>
                  <a:lnTo>
                    <a:pt x="8885809" y="5112385"/>
                  </a:lnTo>
                  <a:lnTo>
                    <a:pt x="8885809" y="5099685"/>
                  </a:lnTo>
                  <a:close/>
                  <a:moveTo>
                    <a:pt x="8885809" y="5125085"/>
                  </a:moveTo>
                  <a:lnTo>
                    <a:pt x="8885809" y="5137785"/>
                  </a:lnTo>
                  <a:lnTo>
                    <a:pt x="8873109" y="5137785"/>
                  </a:lnTo>
                  <a:lnTo>
                    <a:pt x="8873109" y="5125085"/>
                  </a:lnTo>
                  <a:close/>
                  <a:moveTo>
                    <a:pt x="8873109" y="5150485"/>
                  </a:moveTo>
                  <a:lnTo>
                    <a:pt x="8873109" y="5163185"/>
                  </a:lnTo>
                  <a:lnTo>
                    <a:pt x="8860409" y="5163185"/>
                  </a:lnTo>
                  <a:lnTo>
                    <a:pt x="8860409" y="5150485"/>
                  </a:lnTo>
                  <a:close/>
                  <a:moveTo>
                    <a:pt x="8860409" y="5175885"/>
                  </a:moveTo>
                  <a:lnTo>
                    <a:pt x="8860409" y="5188585"/>
                  </a:lnTo>
                  <a:lnTo>
                    <a:pt x="8847709" y="5188585"/>
                  </a:lnTo>
                  <a:lnTo>
                    <a:pt x="8847709" y="5175885"/>
                  </a:lnTo>
                  <a:close/>
                  <a:moveTo>
                    <a:pt x="8847709" y="5201285"/>
                  </a:moveTo>
                  <a:lnTo>
                    <a:pt x="8847709" y="5213985"/>
                  </a:lnTo>
                  <a:lnTo>
                    <a:pt x="8835009" y="5213985"/>
                  </a:lnTo>
                  <a:lnTo>
                    <a:pt x="8835009" y="5201285"/>
                  </a:lnTo>
                  <a:close/>
                  <a:moveTo>
                    <a:pt x="8835009" y="5226685"/>
                  </a:moveTo>
                  <a:lnTo>
                    <a:pt x="8835009" y="5239385"/>
                  </a:lnTo>
                  <a:lnTo>
                    <a:pt x="8822309" y="5239385"/>
                  </a:lnTo>
                  <a:lnTo>
                    <a:pt x="8822309" y="5226685"/>
                  </a:lnTo>
                  <a:close/>
                  <a:moveTo>
                    <a:pt x="8822309" y="5252085"/>
                  </a:moveTo>
                  <a:lnTo>
                    <a:pt x="8822309" y="5264785"/>
                  </a:lnTo>
                  <a:lnTo>
                    <a:pt x="8809609" y="5264785"/>
                  </a:lnTo>
                  <a:lnTo>
                    <a:pt x="8809609" y="5252085"/>
                  </a:lnTo>
                  <a:close/>
                  <a:moveTo>
                    <a:pt x="8809609" y="5277485"/>
                  </a:moveTo>
                  <a:lnTo>
                    <a:pt x="8809609" y="5290185"/>
                  </a:lnTo>
                  <a:lnTo>
                    <a:pt x="8796909" y="5290185"/>
                  </a:lnTo>
                  <a:lnTo>
                    <a:pt x="8796909" y="5277485"/>
                  </a:lnTo>
                  <a:close/>
                  <a:moveTo>
                    <a:pt x="8796909" y="5302885"/>
                  </a:moveTo>
                  <a:lnTo>
                    <a:pt x="8796909" y="5315585"/>
                  </a:lnTo>
                  <a:lnTo>
                    <a:pt x="8784209" y="5315585"/>
                  </a:lnTo>
                  <a:lnTo>
                    <a:pt x="8784209" y="5302885"/>
                  </a:lnTo>
                  <a:close/>
                  <a:moveTo>
                    <a:pt x="8784209" y="5328285"/>
                  </a:moveTo>
                  <a:lnTo>
                    <a:pt x="8784209" y="5340985"/>
                  </a:lnTo>
                  <a:lnTo>
                    <a:pt x="8771509" y="5340985"/>
                  </a:lnTo>
                  <a:lnTo>
                    <a:pt x="8771509" y="5328285"/>
                  </a:lnTo>
                  <a:close/>
                  <a:moveTo>
                    <a:pt x="8771509" y="5353685"/>
                  </a:moveTo>
                  <a:lnTo>
                    <a:pt x="8771509" y="5366385"/>
                  </a:lnTo>
                  <a:lnTo>
                    <a:pt x="8758809" y="5366385"/>
                  </a:lnTo>
                  <a:lnTo>
                    <a:pt x="8758809" y="5353685"/>
                  </a:lnTo>
                  <a:close/>
                  <a:moveTo>
                    <a:pt x="8758809" y="5379085"/>
                  </a:moveTo>
                  <a:lnTo>
                    <a:pt x="8758809" y="5391785"/>
                  </a:lnTo>
                  <a:lnTo>
                    <a:pt x="8746109" y="5391785"/>
                  </a:lnTo>
                  <a:lnTo>
                    <a:pt x="8746109" y="5379085"/>
                  </a:lnTo>
                  <a:close/>
                  <a:moveTo>
                    <a:pt x="8746109" y="5404485"/>
                  </a:moveTo>
                  <a:lnTo>
                    <a:pt x="8746109" y="5417185"/>
                  </a:lnTo>
                  <a:lnTo>
                    <a:pt x="8733409" y="5417185"/>
                  </a:lnTo>
                  <a:lnTo>
                    <a:pt x="8733409" y="5404485"/>
                  </a:lnTo>
                  <a:close/>
                  <a:moveTo>
                    <a:pt x="8733409" y="5429885"/>
                  </a:moveTo>
                  <a:lnTo>
                    <a:pt x="8733409" y="5442585"/>
                  </a:lnTo>
                  <a:lnTo>
                    <a:pt x="8720709" y="5442585"/>
                  </a:lnTo>
                  <a:lnTo>
                    <a:pt x="8720709" y="5429885"/>
                  </a:lnTo>
                  <a:close/>
                  <a:moveTo>
                    <a:pt x="8720709" y="5455285"/>
                  </a:moveTo>
                  <a:lnTo>
                    <a:pt x="8720709" y="5467985"/>
                  </a:lnTo>
                  <a:lnTo>
                    <a:pt x="8708009" y="5467985"/>
                  </a:lnTo>
                  <a:lnTo>
                    <a:pt x="8708009" y="5455285"/>
                  </a:lnTo>
                  <a:close/>
                  <a:moveTo>
                    <a:pt x="8708009" y="5480685"/>
                  </a:moveTo>
                  <a:lnTo>
                    <a:pt x="8708009" y="5493385"/>
                  </a:lnTo>
                  <a:lnTo>
                    <a:pt x="8695309" y="5493385"/>
                  </a:lnTo>
                  <a:lnTo>
                    <a:pt x="8695309" y="5480685"/>
                  </a:lnTo>
                  <a:close/>
                  <a:moveTo>
                    <a:pt x="8695309" y="5506085"/>
                  </a:moveTo>
                  <a:lnTo>
                    <a:pt x="8695309" y="5518785"/>
                  </a:lnTo>
                  <a:lnTo>
                    <a:pt x="8682609" y="5518785"/>
                  </a:lnTo>
                  <a:lnTo>
                    <a:pt x="8682609" y="5506085"/>
                  </a:lnTo>
                  <a:close/>
                  <a:moveTo>
                    <a:pt x="8682609" y="5531485"/>
                  </a:moveTo>
                  <a:lnTo>
                    <a:pt x="8682609" y="5544185"/>
                  </a:lnTo>
                  <a:lnTo>
                    <a:pt x="8669909" y="5544185"/>
                  </a:lnTo>
                  <a:lnTo>
                    <a:pt x="8669909" y="5531485"/>
                  </a:lnTo>
                  <a:close/>
                  <a:moveTo>
                    <a:pt x="8669909" y="5556885"/>
                  </a:moveTo>
                  <a:lnTo>
                    <a:pt x="8669909" y="5569585"/>
                  </a:lnTo>
                  <a:lnTo>
                    <a:pt x="8657209" y="5569585"/>
                  </a:lnTo>
                  <a:lnTo>
                    <a:pt x="8657209" y="5556885"/>
                  </a:lnTo>
                  <a:close/>
                  <a:moveTo>
                    <a:pt x="8657209" y="5582285"/>
                  </a:moveTo>
                  <a:lnTo>
                    <a:pt x="8657209" y="5594985"/>
                  </a:lnTo>
                  <a:lnTo>
                    <a:pt x="8644509" y="5594985"/>
                  </a:lnTo>
                  <a:lnTo>
                    <a:pt x="8644509" y="5582285"/>
                  </a:lnTo>
                  <a:close/>
                  <a:moveTo>
                    <a:pt x="8644509" y="5607685"/>
                  </a:moveTo>
                  <a:lnTo>
                    <a:pt x="8644509" y="5620385"/>
                  </a:lnTo>
                  <a:lnTo>
                    <a:pt x="8631809" y="5620385"/>
                  </a:lnTo>
                  <a:lnTo>
                    <a:pt x="8631809" y="5607685"/>
                  </a:lnTo>
                  <a:close/>
                  <a:moveTo>
                    <a:pt x="8631809" y="5633085"/>
                  </a:moveTo>
                  <a:lnTo>
                    <a:pt x="8631809" y="5645785"/>
                  </a:lnTo>
                  <a:lnTo>
                    <a:pt x="8619109" y="5645785"/>
                  </a:lnTo>
                  <a:lnTo>
                    <a:pt x="8619109" y="5633085"/>
                  </a:lnTo>
                  <a:close/>
                  <a:moveTo>
                    <a:pt x="8619109" y="5658485"/>
                  </a:moveTo>
                  <a:lnTo>
                    <a:pt x="8619109" y="5671185"/>
                  </a:lnTo>
                  <a:lnTo>
                    <a:pt x="8606409" y="5671185"/>
                  </a:lnTo>
                  <a:lnTo>
                    <a:pt x="8606409" y="5658485"/>
                  </a:lnTo>
                  <a:close/>
                  <a:moveTo>
                    <a:pt x="8606409" y="5683885"/>
                  </a:moveTo>
                  <a:lnTo>
                    <a:pt x="8606409" y="5696585"/>
                  </a:lnTo>
                  <a:lnTo>
                    <a:pt x="8593709" y="5696585"/>
                  </a:lnTo>
                  <a:lnTo>
                    <a:pt x="8593709" y="5683885"/>
                  </a:lnTo>
                  <a:close/>
                  <a:moveTo>
                    <a:pt x="8593709" y="5709285"/>
                  </a:moveTo>
                  <a:lnTo>
                    <a:pt x="8593709" y="5721985"/>
                  </a:lnTo>
                  <a:lnTo>
                    <a:pt x="8581009" y="5721985"/>
                  </a:lnTo>
                  <a:lnTo>
                    <a:pt x="8581009" y="5709285"/>
                  </a:lnTo>
                  <a:close/>
                  <a:moveTo>
                    <a:pt x="8581009" y="5734685"/>
                  </a:moveTo>
                  <a:lnTo>
                    <a:pt x="8581009" y="5747385"/>
                  </a:lnTo>
                  <a:lnTo>
                    <a:pt x="8568309" y="5747385"/>
                  </a:lnTo>
                  <a:lnTo>
                    <a:pt x="8568309" y="5734685"/>
                  </a:lnTo>
                  <a:close/>
                  <a:moveTo>
                    <a:pt x="8568309" y="5760085"/>
                  </a:moveTo>
                  <a:lnTo>
                    <a:pt x="8568309" y="5772785"/>
                  </a:lnTo>
                  <a:lnTo>
                    <a:pt x="8555609" y="5772785"/>
                  </a:lnTo>
                  <a:lnTo>
                    <a:pt x="8555609" y="5760085"/>
                  </a:lnTo>
                  <a:close/>
                  <a:moveTo>
                    <a:pt x="8555609" y="5785485"/>
                  </a:moveTo>
                  <a:lnTo>
                    <a:pt x="8555609" y="5798185"/>
                  </a:lnTo>
                  <a:lnTo>
                    <a:pt x="8542909" y="5798185"/>
                  </a:lnTo>
                  <a:lnTo>
                    <a:pt x="8542909" y="5785485"/>
                  </a:lnTo>
                  <a:close/>
                  <a:moveTo>
                    <a:pt x="8542909" y="5810885"/>
                  </a:moveTo>
                  <a:lnTo>
                    <a:pt x="8542909" y="5823585"/>
                  </a:lnTo>
                  <a:lnTo>
                    <a:pt x="8530209" y="5823585"/>
                  </a:lnTo>
                  <a:lnTo>
                    <a:pt x="8530209" y="5810885"/>
                  </a:lnTo>
                  <a:close/>
                  <a:moveTo>
                    <a:pt x="8530209" y="5836285"/>
                  </a:moveTo>
                  <a:lnTo>
                    <a:pt x="8530209" y="5848985"/>
                  </a:lnTo>
                  <a:lnTo>
                    <a:pt x="8517509" y="5848985"/>
                  </a:lnTo>
                  <a:lnTo>
                    <a:pt x="8517509" y="5836285"/>
                  </a:lnTo>
                  <a:close/>
                  <a:moveTo>
                    <a:pt x="8517509" y="5861685"/>
                  </a:moveTo>
                  <a:lnTo>
                    <a:pt x="8517509" y="5874385"/>
                  </a:lnTo>
                  <a:lnTo>
                    <a:pt x="8504809" y="5874385"/>
                  </a:lnTo>
                  <a:lnTo>
                    <a:pt x="8504809" y="5861685"/>
                  </a:lnTo>
                  <a:close/>
                  <a:moveTo>
                    <a:pt x="8504809" y="5887085"/>
                  </a:moveTo>
                  <a:lnTo>
                    <a:pt x="8504809" y="5899785"/>
                  </a:lnTo>
                  <a:lnTo>
                    <a:pt x="8492109" y="5899785"/>
                  </a:lnTo>
                  <a:lnTo>
                    <a:pt x="8492109" y="5887085"/>
                  </a:lnTo>
                  <a:close/>
                  <a:moveTo>
                    <a:pt x="8492109" y="5912485"/>
                  </a:moveTo>
                  <a:lnTo>
                    <a:pt x="8492109" y="5925185"/>
                  </a:lnTo>
                  <a:lnTo>
                    <a:pt x="8479409" y="5925185"/>
                  </a:lnTo>
                  <a:lnTo>
                    <a:pt x="8479409" y="5912485"/>
                  </a:lnTo>
                  <a:close/>
                  <a:moveTo>
                    <a:pt x="8479409" y="5937885"/>
                  </a:moveTo>
                  <a:lnTo>
                    <a:pt x="8479409" y="5950585"/>
                  </a:lnTo>
                  <a:lnTo>
                    <a:pt x="8466709" y="5950585"/>
                  </a:lnTo>
                  <a:lnTo>
                    <a:pt x="8466709" y="5937885"/>
                  </a:lnTo>
                  <a:close/>
                  <a:moveTo>
                    <a:pt x="8466709" y="5963285"/>
                  </a:moveTo>
                  <a:lnTo>
                    <a:pt x="8466709" y="5975985"/>
                  </a:lnTo>
                  <a:lnTo>
                    <a:pt x="8454009" y="5975985"/>
                  </a:lnTo>
                  <a:lnTo>
                    <a:pt x="8454009" y="5963285"/>
                  </a:lnTo>
                  <a:close/>
                  <a:moveTo>
                    <a:pt x="8454009" y="5988685"/>
                  </a:moveTo>
                  <a:lnTo>
                    <a:pt x="8454009" y="6001385"/>
                  </a:lnTo>
                  <a:lnTo>
                    <a:pt x="8441309" y="6001385"/>
                  </a:lnTo>
                  <a:lnTo>
                    <a:pt x="8441309" y="5988685"/>
                  </a:lnTo>
                  <a:close/>
                  <a:moveTo>
                    <a:pt x="8441309" y="6014085"/>
                  </a:moveTo>
                  <a:lnTo>
                    <a:pt x="8441309" y="6026785"/>
                  </a:lnTo>
                  <a:lnTo>
                    <a:pt x="8428609" y="6026785"/>
                  </a:lnTo>
                  <a:lnTo>
                    <a:pt x="8428609" y="6014085"/>
                  </a:lnTo>
                  <a:close/>
                  <a:moveTo>
                    <a:pt x="8428609" y="6039485"/>
                  </a:moveTo>
                  <a:lnTo>
                    <a:pt x="8428609" y="6052185"/>
                  </a:lnTo>
                  <a:lnTo>
                    <a:pt x="8415909" y="6052185"/>
                  </a:lnTo>
                  <a:lnTo>
                    <a:pt x="8415909" y="6039485"/>
                  </a:lnTo>
                  <a:close/>
                  <a:moveTo>
                    <a:pt x="8415909" y="6064885"/>
                  </a:moveTo>
                  <a:lnTo>
                    <a:pt x="8415909" y="6077585"/>
                  </a:lnTo>
                  <a:lnTo>
                    <a:pt x="8403209" y="6077585"/>
                  </a:lnTo>
                  <a:lnTo>
                    <a:pt x="8403209" y="6064885"/>
                  </a:lnTo>
                  <a:close/>
                  <a:moveTo>
                    <a:pt x="8403209" y="6090285"/>
                  </a:moveTo>
                  <a:lnTo>
                    <a:pt x="8403209" y="6102985"/>
                  </a:lnTo>
                  <a:lnTo>
                    <a:pt x="8390509" y="6102985"/>
                  </a:lnTo>
                  <a:lnTo>
                    <a:pt x="8390509" y="6090285"/>
                  </a:lnTo>
                  <a:close/>
                  <a:moveTo>
                    <a:pt x="8390509" y="6115685"/>
                  </a:moveTo>
                  <a:lnTo>
                    <a:pt x="8390509" y="6128385"/>
                  </a:lnTo>
                  <a:lnTo>
                    <a:pt x="8377809" y="6128385"/>
                  </a:lnTo>
                  <a:lnTo>
                    <a:pt x="8377809" y="6115685"/>
                  </a:lnTo>
                  <a:close/>
                  <a:moveTo>
                    <a:pt x="8377809" y="6141085"/>
                  </a:moveTo>
                  <a:lnTo>
                    <a:pt x="8377809" y="6153785"/>
                  </a:lnTo>
                  <a:lnTo>
                    <a:pt x="8365109" y="6153785"/>
                  </a:lnTo>
                  <a:lnTo>
                    <a:pt x="8365109" y="6141085"/>
                  </a:lnTo>
                  <a:close/>
                  <a:moveTo>
                    <a:pt x="8365109" y="6166485"/>
                  </a:moveTo>
                  <a:lnTo>
                    <a:pt x="8365109" y="6179185"/>
                  </a:lnTo>
                  <a:lnTo>
                    <a:pt x="8352409" y="6179185"/>
                  </a:lnTo>
                  <a:lnTo>
                    <a:pt x="8352409" y="6166485"/>
                  </a:lnTo>
                  <a:close/>
                  <a:moveTo>
                    <a:pt x="8352409" y="6191885"/>
                  </a:moveTo>
                  <a:lnTo>
                    <a:pt x="8352409" y="6204585"/>
                  </a:lnTo>
                  <a:lnTo>
                    <a:pt x="8339709" y="6204585"/>
                  </a:lnTo>
                  <a:lnTo>
                    <a:pt x="8339709" y="6191885"/>
                  </a:lnTo>
                  <a:close/>
                  <a:moveTo>
                    <a:pt x="8339709" y="6217285"/>
                  </a:moveTo>
                  <a:lnTo>
                    <a:pt x="8339709" y="6229985"/>
                  </a:lnTo>
                  <a:lnTo>
                    <a:pt x="8327009" y="6229985"/>
                  </a:lnTo>
                  <a:lnTo>
                    <a:pt x="8327009" y="6217285"/>
                  </a:lnTo>
                  <a:close/>
                  <a:moveTo>
                    <a:pt x="8327009" y="6242685"/>
                  </a:moveTo>
                  <a:lnTo>
                    <a:pt x="8327009" y="6255385"/>
                  </a:lnTo>
                  <a:lnTo>
                    <a:pt x="8314309" y="6255385"/>
                  </a:lnTo>
                  <a:lnTo>
                    <a:pt x="8314309" y="6242685"/>
                  </a:lnTo>
                  <a:close/>
                  <a:moveTo>
                    <a:pt x="8314309" y="6268085"/>
                  </a:moveTo>
                  <a:lnTo>
                    <a:pt x="8314309" y="6280785"/>
                  </a:lnTo>
                  <a:lnTo>
                    <a:pt x="8301609" y="6280785"/>
                  </a:lnTo>
                  <a:lnTo>
                    <a:pt x="8301609" y="6268085"/>
                  </a:lnTo>
                  <a:close/>
                  <a:moveTo>
                    <a:pt x="8301609" y="6293485"/>
                  </a:moveTo>
                  <a:lnTo>
                    <a:pt x="8301609" y="6306185"/>
                  </a:lnTo>
                  <a:lnTo>
                    <a:pt x="8288909" y="6306185"/>
                  </a:lnTo>
                  <a:lnTo>
                    <a:pt x="8288909" y="6293485"/>
                  </a:lnTo>
                  <a:close/>
                  <a:moveTo>
                    <a:pt x="8288909" y="6318885"/>
                  </a:moveTo>
                  <a:lnTo>
                    <a:pt x="8288909" y="6331585"/>
                  </a:lnTo>
                  <a:lnTo>
                    <a:pt x="8276209" y="6331585"/>
                  </a:lnTo>
                  <a:lnTo>
                    <a:pt x="8276209" y="6318885"/>
                  </a:lnTo>
                  <a:close/>
                  <a:moveTo>
                    <a:pt x="8276209" y="6344285"/>
                  </a:moveTo>
                  <a:lnTo>
                    <a:pt x="8276209" y="6356985"/>
                  </a:lnTo>
                  <a:lnTo>
                    <a:pt x="8263509" y="6356985"/>
                  </a:lnTo>
                  <a:lnTo>
                    <a:pt x="8263509" y="6344285"/>
                  </a:lnTo>
                  <a:close/>
                  <a:moveTo>
                    <a:pt x="8263509" y="6369685"/>
                  </a:moveTo>
                  <a:lnTo>
                    <a:pt x="8263509" y="6382385"/>
                  </a:lnTo>
                  <a:lnTo>
                    <a:pt x="8250809" y="6382385"/>
                  </a:lnTo>
                  <a:lnTo>
                    <a:pt x="8250809" y="6369685"/>
                  </a:lnTo>
                  <a:close/>
                  <a:moveTo>
                    <a:pt x="8250809" y="6395085"/>
                  </a:moveTo>
                  <a:lnTo>
                    <a:pt x="8250809" y="6407785"/>
                  </a:lnTo>
                  <a:lnTo>
                    <a:pt x="8238109" y="6407785"/>
                  </a:lnTo>
                  <a:lnTo>
                    <a:pt x="8238109" y="6395085"/>
                  </a:lnTo>
                  <a:close/>
                  <a:moveTo>
                    <a:pt x="8238109" y="6420485"/>
                  </a:moveTo>
                  <a:lnTo>
                    <a:pt x="8238109" y="6433185"/>
                  </a:lnTo>
                  <a:lnTo>
                    <a:pt x="8225409" y="6433185"/>
                  </a:lnTo>
                  <a:lnTo>
                    <a:pt x="8225409" y="6420485"/>
                  </a:lnTo>
                  <a:close/>
                  <a:moveTo>
                    <a:pt x="8225409" y="6445885"/>
                  </a:moveTo>
                  <a:lnTo>
                    <a:pt x="8225409" y="6458585"/>
                  </a:lnTo>
                  <a:lnTo>
                    <a:pt x="8212709" y="6458585"/>
                  </a:lnTo>
                  <a:lnTo>
                    <a:pt x="8212709" y="6445885"/>
                  </a:lnTo>
                  <a:close/>
                  <a:moveTo>
                    <a:pt x="8212709" y="6471285"/>
                  </a:moveTo>
                  <a:lnTo>
                    <a:pt x="8212709" y="6483985"/>
                  </a:lnTo>
                  <a:lnTo>
                    <a:pt x="8200009" y="6483985"/>
                  </a:lnTo>
                  <a:lnTo>
                    <a:pt x="8200009" y="6471285"/>
                  </a:lnTo>
                  <a:close/>
                  <a:moveTo>
                    <a:pt x="8200009" y="6496685"/>
                  </a:moveTo>
                  <a:lnTo>
                    <a:pt x="8200009" y="6509385"/>
                  </a:lnTo>
                  <a:lnTo>
                    <a:pt x="8187309" y="6509385"/>
                  </a:lnTo>
                  <a:lnTo>
                    <a:pt x="8187309" y="6496685"/>
                  </a:lnTo>
                  <a:close/>
                  <a:moveTo>
                    <a:pt x="8187309" y="6522085"/>
                  </a:moveTo>
                  <a:lnTo>
                    <a:pt x="8187309" y="6534785"/>
                  </a:lnTo>
                  <a:lnTo>
                    <a:pt x="8174609" y="6534785"/>
                  </a:lnTo>
                  <a:lnTo>
                    <a:pt x="8174609" y="6522085"/>
                  </a:lnTo>
                  <a:close/>
                  <a:moveTo>
                    <a:pt x="8174609" y="6547485"/>
                  </a:moveTo>
                  <a:lnTo>
                    <a:pt x="8174609" y="6560185"/>
                  </a:lnTo>
                  <a:lnTo>
                    <a:pt x="8161909" y="6560185"/>
                  </a:lnTo>
                  <a:lnTo>
                    <a:pt x="8161909" y="6547485"/>
                  </a:lnTo>
                  <a:close/>
                  <a:moveTo>
                    <a:pt x="8161909" y="6572885"/>
                  </a:moveTo>
                  <a:lnTo>
                    <a:pt x="8161909" y="6585585"/>
                  </a:lnTo>
                  <a:lnTo>
                    <a:pt x="8149209" y="6585585"/>
                  </a:lnTo>
                  <a:lnTo>
                    <a:pt x="8149209" y="6572885"/>
                  </a:lnTo>
                  <a:close/>
                  <a:moveTo>
                    <a:pt x="8149209" y="6598285"/>
                  </a:moveTo>
                  <a:lnTo>
                    <a:pt x="8149209" y="6610985"/>
                  </a:lnTo>
                  <a:lnTo>
                    <a:pt x="8136509" y="6610985"/>
                  </a:lnTo>
                  <a:lnTo>
                    <a:pt x="8136509" y="6598285"/>
                  </a:lnTo>
                  <a:close/>
                  <a:moveTo>
                    <a:pt x="8136509" y="6623685"/>
                  </a:moveTo>
                  <a:lnTo>
                    <a:pt x="8136509" y="6636385"/>
                  </a:lnTo>
                  <a:lnTo>
                    <a:pt x="8123809" y="6636385"/>
                  </a:lnTo>
                  <a:lnTo>
                    <a:pt x="8123809" y="6623685"/>
                  </a:lnTo>
                  <a:close/>
                  <a:moveTo>
                    <a:pt x="8123809" y="6649085"/>
                  </a:moveTo>
                  <a:lnTo>
                    <a:pt x="8123809" y="6661785"/>
                  </a:lnTo>
                  <a:lnTo>
                    <a:pt x="8111109" y="6661785"/>
                  </a:lnTo>
                  <a:lnTo>
                    <a:pt x="8111109" y="6649085"/>
                  </a:lnTo>
                  <a:close/>
                  <a:moveTo>
                    <a:pt x="8111109" y="6674485"/>
                  </a:moveTo>
                  <a:lnTo>
                    <a:pt x="8111109" y="6687185"/>
                  </a:lnTo>
                  <a:lnTo>
                    <a:pt x="8098409" y="6687185"/>
                  </a:lnTo>
                  <a:lnTo>
                    <a:pt x="8098409" y="6674485"/>
                  </a:lnTo>
                  <a:close/>
                  <a:moveTo>
                    <a:pt x="8098409" y="6699885"/>
                  </a:moveTo>
                  <a:lnTo>
                    <a:pt x="8098409" y="6712585"/>
                  </a:lnTo>
                  <a:lnTo>
                    <a:pt x="8085709" y="6712585"/>
                  </a:lnTo>
                  <a:lnTo>
                    <a:pt x="8085709" y="6699885"/>
                  </a:lnTo>
                  <a:close/>
                  <a:moveTo>
                    <a:pt x="8085709" y="6725285"/>
                  </a:moveTo>
                  <a:lnTo>
                    <a:pt x="8085709" y="6737985"/>
                  </a:lnTo>
                  <a:lnTo>
                    <a:pt x="8073009" y="6737985"/>
                  </a:lnTo>
                  <a:lnTo>
                    <a:pt x="8073009" y="6725285"/>
                  </a:lnTo>
                  <a:close/>
                  <a:moveTo>
                    <a:pt x="8073009" y="6750685"/>
                  </a:moveTo>
                  <a:lnTo>
                    <a:pt x="8073009" y="6763385"/>
                  </a:lnTo>
                  <a:lnTo>
                    <a:pt x="8060309" y="6763385"/>
                  </a:lnTo>
                  <a:lnTo>
                    <a:pt x="8060309" y="6750685"/>
                  </a:lnTo>
                  <a:close/>
                  <a:moveTo>
                    <a:pt x="8060309" y="6776085"/>
                  </a:moveTo>
                  <a:lnTo>
                    <a:pt x="8060309" y="6788785"/>
                  </a:lnTo>
                  <a:lnTo>
                    <a:pt x="8047609" y="6788785"/>
                  </a:lnTo>
                  <a:lnTo>
                    <a:pt x="8047609" y="6776085"/>
                  </a:lnTo>
                  <a:close/>
                  <a:moveTo>
                    <a:pt x="8047609" y="6801485"/>
                  </a:moveTo>
                  <a:lnTo>
                    <a:pt x="8047609" y="6814185"/>
                  </a:lnTo>
                  <a:lnTo>
                    <a:pt x="8034909" y="6814185"/>
                  </a:lnTo>
                  <a:lnTo>
                    <a:pt x="8034909" y="6801485"/>
                  </a:lnTo>
                  <a:close/>
                  <a:moveTo>
                    <a:pt x="8034909" y="6826885"/>
                  </a:moveTo>
                  <a:lnTo>
                    <a:pt x="8034909" y="6839585"/>
                  </a:lnTo>
                  <a:lnTo>
                    <a:pt x="8022209" y="6839585"/>
                  </a:lnTo>
                  <a:lnTo>
                    <a:pt x="8022209" y="6826885"/>
                  </a:lnTo>
                  <a:close/>
                  <a:moveTo>
                    <a:pt x="8022209" y="6852285"/>
                  </a:moveTo>
                  <a:lnTo>
                    <a:pt x="8022209" y="6864985"/>
                  </a:lnTo>
                  <a:lnTo>
                    <a:pt x="8009509" y="6864985"/>
                  </a:lnTo>
                  <a:lnTo>
                    <a:pt x="8009509" y="6852285"/>
                  </a:lnTo>
                  <a:close/>
                  <a:moveTo>
                    <a:pt x="8009509" y="6877685"/>
                  </a:moveTo>
                  <a:lnTo>
                    <a:pt x="8009509" y="6890385"/>
                  </a:lnTo>
                  <a:lnTo>
                    <a:pt x="7996809" y="6890385"/>
                  </a:lnTo>
                  <a:lnTo>
                    <a:pt x="7996809" y="6877685"/>
                  </a:lnTo>
                  <a:close/>
                  <a:moveTo>
                    <a:pt x="7996809" y="6903085"/>
                  </a:moveTo>
                  <a:lnTo>
                    <a:pt x="7996809" y="6915785"/>
                  </a:lnTo>
                  <a:lnTo>
                    <a:pt x="7984109" y="6915785"/>
                  </a:lnTo>
                  <a:lnTo>
                    <a:pt x="7984109" y="6903085"/>
                  </a:lnTo>
                  <a:close/>
                  <a:moveTo>
                    <a:pt x="7984109" y="6928485"/>
                  </a:moveTo>
                  <a:lnTo>
                    <a:pt x="7984109" y="6941185"/>
                  </a:lnTo>
                  <a:lnTo>
                    <a:pt x="7971409" y="6941185"/>
                  </a:lnTo>
                  <a:lnTo>
                    <a:pt x="7971409" y="6928485"/>
                  </a:lnTo>
                  <a:close/>
                  <a:moveTo>
                    <a:pt x="7971409" y="6953885"/>
                  </a:moveTo>
                  <a:lnTo>
                    <a:pt x="7971409" y="6966585"/>
                  </a:lnTo>
                  <a:lnTo>
                    <a:pt x="7958709" y="6966585"/>
                  </a:lnTo>
                  <a:lnTo>
                    <a:pt x="7958709" y="6953885"/>
                  </a:lnTo>
                  <a:close/>
                  <a:moveTo>
                    <a:pt x="7958709" y="6979285"/>
                  </a:moveTo>
                  <a:lnTo>
                    <a:pt x="7958709" y="6991985"/>
                  </a:lnTo>
                  <a:lnTo>
                    <a:pt x="7946009" y="6991985"/>
                  </a:lnTo>
                  <a:lnTo>
                    <a:pt x="7946009" y="6979285"/>
                  </a:lnTo>
                  <a:close/>
                  <a:moveTo>
                    <a:pt x="7946009" y="7004685"/>
                  </a:moveTo>
                  <a:lnTo>
                    <a:pt x="7946009" y="7017385"/>
                  </a:lnTo>
                  <a:lnTo>
                    <a:pt x="7933309" y="7017385"/>
                  </a:lnTo>
                  <a:lnTo>
                    <a:pt x="7933309" y="7004685"/>
                  </a:lnTo>
                  <a:close/>
                  <a:moveTo>
                    <a:pt x="7933309" y="7030085"/>
                  </a:moveTo>
                  <a:lnTo>
                    <a:pt x="7933309" y="7042785"/>
                  </a:lnTo>
                  <a:lnTo>
                    <a:pt x="7920609" y="7042785"/>
                  </a:lnTo>
                  <a:lnTo>
                    <a:pt x="7920609" y="7030085"/>
                  </a:lnTo>
                  <a:close/>
                  <a:moveTo>
                    <a:pt x="7920609" y="7055485"/>
                  </a:moveTo>
                  <a:lnTo>
                    <a:pt x="7920609" y="7068185"/>
                  </a:lnTo>
                  <a:lnTo>
                    <a:pt x="7907909" y="7068185"/>
                  </a:lnTo>
                  <a:lnTo>
                    <a:pt x="7907909" y="7055485"/>
                  </a:lnTo>
                  <a:close/>
                  <a:moveTo>
                    <a:pt x="7907909" y="7080885"/>
                  </a:moveTo>
                  <a:lnTo>
                    <a:pt x="7907909" y="7093585"/>
                  </a:lnTo>
                  <a:lnTo>
                    <a:pt x="7895209" y="7093585"/>
                  </a:lnTo>
                  <a:lnTo>
                    <a:pt x="7895209" y="7080885"/>
                  </a:lnTo>
                  <a:close/>
                  <a:moveTo>
                    <a:pt x="7895209" y="7106285"/>
                  </a:moveTo>
                  <a:lnTo>
                    <a:pt x="7895209" y="7118985"/>
                  </a:lnTo>
                  <a:lnTo>
                    <a:pt x="7882509" y="7118985"/>
                  </a:lnTo>
                  <a:lnTo>
                    <a:pt x="7882509" y="7106285"/>
                  </a:lnTo>
                  <a:close/>
                  <a:moveTo>
                    <a:pt x="7882509" y="7131685"/>
                  </a:moveTo>
                  <a:lnTo>
                    <a:pt x="7882509" y="7144385"/>
                  </a:lnTo>
                  <a:lnTo>
                    <a:pt x="7869809" y="7144385"/>
                  </a:lnTo>
                  <a:lnTo>
                    <a:pt x="7869809" y="7131685"/>
                  </a:lnTo>
                  <a:close/>
                  <a:moveTo>
                    <a:pt x="7869809" y="7157085"/>
                  </a:moveTo>
                  <a:lnTo>
                    <a:pt x="7869809" y="7169785"/>
                  </a:lnTo>
                  <a:lnTo>
                    <a:pt x="7857109" y="7169785"/>
                  </a:lnTo>
                  <a:lnTo>
                    <a:pt x="7857109" y="7157085"/>
                  </a:lnTo>
                  <a:close/>
                  <a:moveTo>
                    <a:pt x="7857109" y="7182485"/>
                  </a:moveTo>
                  <a:lnTo>
                    <a:pt x="7857109" y="7195185"/>
                  </a:lnTo>
                  <a:lnTo>
                    <a:pt x="7844409" y="7195185"/>
                  </a:lnTo>
                  <a:lnTo>
                    <a:pt x="7844409" y="7182485"/>
                  </a:lnTo>
                  <a:close/>
                  <a:moveTo>
                    <a:pt x="7844409" y="7207885"/>
                  </a:moveTo>
                  <a:lnTo>
                    <a:pt x="7844409" y="7220585"/>
                  </a:lnTo>
                  <a:lnTo>
                    <a:pt x="7831709" y="7220585"/>
                  </a:lnTo>
                  <a:lnTo>
                    <a:pt x="7831709" y="7207885"/>
                  </a:lnTo>
                  <a:close/>
                  <a:moveTo>
                    <a:pt x="7831709" y="7233285"/>
                  </a:moveTo>
                  <a:lnTo>
                    <a:pt x="7831709" y="7245985"/>
                  </a:lnTo>
                  <a:lnTo>
                    <a:pt x="7819009" y="7245985"/>
                  </a:lnTo>
                  <a:lnTo>
                    <a:pt x="7819009" y="7233285"/>
                  </a:lnTo>
                  <a:close/>
                  <a:moveTo>
                    <a:pt x="7819009" y="7258685"/>
                  </a:moveTo>
                  <a:lnTo>
                    <a:pt x="7819009" y="7271385"/>
                  </a:lnTo>
                  <a:lnTo>
                    <a:pt x="7806309" y="7271385"/>
                  </a:lnTo>
                  <a:lnTo>
                    <a:pt x="7806309" y="7258685"/>
                  </a:lnTo>
                  <a:close/>
                  <a:moveTo>
                    <a:pt x="7806309" y="7284085"/>
                  </a:moveTo>
                  <a:lnTo>
                    <a:pt x="7806309" y="7296785"/>
                  </a:lnTo>
                  <a:lnTo>
                    <a:pt x="7793609" y="7296785"/>
                  </a:lnTo>
                  <a:lnTo>
                    <a:pt x="7793609" y="7284085"/>
                  </a:lnTo>
                  <a:close/>
                  <a:moveTo>
                    <a:pt x="7793609" y="7309485"/>
                  </a:moveTo>
                  <a:lnTo>
                    <a:pt x="7793609" y="7322185"/>
                  </a:lnTo>
                  <a:lnTo>
                    <a:pt x="7780909" y="7322185"/>
                  </a:lnTo>
                  <a:lnTo>
                    <a:pt x="7780909" y="7309485"/>
                  </a:lnTo>
                  <a:close/>
                  <a:moveTo>
                    <a:pt x="7780909" y="7334885"/>
                  </a:moveTo>
                  <a:lnTo>
                    <a:pt x="7780909" y="7347585"/>
                  </a:lnTo>
                  <a:lnTo>
                    <a:pt x="7768209" y="7347585"/>
                  </a:lnTo>
                  <a:lnTo>
                    <a:pt x="7768209" y="7334885"/>
                  </a:lnTo>
                  <a:close/>
                  <a:moveTo>
                    <a:pt x="7768209" y="7360285"/>
                  </a:moveTo>
                  <a:lnTo>
                    <a:pt x="7768209" y="7372985"/>
                  </a:lnTo>
                  <a:lnTo>
                    <a:pt x="7755509" y="7372985"/>
                  </a:lnTo>
                  <a:lnTo>
                    <a:pt x="7755509" y="7360285"/>
                  </a:lnTo>
                  <a:close/>
                  <a:moveTo>
                    <a:pt x="7755509" y="7385685"/>
                  </a:moveTo>
                  <a:lnTo>
                    <a:pt x="7755509" y="7398385"/>
                  </a:lnTo>
                  <a:lnTo>
                    <a:pt x="7742809" y="7398385"/>
                  </a:lnTo>
                  <a:lnTo>
                    <a:pt x="7742809" y="7385685"/>
                  </a:lnTo>
                  <a:close/>
                  <a:moveTo>
                    <a:pt x="7742809" y="7411085"/>
                  </a:moveTo>
                  <a:lnTo>
                    <a:pt x="7742809" y="7423785"/>
                  </a:lnTo>
                  <a:lnTo>
                    <a:pt x="7730109" y="7423785"/>
                  </a:lnTo>
                  <a:lnTo>
                    <a:pt x="7730109" y="7411085"/>
                  </a:lnTo>
                  <a:close/>
                  <a:moveTo>
                    <a:pt x="7730109" y="7436485"/>
                  </a:moveTo>
                  <a:lnTo>
                    <a:pt x="7730109" y="7449185"/>
                  </a:lnTo>
                  <a:lnTo>
                    <a:pt x="7717409" y="7449185"/>
                  </a:lnTo>
                  <a:lnTo>
                    <a:pt x="7717409" y="7436485"/>
                  </a:lnTo>
                  <a:close/>
                  <a:moveTo>
                    <a:pt x="7717409" y="7461885"/>
                  </a:moveTo>
                  <a:lnTo>
                    <a:pt x="7717409" y="7474585"/>
                  </a:lnTo>
                  <a:lnTo>
                    <a:pt x="7704709" y="7474585"/>
                  </a:lnTo>
                  <a:lnTo>
                    <a:pt x="7704709" y="7461885"/>
                  </a:lnTo>
                  <a:close/>
                  <a:moveTo>
                    <a:pt x="7704709" y="7487285"/>
                  </a:moveTo>
                  <a:lnTo>
                    <a:pt x="7704709" y="7499985"/>
                  </a:lnTo>
                  <a:lnTo>
                    <a:pt x="7692009" y="7499985"/>
                  </a:lnTo>
                  <a:lnTo>
                    <a:pt x="7692009" y="7487285"/>
                  </a:lnTo>
                  <a:close/>
                  <a:moveTo>
                    <a:pt x="7692009" y="7512685"/>
                  </a:moveTo>
                  <a:lnTo>
                    <a:pt x="7692009" y="7525385"/>
                  </a:lnTo>
                  <a:lnTo>
                    <a:pt x="7679309" y="7525385"/>
                  </a:lnTo>
                  <a:lnTo>
                    <a:pt x="7679309" y="7512685"/>
                  </a:lnTo>
                  <a:close/>
                  <a:moveTo>
                    <a:pt x="7679309" y="7538085"/>
                  </a:moveTo>
                  <a:lnTo>
                    <a:pt x="7679309" y="7550785"/>
                  </a:lnTo>
                  <a:lnTo>
                    <a:pt x="7666609" y="7550785"/>
                  </a:lnTo>
                  <a:lnTo>
                    <a:pt x="7666609" y="7538085"/>
                  </a:lnTo>
                  <a:close/>
                  <a:moveTo>
                    <a:pt x="7666609" y="7563485"/>
                  </a:moveTo>
                  <a:lnTo>
                    <a:pt x="7666609" y="7576185"/>
                  </a:lnTo>
                  <a:lnTo>
                    <a:pt x="7653909" y="7576185"/>
                  </a:lnTo>
                  <a:lnTo>
                    <a:pt x="7653909" y="7563485"/>
                  </a:lnTo>
                  <a:close/>
                  <a:moveTo>
                    <a:pt x="7653909" y="7588885"/>
                  </a:moveTo>
                  <a:lnTo>
                    <a:pt x="7653909" y="7601585"/>
                  </a:lnTo>
                  <a:lnTo>
                    <a:pt x="7641209" y="7601585"/>
                  </a:lnTo>
                  <a:lnTo>
                    <a:pt x="7641209" y="7588885"/>
                  </a:lnTo>
                  <a:close/>
                  <a:moveTo>
                    <a:pt x="7641209" y="7614285"/>
                  </a:moveTo>
                  <a:lnTo>
                    <a:pt x="7641209" y="7626985"/>
                  </a:lnTo>
                  <a:lnTo>
                    <a:pt x="7628509" y="7626985"/>
                  </a:lnTo>
                  <a:lnTo>
                    <a:pt x="7628509" y="7614285"/>
                  </a:lnTo>
                  <a:close/>
                  <a:moveTo>
                    <a:pt x="7628509" y="7639685"/>
                  </a:moveTo>
                  <a:lnTo>
                    <a:pt x="7628509" y="7652385"/>
                  </a:lnTo>
                  <a:lnTo>
                    <a:pt x="7615809" y="7652385"/>
                  </a:lnTo>
                  <a:lnTo>
                    <a:pt x="7615809" y="7639685"/>
                  </a:lnTo>
                  <a:close/>
                  <a:moveTo>
                    <a:pt x="7615809" y="7665085"/>
                  </a:moveTo>
                  <a:lnTo>
                    <a:pt x="7615809" y="7677785"/>
                  </a:lnTo>
                  <a:lnTo>
                    <a:pt x="7603109" y="7677785"/>
                  </a:lnTo>
                  <a:lnTo>
                    <a:pt x="7603109" y="7665085"/>
                  </a:lnTo>
                  <a:close/>
                  <a:moveTo>
                    <a:pt x="7603109" y="7690485"/>
                  </a:moveTo>
                  <a:lnTo>
                    <a:pt x="7603109" y="7703185"/>
                  </a:lnTo>
                  <a:lnTo>
                    <a:pt x="7590409" y="7703185"/>
                  </a:lnTo>
                  <a:lnTo>
                    <a:pt x="7590409" y="7690485"/>
                  </a:lnTo>
                  <a:close/>
                  <a:moveTo>
                    <a:pt x="7590409" y="7715885"/>
                  </a:moveTo>
                  <a:lnTo>
                    <a:pt x="7590409" y="7728585"/>
                  </a:lnTo>
                  <a:lnTo>
                    <a:pt x="7577709" y="7728585"/>
                  </a:lnTo>
                  <a:lnTo>
                    <a:pt x="7577709" y="7715885"/>
                  </a:lnTo>
                  <a:close/>
                  <a:moveTo>
                    <a:pt x="7577709" y="7741285"/>
                  </a:moveTo>
                  <a:lnTo>
                    <a:pt x="7577709" y="7753985"/>
                  </a:lnTo>
                  <a:lnTo>
                    <a:pt x="7565009" y="7753985"/>
                  </a:lnTo>
                  <a:lnTo>
                    <a:pt x="7565009" y="7741285"/>
                  </a:lnTo>
                  <a:close/>
                  <a:moveTo>
                    <a:pt x="7565009" y="7766685"/>
                  </a:moveTo>
                  <a:lnTo>
                    <a:pt x="7565009" y="7779385"/>
                  </a:lnTo>
                  <a:lnTo>
                    <a:pt x="7552309" y="7779385"/>
                  </a:lnTo>
                  <a:lnTo>
                    <a:pt x="7552309" y="7766685"/>
                  </a:lnTo>
                  <a:close/>
                  <a:moveTo>
                    <a:pt x="7552309" y="7792085"/>
                  </a:moveTo>
                  <a:lnTo>
                    <a:pt x="7552309" y="7804785"/>
                  </a:lnTo>
                  <a:lnTo>
                    <a:pt x="7539609" y="7804785"/>
                  </a:lnTo>
                  <a:lnTo>
                    <a:pt x="7539609" y="7792085"/>
                  </a:lnTo>
                  <a:close/>
                  <a:moveTo>
                    <a:pt x="7539609" y="7817485"/>
                  </a:moveTo>
                  <a:lnTo>
                    <a:pt x="7539609" y="7830185"/>
                  </a:lnTo>
                  <a:lnTo>
                    <a:pt x="7526909" y="7830185"/>
                  </a:lnTo>
                  <a:lnTo>
                    <a:pt x="7526909" y="7817485"/>
                  </a:lnTo>
                  <a:close/>
                  <a:moveTo>
                    <a:pt x="7526909" y="7842885"/>
                  </a:moveTo>
                  <a:lnTo>
                    <a:pt x="7526909" y="7855585"/>
                  </a:lnTo>
                  <a:lnTo>
                    <a:pt x="7514209" y="7855585"/>
                  </a:lnTo>
                  <a:lnTo>
                    <a:pt x="7514209" y="7842885"/>
                  </a:lnTo>
                  <a:close/>
                  <a:moveTo>
                    <a:pt x="7514209" y="7868285"/>
                  </a:moveTo>
                  <a:lnTo>
                    <a:pt x="7514209" y="7880985"/>
                  </a:lnTo>
                  <a:lnTo>
                    <a:pt x="7501509" y="7880985"/>
                  </a:lnTo>
                  <a:lnTo>
                    <a:pt x="7501509" y="7868285"/>
                  </a:lnTo>
                  <a:close/>
                  <a:moveTo>
                    <a:pt x="7501509" y="7893685"/>
                  </a:moveTo>
                  <a:lnTo>
                    <a:pt x="7501509" y="7906385"/>
                  </a:lnTo>
                  <a:lnTo>
                    <a:pt x="7488809" y="7906385"/>
                  </a:lnTo>
                  <a:lnTo>
                    <a:pt x="7488809" y="7893685"/>
                  </a:lnTo>
                  <a:close/>
                  <a:moveTo>
                    <a:pt x="7488809" y="7919085"/>
                  </a:moveTo>
                  <a:lnTo>
                    <a:pt x="7488809" y="7931785"/>
                  </a:lnTo>
                  <a:lnTo>
                    <a:pt x="7476109" y="7931785"/>
                  </a:lnTo>
                  <a:lnTo>
                    <a:pt x="7476109" y="7919085"/>
                  </a:lnTo>
                  <a:close/>
                  <a:moveTo>
                    <a:pt x="7476109" y="7944485"/>
                  </a:moveTo>
                  <a:lnTo>
                    <a:pt x="7476109" y="7957185"/>
                  </a:lnTo>
                  <a:lnTo>
                    <a:pt x="7463409" y="7957185"/>
                  </a:lnTo>
                  <a:lnTo>
                    <a:pt x="7463409" y="7944485"/>
                  </a:lnTo>
                  <a:close/>
                  <a:moveTo>
                    <a:pt x="7463409" y="7969885"/>
                  </a:moveTo>
                  <a:lnTo>
                    <a:pt x="7463409" y="7982585"/>
                  </a:lnTo>
                  <a:lnTo>
                    <a:pt x="7450709" y="7982585"/>
                  </a:lnTo>
                  <a:lnTo>
                    <a:pt x="7450709" y="7969885"/>
                  </a:lnTo>
                  <a:close/>
                  <a:moveTo>
                    <a:pt x="7450709" y="7995285"/>
                  </a:moveTo>
                  <a:lnTo>
                    <a:pt x="7450709" y="8007985"/>
                  </a:lnTo>
                  <a:lnTo>
                    <a:pt x="7438009" y="8007985"/>
                  </a:lnTo>
                  <a:lnTo>
                    <a:pt x="7438009" y="7995285"/>
                  </a:lnTo>
                  <a:close/>
                  <a:moveTo>
                    <a:pt x="7438009" y="8020685"/>
                  </a:moveTo>
                  <a:lnTo>
                    <a:pt x="7438009" y="8033385"/>
                  </a:lnTo>
                  <a:lnTo>
                    <a:pt x="7425309" y="8033385"/>
                  </a:lnTo>
                  <a:lnTo>
                    <a:pt x="7425309" y="8020685"/>
                  </a:lnTo>
                  <a:close/>
                  <a:moveTo>
                    <a:pt x="7425309" y="8046085"/>
                  </a:moveTo>
                  <a:lnTo>
                    <a:pt x="7425309" y="8058785"/>
                  </a:lnTo>
                  <a:lnTo>
                    <a:pt x="7412609" y="8058785"/>
                  </a:lnTo>
                  <a:lnTo>
                    <a:pt x="7412609" y="8046085"/>
                  </a:lnTo>
                  <a:close/>
                  <a:moveTo>
                    <a:pt x="7412609" y="8071485"/>
                  </a:moveTo>
                  <a:lnTo>
                    <a:pt x="7412609" y="8084185"/>
                  </a:lnTo>
                  <a:lnTo>
                    <a:pt x="7399909" y="8084185"/>
                  </a:lnTo>
                  <a:lnTo>
                    <a:pt x="7399909" y="8071485"/>
                  </a:lnTo>
                  <a:close/>
                  <a:moveTo>
                    <a:pt x="7399909" y="8096885"/>
                  </a:moveTo>
                  <a:lnTo>
                    <a:pt x="7399909" y="8109585"/>
                  </a:lnTo>
                  <a:lnTo>
                    <a:pt x="7387209" y="8109585"/>
                  </a:lnTo>
                  <a:lnTo>
                    <a:pt x="7387209" y="8096885"/>
                  </a:lnTo>
                  <a:close/>
                  <a:moveTo>
                    <a:pt x="7387209" y="8122285"/>
                  </a:moveTo>
                  <a:lnTo>
                    <a:pt x="7387209" y="8134985"/>
                  </a:lnTo>
                  <a:lnTo>
                    <a:pt x="7374509" y="8134985"/>
                  </a:lnTo>
                  <a:lnTo>
                    <a:pt x="7374509" y="8122285"/>
                  </a:lnTo>
                  <a:close/>
                  <a:moveTo>
                    <a:pt x="7374509" y="8147685"/>
                  </a:moveTo>
                  <a:lnTo>
                    <a:pt x="7374509" y="8160385"/>
                  </a:lnTo>
                  <a:lnTo>
                    <a:pt x="7361809" y="8160385"/>
                  </a:lnTo>
                  <a:lnTo>
                    <a:pt x="7361809" y="8147685"/>
                  </a:lnTo>
                  <a:close/>
                  <a:moveTo>
                    <a:pt x="7361809" y="8173085"/>
                  </a:moveTo>
                  <a:lnTo>
                    <a:pt x="7361809" y="8185785"/>
                  </a:lnTo>
                  <a:lnTo>
                    <a:pt x="7349109" y="8185785"/>
                  </a:lnTo>
                  <a:lnTo>
                    <a:pt x="7349109" y="8173085"/>
                  </a:lnTo>
                  <a:close/>
                  <a:moveTo>
                    <a:pt x="7349109" y="8198485"/>
                  </a:moveTo>
                  <a:lnTo>
                    <a:pt x="7349109" y="8211185"/>
                  </a:lnTo>
                  <a:lnTo>
                    <a:pt x="7336409" y="8211185"/>
                  </a:lnTo>
                  <a:lnTo>
                    <a:pt x="7336409" y="8198485"/>
                  </a:lnTo>
                  <a:close/>
                  <a:moveTo>
                    <a:pt x="7336409" y="8223885"/>
                  </a:moveTo>
                  <a:lnTo>
                    <a:pt x="7336409" y="8236585"/>
                  </a:lnTo>
                  <a:lnTo>
                    <a:pt x="7323709" y="8236585"/>
                  </a:lnTo>
                  <a:lnTo>
                    <a:pt x="7323709" y="8223885"/>
                  </a:lnTo>
                  <a:close/>
                  <a:moveTo>
                    <a:pt x="7323709" y="8249285"/>
                  </a:moveTo>
                  <a:lnTo>
                    <a:pt x="7323709" y="8261985"/>
                  </a:lnTo>
                  <a:lnTo>
                    <a:pt x="7311009" y="8261985"/>
                  </a:lnTo>
                  <a:lnTo>
                    <a:pt x="7311009" y="8249285"/>
                  </a:lnTo>
                  <a:close/>
                  <a:moveTo>
                    <a:pt x="7311009" y="8274685"/>
                  </a:moveTo>
                  <a:lnTo>
                    <a:pt x="7311009" y="8287385"/>
                  </a:lnTo>
                  <a:lnTo>
                    <a:pt x="7298309" y="8287385"/>
                  </a:lnTo>
                  <a:lnTo>
                    <a:pt x="7298309" y="8274685"/>
                  </a:lnTo>
                  <a:close/>
                  <a:moveTo>
                    <a:pt x="7298309" y="8300085"/>
                  </a:moveTo>
                  <a:lnTo>
                    <a:pt x="7298309" y="8312785"/>
                  </a:lnTo>
                  <a:lnTo>
                    <a:pt x="7285609" y="8312785"/>
                  </a:lnTo>
                  <a:lnTo>
                    <a:pt x="7285609" y="8300085"/>
                  </a:lnTo>
                  <a:close/>
                  <a:moveTo>
                    <a:pt x="7285609" y="8325485"/>
                  </a:moveTo>
                  <a:lnTo>
                    <a:pt x="7285609" y="8338185"/>
                  </a:lnTo>
                  <a:lnTo>
                    <a:pt x="7272909" y="8338185"/>
                  </a:lnTo>
                  <a:lnTo>
                    <a:pt x="7272909" y="8325485"/>
                  </a:lnTo>
                  <a:close/>
                  <a:moveTo>
                    <a:pt x="7272909" y="8350885"/>
                  </a:moveTo>
                  <a:lnTo>
                    <a:pt x="7272909" y="8363585"/>
                  </a:lnTo>
                  <a:lnTo>
                    <a:pt x="7260209" y="8363585"/>
                  </a:lnTo>
                  <a:lnTo>
                    <a:pt x="7260209" y="8350885"/>
                  </a:lnTo>
                  <a:close/>
                  <a:moveTo>
                    <a:pt x="7260209" y="8376285"/>
                  </a:moveTo>
                  <a:lnTo>
                    <a:pt x="7260209" y="8388985"/>
                  </a:lnTo>
                  <a:lnTo>
                    <a:pt x="7247509" y="8388985"/>
                  </a:lnTo>
                  <a:lnTo>
                    <a:pt x="7247509" y="8376285"/>
                  </a:lnTo>
                  <a:close/>
                  <a:moveTo>
                    <a:pt x="7247509" y="8401685"/>
                  </a:moveTo>
                  <a:lnTo>
                    <a:pt x="7247509" y="8414385"/>
                  </a:lnTo>
                  <a:lnTo>
                    <a:pt x="7234809" y="8414385"/>
                  </a:lnTo>
                  <a:lnTo>
                    <a:pt x="7234809" y="8401685"/>
                  </a:lnTo>
                  <a:close/>
                  <a:moveTo>
                    <a:pt x="7234809" y="8427085"/>
                  </a:moveTo>
                  <a:lnTo>
                    <a:pt x="7234809" y="8439785"/>
                  </a:lnTo>
                  <a:lnTo>
                    <a:pt x="7222109" y="8439785"/>
                  </a:lnTo>
                  <a:lnTo>
                    <a:pt x="7222109" y="8427085"/>
                  </a:lnTo>
                  <a:close/>
                  <a:moveTo>
                    <a:pt x="7222109" y="8452485"/>
                  </a:moveTo>
                  <a:lnTo>
                    <a:pt x="7222109" y="8465185"/>
                  </a:lnTo>
                  <a:lnTo>
                    <a:pt x="7209409" y="8465185"/>
                  </a:lnTo>
                  <a:lnTo>
                    <a:pt x="7209409" y="8452485"/>
                  </a:lnTo>
                  <a:close/>
                  <a:moveTo>
                    <a:pt x="7209409" y="8477885"/>
                  </a:moveTo>
                  <a:lnTo>
                    <a:pt x="7209409" y="8490585"/>
                  </a:lnTo>
                  <a:lnTo>
                    <a:pt x="7196709" y="8490585"/>
                  </a:lnTo>
                  <a:lnTo>
                    <a:pt x="7196709" y="8477885"/>
                  </a:lnTo>
                  <a:close/>
                  <a:moveTo>
                    <a:pt x="7196709" y="8503285"/>
                  </a:moveTo>
                  <a:lnTo>
                    <a:pt x="7196709" y="8515985"/>
                  </a:lnTo>
                  <a:lnTo>
                    <a:pt x="7184009" y="8515985"/>
                  </a:lnTo>
                  <a:lnTo>
                    <a:pt x="7184009" y="8503285"/>
                  </a:lnTo>
                  <a:close/>
                  <a:moveTo>
                    <a:pt x="7184009" y="8528685"/>
                  </a:moveTo>
                  <a:lnTo>
                    <a:pt x="7184009" y="8541385"/>
                  </a:lnTo>
                  <a:lnTo>
                    <a:pt x="7171309" y="8541385"/>
                  </a:lnTo>
                  <a:lnTo>
                    <a:pt x="7171309" y="8528685"/>
                  </a:lnTo>
                  <a:close/>
                  <a:moveTo>
                    <a:pt x="7171309" y="8554085"/>
                  </a:moveTo>
                  <a:lnTo>
                    <a:pt x="7171309" y="8566785"/>
                  </a:lnTo>
                  <a:lnTo>
                    <a:pt x="7158609" y="8566785"/>
                  </a:lnTo>
                  <a:lnTo>
                    <a:pt x="7158609" y="8554085"/>
                  </a:lnTo>
                  <a:close/>
                  <a:moveTo>
                    <a:pt x="7158609" y="8579485"/>
                  </a:moveTo>
                  <a:lnTo>
                    <a:pt x="7158609" y="8592185"/>
                  </a:lnTo>
                  <a:lnTo>
                    <a:pt x="7145909" y="8592185"/>
                  </a:lnTo>
                  <a:lnTo>
                    <a:pt x="7145909" y="8579485"/>
                  </a:lnTo>
                  <a:close/>
                  <a:moveTo>
                    <a:pt x="7145909" y="8604885"/>
                  </a:moveTo>
                  <a:lnTo>
                    <a:pt x="7145909" y="8617585"/>
                  </a:lnTo>
                  <a:lnTo>
                    <a:pt x="7133209" y="8617585"/>
                  </a:lnTo>
                  <a:lnTo>
                    <a:pt x="7133209" y="8604885"/>
                  </a:lnTo>
                  <a:close/>
                  <a:moveTo>
                    <a:pt x="7133209" y="8630285"/>
                  </a:moveTo>
                  <a:lnTo>
                    <a:pt x="7133209" y="8642985"/>
                  </a:lnTo>
                  <a:lnTo>
                    <a:pt x="7120509" y="8642985"/>
                  </a:lnTo>
                  <a:lnTo>
                    <a:pt x="7120509" y="8630285"/>
                  </a:lnTo>
                  <a:close/>
                  <a:moveTo>
                    <a:pt x="7120509" y="8655685"/>
                  </a:moveTo>
                  <a:lnTo>
                    <a:pt x="7120509" y="8668385"/>
                  </a:lnTo>
                  <a:lnTo>
                    <a:pt x="7107809" y="8668385"/>
                  </a:lnTo>
                  <a:lnTo>
                    <a:pt x="7107809" y="8655685"/>
                  </a:lnTo>
                  <a:close/>
                  <a:moveTo>
                    <a:pt x="7107809" y="8681085"/>
                  </a:moveTo>
                  <a:lnTo>
                    <a:pt x="7107809" y="8693785"/>
                  </a:lnTo>
                  <a:lnTo>
                    <a:pt x="7095109" y="8693785"/>
                  </a:lnTo>
                  <a:lnTo>
                    <a:pt x="7095109" y="8681085"/>
                  </a:lnTo>
                  <a:close/>
                  <a:moveTo>
                    <a:pt x="7095109" y="8706485"/>
                  </a:moveTo>
                  <a:lnTo>
                    <a:pt x="7095109" y="8719185"/>
                  </a:lnTo>
                  <a:lnTo>
                    <a:pt x="7082409" y="8719185"/>
                  </a:lnTo>
                  <a:lnTo>
                    <a:pt x="7082409" y="8706485"/>
                  </a:lnTo>
                  <a:close/>
                  <a:moveTo>
                    <a:pt x="7082409" y="8731885"/>
                  </a:moveTo>
                  <a:lnTo>
                    <a:pt x="7082409" y="8744585"/>
                  </a:lnTo>
                  <a:lnTo>
                    <a:pt x="7069709" y="8744585"/>
                  </a:lnTo>
                  <a:lnTo>
                    <a:pt x="7069709" y="8731885"/>
                  </a:lnTo>
                  <a:close/>
                  <a:moveTo>
                    <a:pt x="7069709" y="8757285"/>
                  </a:moveTo>
                  <a:lnTo>
                    <a:pt x="7069709" y="8769985"/>
                  </a:lnTo>
                  <a:lnTo>
                    <a:pt x="7057009" y="8769985"/>
                  </a:lnTo>
                  <a:lnTo>
                    <a:pt x="7057009" y="8757285"/>
                  </a:lnTo>
                  <a:close/>
                  <a:moveTo>
                    <a:pt x="7057009" y="8782685"/>
                  </a:moveTo>
                  <a:lnTo>
                    <a:pt x="7057009" y="8795385"/>
                  </a:lnTo>
                  <a:lnTo>
                    <a:pt x="7044309" y="8795385"/>
                  </a:lnTo>
                  <a:lnTo>
                    <a:pt x="7044309" y="8782685"/>
                  </a:lnTo>
                  <a:close/>
                  <a:moveTo>
                    <a:pt x="7044309" y="8808085"/>
                  </a:moveTo>
                  <a:lnTo>
                    <a:pt x="7044309" y="8820785"/>
                  </a:lnTo>
                  <a:lnTo>
                    <a:pt x="7031609" y="8820785"/>
                  </a:lnTo>
                  <a:lnTo>
                    <a:pt x="7031609" y="8808085"/>
                  </a:lnTo>
                  <a:close/>
                  <a:moveTo>
                    <a:pt x="7031609" y="8833485"/>
                  </a:moveTo>
                  <a:lnTo>
                    <a:pt x="7031609" y="8846185"/>
                  </a:lnTo>
                  <a:lnTo>
                    <a:pt x="7018909" y="8846185"/>
                  </a:lnTo>
                  <a:lnTo>
                    <a:pt x="7018909" y="8833485"/>
                  </a:lnTo>
                  <a:close/>
                  <a:moveTo>
                    <a:pt x="7018909" y="8858885"/>
                  </a:moveTo>
                  <a:lnTo>
                    <a:pt x="7018909" y="8871585"/>
                  </a:lnTo>
                  <a:lnTo>
                    <a:pt x="7006209" y="8871585"/>
                  </a:lnTo>
                  <a:lnTo>
                    <a:pt x="7006209" y="8858885"/>
                  </a:lnTo>
                  <a:close/>
                  <a:moveTo>
                    <a:pt x="7006209" y="8884285"/>
                  </a:moveTo>
                  <a:lnTo>
                    <a:pt x="7006209" y="8896985"/>
                  </a:lnTo>
                  <a:lnTo>
                    <a:pt x="6993509" y="8896985"/>
                  </a:lnTo>
                  <a:lnTo>
                    <a:pt x="6993509" y="8884285"/>
                  </a:lnTo>
                  <a:close/>
                  <a:moveTo>
                    <a:pt x="6993509" y="8909685"/>
                  </a:moveTo>
                  <a:lnTo>
                    <a:pt x="6993509" y="8922385"/>
                  </a:lnTo>
                  <a:lnTo>
                    <a:pt x="6980809" y="8922385"/>
                  </a:lnTo>
                  <a:lnTo>
                    <a:pt x="6980809" y="8909685"/>
                  </a:lnTo>
                  <a:close/>
                  <a:moveTo>
                    <a:pt x="6980809" y="8935085"/>
                  </a:moveTo>
                  <a:lnTo>
                    <a:pt x="6980809" y="8947785"/>
                  </a:lnTo>
                  <a:lnTo>
                    <a:pt x="6968109" y="8947785"/>
                  </a:lnTo>
                  <a:lnTo>
                    <a:pt x="6968109" y="8935085"/>
                  </a:lnTo>
                  <a:close/>
                  <a:moveTo>
                    <a:pt x="6968109" y="8960485"/>
                  </a:moveTo>
                  <a:lnTo>
                    <a:pt x="6968109" y="8973185"/>
                  </a:lnTo>
                  <a:lnTo>
                    <a:pt x="6955409" y="8973185"/>
                  </a:lnTo>
                  <a:lnTo>
                    <a:pt x="6955409" y="8960485"/>
                  </a:lnTo>
                  <a:close/>
                  <a:moveTo>
                    <a:pt x="6955409" y="8985885"/>
                  </a:moveTo>
                  <a:lnTo>
                    <a:pt x="6955409" y="8998585"/>
                  </a:lnTo>
                  <a:lnTo>
                    <a:pt x="6942709" y="8998585"/>
                  </a:lnTo>
                  <a:lnTo>
                    <a:pt x="6942709" y="8985885"/>
                  </a:lnTo>
                  <a:close/>
                  <a:moveTo>
                    <a:pt x="6942709" y="9011285"/>
                  </a:moveTo>
                  <a:lnTo>
                    <a:pt x="6942709" y="9023985"/>
                  </a:lnTo>
                  <a:lnTo>
                    <a:pt x="6930009" y="9023985"/>
                  </a:lnTo>
                  <a:lnTo>
                    <a:pt x="6930009" y="9011285"/>
                  </a:lnTo>
                  <a:close/>
                  <a:moveTo>
                    <a:pt x="6930009" y="9036685"/>
                  </a:moveTo>
                  <a:lnTo>
                    <a:pt x="6930009" y="9049385"/>
                  </a:lnTo>
                  <a:lnTo>
                    <a:pt x="6917309" y="9049385"/>
                  </a:lnTo>
                  <a:lnTo>
                    <a:pt x="6917309" y="9036685"/>
                  </a:lnTo>
                  <a:close/>
                  <a:moveTo>
                    <a:pt x="6917309" y="9062085"/>
                  </a:moveTo>
                  <a:lnTo>
                    <a:pt x="6917309" y="9074785"/>
                  </a:lnTo>
                  <a:lnTo>
                    <a:pt x="6904609" y="9074785"/>
                  </a:lnTo>
                  <a:lnTo>
                    <a:pt x="6904609" y="9062085"/>
                  </a:lnTo>
                  <a:close/>
                  <a:moveTo>
                    <a:pt x="6904609" y="9087485"/>
                  </a:moveTo>
                  <a:lnTo>
                    <a:pt x="6904609" y="9100185"/>
                  </a:lnTo>
                  <a:lnTo>
                    <a:pt x="6891909" y="9100185"/>
                  </a:lnTo>
                  <a:lnTo>
                    <a:pt x="6891909" y="9087485"/>
                  </a:lnTo>
                  <a:close/>
                  <a:moveTo>
                    <a:pt x="6891909" y="9112885"/>
                  </a:moveTo>
                  <a:lnTo>
                    <a:pt x="6891909" y="9125585"/>
                  </a:lnTo>
                  <a:lnTo>
                    <a:pt x="6879209" y="9125585"/>
                  </a:lnTo>
                  <a:lnTo>
                    <a:pt x="6879209" y="9112885"/>
                  </a:lnTo>
                  <a:close/>
                  <a:moveTo>
                    <a:pt x="6879209" y="9138285"/>
                  </a:moveTo>
                  <a:lnTo>
                    <a:pt x="6879209" y="9150985"/>
                  </a:lnTo>
                  <a:lnTo>
                    <a:pt x="6866509" y="9150985"/>
                  </a:lnTo>
                  <a:lnTo>
                    <a:pt x="6866509" y="9138285"/>
                  </a:lnTo>
                  <a:close/>
                  <a:moveTo>
                    <a:pt x="6866509" y="9163685"/>
                  </a:moveTo>
                  <a:lnTo>
                    <a:pt x="6866509" y="9176385"/>
                  </a:lnTo>
                  <a:lnTo>
                    <a:pt x="6853809" y="9176385"/>
                  </a:lnTo>
                  <a:lnTo>
                    <a:pt x="6853809" y="9163685"/>
                  </a:lnTo>
                  <a:close/>
                  <a:moveTo>
                    <a:pt x="6853809" y="9189085"/>
                  </a:moveTo>
                  <a:lnTo>
                    <a:pt x="6853809" y="9201785"/>
                  </a:lnTo>
                  <a:lnTo>
                    <a:pt x="6841109" y="9201785"/>
                  </a:lnTo>
                  <a:lnTo>
                    <a:pt x="6841109" y="9189085"/>
                  </a:lnTo>
                  <a:close/>
                  <a:moveTo>
                    <a:pt x="6841109" y="9214485"/>
                  </a:moveTo>
                  <a:lnTo>
                    <a:pt x="6841109" y="9227185"/>
                  </a:lnTo>
                  <a:lnTo>
                    <a:pt x="6828409" y="9227185"/>
                  </a:lnTo>
                  <a:lnTo>
                    <a:pt x="6828409" y="9214485"/>
                  </a:lnTo>
                  <a:close/>
                  <a:moveTo>
                    <a:pt x="6828409" y="9239885"/>
                  </a:moveTo>
                  <a:lnTo>
                    <a:pt x="6828409" y="9252585"/>
                  </a:lnTo>
                  <a:lnTo>
                    <a:pt x="6815709" y="9252585"/>
                  </a:lnTo>
                  <a:lnTo>
                    <a:pt x="6815709" y="9239885"/>
                  </a:lnTo>
                  <a:close/>
                  <a:moveTo>
                    <a:pt x="6815709" y="9265285"/>
                  </a:moveTo>
                  <a:lnTo>
                    <a:pt x="6815709" y="9277985"/>
                  </a:lnTo>
                  <a:lnTo>
                    <a:pt x="6803009" y="9277985"/>
                  </a:lnTo>
                  <a:lnTo>
                    <a:pt x="6803009" y="9265285"/>
                  </a:lnTo>
                  <a:close/>
                  <a:moveTo>
                    <a:pt x="6803009" y="9290685"/>
                  </a:moveTo>
                  <a:lnTo>
                    <a:pt x="6803009" y="9303385"/>
                  </a:lnTo>
                  <a:lnTo>
                    <a:pt x="6790309" y="9303385"/>
                  </a:lnTo>
                  <a:lnTo>
                    <a:pt x="6790309" y="9290685"/>
                  </a:lnTo>
                  <a:close/>
                  <a:moveTo>
                    <a:pt x="6790309" y="9316085"/>
                  </a:moveTo>
                  <a:lnTo>
                    <a:pt x="6790309" y="9328785"/>
                  </a:lnTo>
                  <a:lnTo>
                    <a:pt x="6777609" y="9328785"/>
                  </a:lnTo>
                  <a:lnTo>
                    <a:pt x="6777609" y="9316085"/>
                  </a:lnTo>
                  <a:close/>
                  <a:moveTo>
                    <a:pt x="6777609" y="9341485"/>
                  </a:moveTo>
                  <a:lnTo>
                    <a:pt x="6777609" y="9354185"/>
                  </a:lnTo>
                  <a:lnTo>
                    <a:pt x="6764909" y="9354185"/>
                  </a:lnTo>
                  <a:lnTo>
                    <a:pt x="6764909" y="9341485"/>
                  </a:lnTo>
                  <a:close/>
                  <a:moveTo>
                    <a:pt x="6764909" y="9366885"/>
                  </a:moveTo>
                  <a:lnTo>
                    <a:pt x="6764909" y="9379585"/>
                  </a:lnTo>
                  <a:lnTo>
                    <a:pt x="6752209" y="9379585"/>
                  </a:lnTo>
                  <a:lnTo>
                    <a:pt x="6752209" y="9366885"/>
                  </a:lnTo>
                  <a:close/>
                  <a:moveTo>
                    <a:pt x="6752209" y="9392285"/>
                  </a:moveTo>
                  <a:lnTo>
                    <a:pt x="6752209" y="9404985"/>
                  </a:lnTo>
                  <a:lnTo>
                    <a:pt x="6739509" y="9404985"/>
                  </a:lnTo>
                  <a:lnTo>
                    <a:pt x="6739509" y="9392285"/>
                  </a:lnTo>
                  <a:close/>
                  <a:moveTo>
                    <a:pt x="6739509" y="9417685"/>
                  </a:moveTo>
                  <a:lnTo>
                    <a:pt x="6739509" y="9430385"/>
                  </a:lnTo>
                  <a:lnTo>
                    <a:pt x="6726809" y="9430385"/>
                  </a:lnTo>
                  <a:lnTo>
                    <a:pt x="6726809" y="9417685"/>
                  </a:lnTo>
                  <a:close/>
                  <a:moveTo>
                    <a:pt x="6726809" y="9443085"/>
                  </a:moveTo>
                  <a:lnTo>
                    <a:pt x="6726809" y="9455785"/>
                  </a:lnTo>
                  <a:lnTo>
                    <a:pt x="6714109" y="9455785"/>
                  </a:lnTo>
                  <a:lnTo>
                    <a:pt x="6714109" y="9443085"/>
                  </a:lnTo>
                  <a:close/>
                  <a:moveTo>
                    <a:pt x="6714109" y="9468485"/>
                  </a:moveTo>
                  <a:lnTo>
                    <a:pt x="6714109" y="9481185"/>
                  </a:lnTo>
                  <a:lnTo>
                    <a:pt x="6701409" y="9481185"/>
                  </a:lnTo>
                  <a:lnTo>
                    <a:pt x="6701409" y="9468485"/>
                  </a:lnTo>
                  <a:close/>
                  <a:moveTo>
                    <a:pt x="6701409" y="9493885"/>
                  </a:moveTo>
                  <a:lnTo>
                    <a:pt x="6701409" y="9506585"/>
                  </a:lnTo>
                  <a:lnTo>
                    <a:pt x="6688709" y="9506585"/>
                  </a:lnTo>
                  <a:lnTo>
                    <a:pt x="6688709" y="9493885"/>
                  </a:lnTo>
                  <a:close/>
                  <a:moveTo>
                    <a:pt x="6688709" y="9519285"/>
                  </a:moveTo>
                  <a:lnTo>
                    <a:pt x="6688709" y="9531985"/>
                  </a:lnTo>
                  <a:lnTo>
                    <a:pt x="6676009" y="9531985"/>
                  </a:lnTo>
                  <a:lnTo>
                    <a:pt x="6676009" y="9519285"/>
                  </a:lnTo>
                  <a:close/>
                  <a:moveTo>
                    <a:pt x="6676009" y="9544685"/>
                  </a:moveTo>
                  <a:lnTo>
                    <a:pt x="6676009" y="9557385"/>
                  </a:lnTo>
                  <a:lnTo>
                    <a:pt x="6663309" y="9557385"/>
                  </a:lnTo>
                  <a:lnTo>
                    <a:pt x="6663309" y="9544685"/>
                  </a:lnTo>
                  <a:close/>
                  <a:moveTo>
                    <a:pt x="6663309" y="9570085"/>
                  </a:moveTo>
                  <a:lnTo>
                    <a:pt x="6663309" y="9582785"/>
                  </a:lnTo>
                  <a:lnTo>
                    <a:pt x="6650609" y="9582785"/>
                  </a:lnTo>
                  <a:lnTo>
                    <a:pt x="6650609" y="9570085"/>
                  </a:lnTo>
                  <a:close/>
                  <a:moveTo>
                    <a:pt x="6650609" y="9595485"/>
                  </a:moveTo>
                  <a:lnTo>
                    <a:pt x="6650609" y="9608185"/>
                  </a:lnTo>
                  <a:lnTo>
                    <a:pt x="6637909" y="9608185"/>
                  </a:lnTo>
                  <a:lnTo>
                    <a:pt x="6637909" y="9595485"/>
                  </a:lnTo>
                  <a:close/>
                  <a:moveTo>
                    <a:pt x="6637909" y="9620885"/>
                  </a:moveTo>
                  <a:lnTo>
                    <a:pt x="6637909" y="9633585"/>
                  </a:lnTo>
                  <a:lnTo>
                    <a:pt x="6625209" y="9633585"/>
                  </a:lnTo>
                  <a:lnTo>
                    <a:pt x="6625209" y="9620885"/>
                  </a:lnTo>
                  <a:close/>
                  <a:moveTo>
                    <a:pt x="6625209" y="9646285"/>
                  </a:moveTo>
                  <a:lnTo>
                    <a:pt x="6625209" y="9658985"/>
                  </a:lnTo>
                  <a:lnTo>
                    <a:pt x="6612509" y="9658985"/>
                  </a:lnTo>
                  <a:lnTo>
                    <a:pt x="6612509" y="9646285"/>
                  </a:lnTo>
                  <a:close/>
                  <a:moveTo>
                    <a:pt x="6612509" y="9671685"/>
                  </a:moveTo>
                  <a:lnTo>
                    <a:pt x="6612509" y="9684385"/>
                  </a:lnTo>
                  <a:lnTo>
                    <a:pt x="6599809" y="9684385"/>
                  </a:lnTo>
                  <a:lnTo>
                    <a:pt x="6599809" y="9671685"/>
                  </a:lnTo>
                  <a:close/>
                  <a:moveTo>
                    <a:pt x="6599809" y="9697085"/>
                  </a:moveTo>
                  <a:lnTo>
                    <a:pt x="6599809" y="9709785"/>
                  </a:lnTo>
                  <a:lnTo>
                    <a:pt x="6587109" y="9709785"/>
                  </a:lnTo>
                  <a:lnTo>
                    <a:pt x="6587109" y="9697085"/>
                  </a:lnTo>
                  <a:close/>
                  <a:moveTo>
                    <a:pt x="6587109" y="9722485"/>
                  </a:moveTo>
                  <a:lnTo>
                    <a:pt x="6587109" y="9735185"/>
                  </a:lnTo>
                  <a:lnTo>
                    <a:pt x="6574409" y="9735185"/>
                  </a:lnTo>
                  <a:lnTo>
                    <a:pt x="6574409" y="9722485"/>
                  </a:lnTo>
                  <a:close/>
                  <a:moveTo>
                    <a:pt x="6574409" y="9747885"/>
                  </a:moveTo>
                  <a:lnTo>
                    <a:pt x="6574409" y="9760585"/>
                  </a:lnTo>
                  <a:lnTo>
                    <a:pt x="6561709" y="9760585"/>
                  </a:lnTo>
                  <a:lnTo>
                    <a:pt x="6561709" y="9747885"/>
                  </a:lnTo>
                  <a:close/>
                  <a:moveTo>
                    <a:pt x="6561709" y="9773285"/>
                  </a:moveTo>
                  <a:lnTo>
                    <a:pt x="6561709" y="9785985"/>
                  </a:lnTo>
                  <a:lnTo>
                    <a:pt x="6549009" y="9785985"/>
                  </a:lnTo>
                  <a:lnTo>
                    <a:pt x="6549009" y="9773285"/>
                  </a:lnTo>
                  <a:close/>
                  <a:moveTo>
                    <a:pt x="6549009" y="9798685"/>
                  </a:moveTo>
                  <a:lnTo>
                    <a:pt x="6549009" y="9811385"/>
                  </a:lnTo>
                  <a:lnTo>
                    <a:pt x="6536309" y="9811385"/>
                  </a:lnTo>
                  <a:lnTo>
                    <a:pt x="6536309" y="9798685"/>
                  </a:lnTo>
                  <a:close/>
                  <a:moveTo>
                    <a:pt x="6536309" y="9824085"/>
                  </a:moveTo>
                  <a:lnTo>
                    <a:pt x="6536309" y="9836785"/>
                  </a:lnTo>
                  <a:lnTo>
                    <a:pt x="6523609" y="9836785"/>
                  </a:lnTo>
                  <a:lnTo>
                    <a:pt x="6523609" y="9824085"/>
                  </a:lnTo>
                  <a:close/>
                  <a:moveTo>
                    <a:pt x="6523609" y="9849485"/>
                  </a:moveTo>
                  <a:lnTo>
                    <a:pt x="6523609" y="9862185"/>
                  </a:lnTo>
                  <a:lnTo>
                    <a:pt x="6510909" y="9862185"/>
                  </a:lnTo>
                  <a:lnTo>
                    <a:pt x="6510909" y="9849485"/>
                  </a:lnTo>
                  <a:close/>
                  <a:moveTo>
                    <a:pt x="6510909" y="9874885"/>
                  </a:moveTo>
                  <a:lnTo>
                    <a:pt x="6510909" y="9887585"/>
                  </a:lnTo>
                  <a:lnTo>
                    <a:pt x="6498209" y="9887585"/>
                  </a:lnTo>
                  <a:lnTo>
                    <a:pt x="6498209" y="9874885"/>
                  </a:lnTo>
                  <a:close/>
                  <a:moveTo>
                    <a:pt x="6498209" y="9900285"/>
                  </a:moveTo>
                  <a:lnTo>
                    <a:pt x="6498209" y="9912985"/>
                  </a:lnTo>
                  <a:lnTo>
                    <a:pt x="6485509" y="9912985"/>
                  </a:lnTo>
                  <a:lnTo>
                    <a:pt x="6485509" y="9900285"/>
                  </a:lnTo>
                  <a:close/>
                  <a:moveTo>
                    <a:pt x="6485509" y="9925685"/>
                  </a:moveTo>
                  <a:lnTo>
                    <a:pt x="6485509" y="9938385"/>
                  </a:lnTo>
                  <a:lnTo>
                    <a:pt x="6472809" y="9938385"/>
                  </a:lnTo>
                  <a:lnTo>
                    <a:pt x="6472809" y="9925685"/>
                  </a:lnTo>
                  <a:close/>
                  <a:moveTo>
                    <a:pt x="6472809" y="9951085"/>
                  </a:moveTo>
                  <a:lnTo>
                    <a:pt x="6472809" y="9963785"/>
                  </a:lnTo>
                  <a:lnTo>
                    <a:pt x="6460109" y="9963785"/>
                  </a:lnTo>
                  <a:lnTo>
                    <a:pt x="6460109" y="9951085"/>
                  </a:lnTo>
                  <a:close/>
                  <a:moveTo>
                    <a:pt x="6460109" y="9976485"/>
                  </a:moveTo>
                  <a:lnTo>
                    <a:pt x="6460109" y="9989185"/>
                  </a:lnTo>
                  <a:lnTo>
                    <a:pt x="6447409" y="9989185"/>
                  </a:lnTo>
                  <a:lnTo>
                    <a:pt x="6447409" y="9976485"/>
                  </a:lnTo>
                  <a:close/>
                  <a:moveTo>
                    <a:pt x="6447409" y="10001885"/>
                  </a:moveTo>
                  <a:lnTo>
                    <a:pt x="6447409" y="10014585"/>
                  </a:lnTo>
                  <a:lnTo>
                    <a:pt x="6434709" y="10014585"/>
                  </a:lnTo>
                  <a:lnTo>
                    <a:pt x="6434709" y="10001885"/>
                  </a:lnTo>
                  <a:close/>
                  <a:moveTo>
                    <a:pt x="6434709" y="10027285"/>
                  </a:moveTo>
                  <a:lnTo>
                    <a:pt x="6434709" y="10039985"/>
                  </a:lnTo>
                  <a:lnTo>
                    <a:pt x="6422009" y="10039985"/>
                  </a:lnTo>
                  <a:lnTo>
                    <a:pt x="6422009" y="10027285"/>
                  </a:lnTo>
                  <a:close/>
                  <a:moveTo>
                    <a:pt x="6422009" y="10052685"/>
                  </a:moveTo>
                  <a:lnTo>
                    <a:pt x="6422009" y="10065385"/>
                  </a:lnTo>
                  <a:lnTo>
                    <a:pt x="6409309" y="10065385"/>
                  </a:lnTo>
                  <a:lnTo>
                    <a:pt x="6409309" y="10052685"/>
                  </a:lnTo>
                  <a:close/>
                  <a:moveTo>
                    <a:pt x="6409309" y="10078085"/>
                  </a:moveTo>
                  <a:lnTo>
                    <a:pt x="6409309" y="10090785"/>
                  </a:lnTo>
                  <a:lnTo>
                    <a:pt x="6396609" y="10090785"/>
                  </a:lnTo>
                  <a:lnTo>
                    <a:pt x="6396609" y="10078085"/>
                  </a:lnTo>
                  <a:close/>
                  <a:moveTo>
                    <a:pt x="6396609" y="10103485"/>
                  </a:moveTo>
                  <a:lnTo>
                    <a:pt x="6396609" y="10116185"/>
                  </a:lnTo>
                  <a:lnTo>
                    <a:pt x="6383909" y="10116185"/>
                  </a:lnTo>
                  <a:lnTo>
                    <a:pt x="6383909" y="10103485"/>
                  </a:lnTo>
                  <a:close/>
                  <a:moveTo>
                    <a:pt x="6383909" y="10128885"/>
                  </a:moveTo>
                  <a:lnTo>
                    <a:pt x="6383909" y="10141585"/>
                  </a:lnTo>
                  <a:lnTo>
                    <a:pt x="6371209" y="10141585"/>
                  </a:lnTo>
                  <a:lnTo>
                    <a:pt x="6371209" y="10128885"/>
                  </a:lnTo>
                  <a:close/>
                  <a:moveTo>
                    <a:pt x="6371209" y="10154285"/>
                  </a:moveTo>
                  <a:lnTo>
                    <a:pt x="6371209" y="10166985"/>
                  </a:lnTo>
                  <a:lnTo>
                    <a:pt x="6358509" y="10166985"/>
                  </a:lnTo>
                  <a:lnTo>
                    <a:pt x="6358509" y="10154285"/>
                  </a:lnTo>
                  <a:close/>
                  <a:moveTo>
                    <a:pt x="6358509" y="10179685"/>
                  </a:moveTo>
                  <a:lnTo>
                    <a:pt x="6358509" y="10192385"/>
                  </a:lnTo>
                  <a:lnTo>
                    <a:pt x="6345809" y="10192385"/>
                  </a:lnTo>
                  <a:lnTo>
                    <a:pt x="6345809" y="10179685"/>
                  </a:lnTo>
                  <a:close/>
                  <a:moveTo>
                    <a:pt x="6345809" y="10205085"/>
                  </a:moveTo>
                  <a:lnTo>
                    <a:pt x="6345809" y="10217785"/>
                  </a:lnTo>
                  <a:lnTo>
                    <a:pt x="6333109" y="10217785"/>
                  </a:lnTo>
                  <a:lnTo>
                    <a:pt x="6333109" y="10205085"/>
                  </a:lnTo>
                  <a:close/>
                  <a:moveTo>
                    <a:pt x="6333109" y="10230485"/>
                  </a:moveTo>
                  <a:lnTo>
                    <a:pt x="6333109" y="10243185"/>
                  </a:lnTo>
                  <a:lnTo>
                    <a:pt x="6320409" y="10243185"/>
                  </a:lnTo>
                  <a:lnTo>
                    <a:pt x="6320409" y="10230485"/>
                  </a:lnTo>
                  <a:close/>
                  <a:moveTo>
                    <a:pt x="6320409" y="10255885"/>
                  </a:moveTo>
                  <a:lnTo>
                    <a:pt x="6320409" y="10268585"/>
                  </a:lnTo>
                  <a:lnTo>
                    <a:pt x="6307709" y="10268585"/>
                  </a:lnTo>
                  <a:lnTo>
                    <a:pt x="6307709" y="10255885"/>
                  </a:lnTo>
                  <a:close/>
                  <a:moveTo>
                    <a:pt x="6307709" y="10281285"/>
                  </a:moveTo>
                  <a:lnTo>
                    <a:pt x="6307709" y="10293985"/>
                  </a:lnTo>
                  <a:lnTo>
                    <a:pt x="6295009" y="10293985"/>
                  </a:lnTo>
                  <a:lnTo>
                    <a:pt x="6295009" y="10281285"/>
                  </a:lnTo>
                  <a:close/>
                  <a:moveTo>
                    <a:pt x="6295009" y="10306685"/>
                  </a:moveTo>
                  <a:lnTo>
                    <a:pt x="6295009" y="10319385"/>
                  </a:lnTo>
                  <a:lnTo>
                    <a:pt x="6282309" y="10319385"/>
                  </a:lnTo>
                  <a:lnTo>
                    <a:pt x="6282309" y="10306685"/>
                  </a:lnTo>
                  <a:close/>
                  <a:moveTo>
                    <a:pt x="6282309" y="10332085"/>
                  </a:moveTo>
                  <a:lnTo>
                    <a:pt x="6282309" y="10344785"/>
                  </a:lnTo>
                  <a:lnTo>
                    <a:pt x="6269609" y="10344785"/>
                  </a:lnTo>
                  <a:lnTo>
                    <a:pt x="6269609" y="10332085"/>
                  </a:lnTo>
                  <a:close/>
                  <a:moveTo>
                    <a:pt x="6269609" y="10357485"/>
                  </a:moveTo>
                  <a:lnTo>
                    <a:pt x="6269609" y="10370185"/>
                  </a:lnTo>
                  <a:lnTo>
                    <a:pt x="6256909" y="10370185"/>
                  </a:lnTo>
                  <a:lnTo>
                    <a:pt x="6256909" y="10357485"/>
                  </a:lnTo>
                  <a:close/>
                  <a:moveTo>
                    <a:pt x="6256909" y="10382885"/>
                  </a:moveTo>
                  <a:lnTo>
                    <a:pt x="6256909" y="10395585"/>
                  </a:lnTo>
                  <a:lnTo>
                    <a:pt x="6244209" y="10395585"/>
                  </a:lnTo>
                  <a:lnTo>
                    <a:pt x="6244209" y="10382885"/>
                  </a:lnTo>
                  <a:close/>
                  <a:moveTo>
                    <a:pt x="6244209" y="10408285"/>
                  </a:moveTo>
                  <a:lnTo>
                    <a:pt x="6244209" y="10420985"/>
                  </a:lnTo>
                  <a:lnTo>
                    <a:pt x="6231509" y="10420985"/>
                  </a:lnTo>
                  <a:lnTo>
                    <a:pt x="6231509" y="10408285"/>
                  </a:lnTo>
                  <a:close/>
                  <a:moveTo>
                    <a:pt x="6231509" y="10433685"/>
                  </a:moveTo>
                  <a:lnTo>
                    <a:pt x="6231509" y="10446385"/>
                  </a:lnTo>
                  <a:lnTo>
                    <a:pt x="6218809" y="10446385"/>
                  </a:lnTo>
                  <a:lnTo>
                    <a:pt x="6218809" y="10433685"/>
                  </a:lnTo>
                  <a:close/>
                  <a:moveTo>
                    <a:pt x="6218809" y="10459085"/>
                  </a:moveTo>
                  <a:lnTo>
                    <a:pt x="6218809" y="10471785"/>
                  </a:lnTo>
                  <a:lnTo>
                    <a:pt x="6206109" y="10471785"/>
                  </a:lnTo>
                  <a:lnTo>
                    <a:pt x="6206109" y="10459085"/>
                  </a:lnTo>
                  <a:close/>
                  <a:moveTo>
                    <a:pt x="6206109" y="10484485"/>
                  </a:moveTo>
                  <a:lnTo>
                    <a:pt x="6206109" y="10497185"/>
                  </a:lnTo>
                  <a:lnTo>
                    <a:pt x="6193409" y="10497185"/>
                  </a:lnTo>
                  <a:lnTo>
                    <a:pt x="6193409" y="10484485"/>
                  </a:lnTo>
                  <a:close/>
                  <a:moveTo>
                    <a:pt x="6193409" y="10509885"/>
                  </a:moveTo>
                  <a:lnTo>
                    <a:pt x="6193409" y="10522585"/>
                  </a:lnTo>
                  <a:lnTo>
                    <a:pt x="6180709" y="10522585"/>
                  </a:lnTo>
                  <a:lnTo>
                    <a:pt x="6180709" y="10509885"/>
                  </a:lnTo>
                  <a:close/>
                  <a:moveTo>
                    <a:pt x="6180709" y="10535285"/>
                  </a:moveTo>
                  <a:lnTo>
                    <a:pt x="6180709" y="10547985"/>
                  </a:lnTo>
                  <a:lnTo>
                    <a:pt x="6168009" y="10547985"/>
                  </a:lnTo>
                  <a:lnTo>
                    <a:pt x="6168009" y="10535285"/>
                  </a:lnTo>
                  <a:close/>
                  <a:moveTo>
                    <a:pt x="6168009" y="10560685"/>
                  </a:moveTo>
                  <a:lnTo>
                    <a:pt x="6168009" y="10573385"/>
                  </a:lnTo>
                  <a:lnTo>
                    <a:pt x="6155309" y="10573385"/>
                  </a:lnTo>
                  <a:lnTo>
                    <a:pt x="6155309" y="10560685"/>
                  </a:lnTo>
                  <a:close/>
                  <a:moveTo>
                    <a:pt x="6155309" y="10586085"/>
                  </a:moveTo>
                  <a:lnTo>
                    <a:pt x="6155309" y="10598785"/>
                  </a:lnTo>
                  <a:lnTo>
                    <a:pt x="6142609" y="10598785"/>
                  </a:lnTo>
                  <a:lnTo>
                    <a:pt x="6142609" y="10586085"/>
                  </a:lnTo>
                  <a:close/>
                  <a:moveTo>
                    <a:pt x="6142609" y="10611485"/>
                  </a:moveTo>
                  <a:lnTo>
                    <a:pt x="6142609" y="10624185"/>
                  </a:lnTo>
                  <a:lnTo>
                    <a:pt x="6129909" y="10624185"/>
                  </a:lnTo>
                  <a:lnTo>
                    <a:pt x="6129909" y="10611485"/>
                  </a:lnTo>
                  <a:close/>
                  <a:moveTo>
                    <a:pt x="6129909" y="10636885"/>
                  </a:moveTo>
                  <a:lnTo>
                    <a:pt x="6129909" y="10649585"/>
                  </a:lnTo>
                  <a:lnTo>
                    <a:pt x="6117209" y="10649585"/>
                  </a:lnTo>
                  <a:lnTo>
                    <a:pt x="6117209" y="10636885"/>
                  </a:lnTo>
                  <a:close/>
                  <a:moveTo>
                    <a:pt x="6117209" y="10662285"/>
                  </a:moveTo>
                  <a:lnTo>
                    <a:pt x="6117209" y="10674985"/>
                  </a:lnTo>
                  <a:lnTo>
                    <a:pt x="6104509" y="10674985"/>
                  </a:lnTo>
                  <a:lnTo>
                    <a:pt x="6104509" y="10662285"/>
                  </a:lnTo>
                  <a:close/>
                  <a:moveTo>
                    <a:pt x="6104509" y="10687685"/>
                  </a:moveTo>
                  <a:lnTo>
                    <a:pt x="6104509" y="10700385"/>
                  </a:lnTo>
                  <a:lnTo>
                    <a:pt x="6091809" y="10700385"/>
                  </a:lnTo>
                  <a:lnTo>
                    <a:pt x="6091809" y="10687685"/>
                  </a:lnTo>
                  <a:close/>
                  <a:moveTo>
                    <a:pt x="6091809" y="10713085"/>
                  </a:moveTo>
                  <a:lnTo>
                    <a:pt x="6091809" y="10725785"/>
                  </a:lnTo>
                  <a:lnTo>
                    <a:pt x="6079109" y="10725785"/>
                  </a:lnTo>
                  <a:lnTo>
                    <a:pt x="6079109" y="10713085"/>
                  </a:lnTo>
                  <a:close/>
                  <a:moveTo>
                    <a:pt x="6079109" y="10738485"/>
                  </a:moveTo>
                  <a:lnTo>
                    <a:pt x="6079109" y="10751185"/>
                  </a:lnTo>
                  <a:lnTo>
                    <a:pt x="6066409" y="10751185"/>
                  </a:lnTo>
                  <a:lnTo>
                    <a:pt x="6066409" y="10738485"/>
                  </a:lnTo>
                  <a:close/>
                  <a:moveTo>
                    <a:pt x="6066409" y="10763885"/>
                  </a:moveTo>
                  <a:lnTo>
                    <a:pt x="6066409" y="10776585"/>
                  </a:lnTo>
                  <a:lnTo>
                    <a:pt x="6053709" y="10776585"/>
                  </a:lnTo>
                  <a:lnTo>
                    <a:pt x="6053709" y="10763885"/>
                  </a:lnTo>
                  <a:close/>
                  <a:moveTo>
                    <a:pt x="6053709" y="10789285"/>
                  </a:moveTo>
                  <a:lnTo>
                    <a:pt x="6053709" y="10801985"/>
                  </a:lnTo>
                  <a:lnTo>
                    <a:pt x="6041009" y="10801985"/>
                  </a:lnTo>
                  <a:lnTo>
                    <a:pt x="6041009" y="10789285"/>
                  </a:lnTo>
                  <a:close/>
                  <a:moveTo>
                    <a:pt x="6041009" y="10814685"/>
                  </a:moveTo>
                  <a:lnTo>
                    <a:pt x="6041009" y="10827385"/>
                  </a:lnTo>
                  <a:lnTo>
                    <a:pt x="6028309" y="10827385"/>
                  </a:lnTo>
                  <a:lnTo>
                    <a:pt x="6028309" y="10814685"/>
                  </a:lnTo>
                  <a:close/>
                  <a:moveTo>
                    <a:pt x="6028309" y="10840085"/>
                  </a:moveTo>
                  <a:lnTo>
                    <a:pt x="6028309" y="10852785"/>
                  </a:lnTo>
                  <a:lnTo>
                    <a:pt x="6015609" y="10852785"/>
                  </a:lnTo>
                  <a:lnTo>
                    <a:pt x="6015609" y="10840085"/>
                  </a:lnTo>
                  <a:close/>
                  <a:moveTo>
                    <a:pt x="6015609" y="10865485"/>
                  </a:moveTo>
                  <a:lnTo>
                    <a:pt x="6015609" y="10878185"/>
                  </a:lnTo>
                  <a:lnTo>
                    <a:pt x="6002909" y="10878185"/>
                  </a:lnTo>
                  <a:lnTo>
                    <a:pt x="6002909" y="10865485"/>
                  </a:lnTo>
                  <a:close/>
                  <a:moveTo>
                    <a:pt x="6002909" y="10890885"/>
                  </a:moveTo>
                  <a:lnTo>
                    <a:pt x="6002909" y="10903585"/>
                  </a:lnTo>
                  <a:lnTo>
                    <a:pt x="5990209" y="10903585"/>
                  </a:lnTo>
                  <a:lnTo>
                    <a:pt x="5990209" y="10890885"/>
                  </a:lnTo>
                  <a:close/>
                  <a:moveTo>
                    <a:pt x="5990209" y="10916285"/>
                  </a:moveTo>
                  <a:lnTo>
                    <a:pt x="5990209" y="10928985"/>
                  </a:lnTo>
                  <a:lnTo>
                    <a:pt x="5977509" y="10928985"/>
                  </a:lnTo>
                  <a:lnTo>
                    <a:pt x="5977509" y="10916285"/>
                  </a:lnTo>
                  <a:close/>
                  <a:moveTo>
                    <a:pt x="5977509" y="10941685"/>
                  </a:moveTo>
                  <a:lnTo>
                    <a:pt x="5977509" y="10954385"/>
                  </a:lnTo>
                  <a:lnTo>
                    <a:pt x="5964809" y="10954385"/>
                  </a:lnTo>
                  <a:lnTo>
                    <a:pt x="5964809" y="10941685"/>
                  </a:lnTo>
                  <a:close/>
                  <a:moveTo>
                    <a:pt x="5964809" y="10967085"/>
                  </a:moveTo>
                  <a:lnTo>
                    <a:pt x="5964809" y="10979785"/>
                  </a:lnTo>
                  <a:lnTo>
                    <a:pt x="5952109" y="10979785"/>
                  </a:lnTo>
                  <a:lnTo>
                    <a:pt x="5952109" y="10967085"/>
                  </a:lnTo>
                  <a:close/>
                  <a:moveTo>
                    <a:pt x="5952109" y="10992485"/>
                  </a:moveTo>
                  <a:lnTo>
                    <a:pt x="5952109" y="11005185"/>
                  </a:lnTo>
                  <a:lnTo>
                    <a:pt x="5939409" y="11005185"/>
                  </a:lnTo>
                  <a:lnTo>
                    <a:pt x="5939409" y="10992485"/>
                  </a:lnTo>
                  <a:close/>
                  <a:moveTo>
                    <a:pt x="5939409" y="11017885"/>
                  </a:moveTo>
                  <a:lnTo>
                    <a:pt x="5939409" y="11030585"/>
                  </a:lnTo>
                  <a:lnTo>
                    <a:pt x="5926709" y="11030585"/>
                  </a:lnTo>
                  <a:lnTo>
                    <a:pt x="5926709" y="11017885"/>
                  </a:lnTo>
                  <a:close/>
                  <a:moveTo>
                    <a:pt x="5926709" y="11043285"/>
                  </a:moveTo>
                  <a:lnTo>
                    <a:pt x="5926709" y="11055985"/>
                  </a:lnTo>
                  <a:lnTo>
                    <a:pt x="5914009" y="11055985"/>
                  </a:lnTo>
                  <a:lnTo>
                    <a:pt x="5914009" y="11043285"/>
                  </a:lnTo>
                  <a:close/>
                  <a:moveTo>
                    <a:pt x="5914009" y="11068685"/>
                  </a:moveTo>
                  <a:lnTo>
                    <a:pt x="5914009" y="11081385"/>
                  </a:lnTo>
                  <a:lnTo>
                    <a:pt x="5901309" y="11081385"/>
                  </a:lnTo>
                  <a:lnTo>
                    <a:pt x="5901309" y="11068685"/>
                  </a:lnTo>
                  <a:close/>
                  <a:moveTo>
                    <a:pt x="5901309" y="11094085"/>
                  </a:moveTo>
                  <a:lnTo>
                    <a:pt x="5901309" y="11106785"/>
                  </a:lnTo>
                  <a:lnTo>
                    <a:pt x="5888609" y="11106785"/>
                  </a:lnTo>
                  <a:lnTo>
                    <a:pt x="5888609" y="11094085"/>
                  </a:lnTo>
                  <a:close/>
                  <a:moveTo>
                    <a:pt x="5888609" y="11119485"/>
                  </a:moveTo>
                  <a:lnTo>
                    <a:pt x="5888609" y="11132185"/>
                  </a:lnTo>
                  <a:lnTo>
                    <a:pt x="5875909" y="11132185"/>
                  </a:lnTo>
                  <a:lnTo>
                    <a:pt x="5875909" y="11119485"/>
                  </a:lnTo>
                  <a:close/>
                  <a:moveTo>
                    <a:pt x="5875909" y="11144885"/>
                  </a:moveTo>
                  <a:lnTo>
                    <a:pt x="5875909" y="11157585"/>
                  </a:lnTo>
                  <a:lnTo>
                    <a:pt x="5863209" y="11157585"/>
                  </a:lnTo>
                  <a:lnTo>
                    <a:pt x="5863209" y="11144885"/>
                  </a:lnTo>
                  <a:close/>
                  <a:moveTo>
                    <a:pt x="5863209" y="11170285"/>
                  </a:moveTo>
                  <a:lnTo>
                    <a:pt x="5863209" y="11182985"/>
                  </a:lnTo>
                  <a:lnTo>
                    <a:pt x="5850509" y="11182985"/>
                  </a:lnTo>
                  <a:lnTo>
                    <a:pt x="5850509" y="11170285"/>
                  </a:lnTo>
                  <a:close/>
                  <a:moveTo>
                    <a:pt x="5850509" y="11195685"/>
                  </a:moveTo>
                  <a:lnTo>
                    <a:pt x="5850509" y="11208385"/>
                  </a:lnTo>
                  <a:lnTo>
                    <a:pt x="5837809" y="11208385"/>
                  </a:lnTo>
                  <a:lnTo>
                    <a:pt x="5837809" y="11195685"/>
                  </a:lnTo>
                  <a:close/>
                  <a:moveTo>
                    <a:pt x="5837809" y="11221085"/>
                  </a:moveTo>
                  <a:lnTo>
                    <a:pt x="5837809" y="11233785"/>
                  </a:lnTo>
                  <a:lnTo>
                    <a:pt x="5825109" y="11233785"/>
                  </a:lnTo>
                  <a:lnTo>
                    <a:pt x="5825109" y="11221085"/>
                  </a:lnTo>
                  <a:close/>
                  <a:moveTo>
                    <a:pt x="5825109" y="11246485"/>
                  </a:moveTo>
                  <a:lnTo>
                    <a:pt x="5825109" y="11259185"/>
                  </a:lnTo>
                  <a:lnTo>
                    <a:pt x="5812409" y="11259185"/>
                  </a:lnTo>
                  <a:lnTo>
                    <a:pt x="5812409" y="11246485"/>
                  </a:lnTo>
                  <a:close/>
                  <a:moveTo>
                    <a:pt x="5812409" y="11271885"/>
                  </a:moveTo>
                  <a:lnTo>
                    <a:pt x="5812409" y="11284585"/>
                  </a:lnTo>
                  <a:lnTo>
                    <a:pt x="5799709" y="11284585"/>
                  </a:lnTo>
                  <a:lnTo>
                    <a:pt x="5799709" y="11271885"/>
                  </a:lnTo>
                  <a:close/>
                  <a:moveTo>
                    <a:pt x="5799709" y="11297285"/>
                  </a:moveTo>
                  <a:lnTo>
                    <a:pt x="5799709" y="11309985"/>
                  </a:lnTo>
                  <a:lnTo>
                    <a:pt x="5787009" y="11309985"/>
                  </a:lnTo>
                  <a:lnTo>
                    <a:pt x="5787009" y="11297285"/>
                  </a:lnTo>
                  <a:close/>
                  <a:moveTo>
                    <a:pt x="5787009" y="11322685"/>
                  </a:moveTo>
                  <a:lnTo>
                    <a:pt x="5787009" y="11335385"/>
                  </a:lnTo>
                  <a:lnTo>
                    <a:pt x="5774309" y="11335385"/>
                  </a:lnTo>
                  <a:lnTo>
                    <a:pt x="5774309" y="11322685"/>
                  </a:lnTo>
                  <a:close/>
                  <a:moveTo>
                    <a:pt x="5774309" y="11348085"/>
                  </a:moveTo>
                  <a:lnTo>
                    <a:pt x="5774309" y="11360785"/>
                  </a:lnTo>
                  <a:lnTo>
                    <a:pt x="5761609" y="11360785"/>
                  </a:lnTo>
                  <a:lnTo>
                    <a:pt x="5761609" y="11348085"/>
                  </a:lnTo>
                  <a:close/>
                  <a:moveTo>
                    <a:pt x="5761609" y="11373485"/>
                  </a:moveTo>
                  <a:lnTo>
                    <a:pt x="5761609" y="11386185"/>
                  </a:lnTo>
                  <a:lnTo>
                    <a:pt x="5748909" y="11386185"/>
                  </a:lnTo>
                  <a:lnTo>
                    <a:pt x="5748909" y="11373485"/>
                  </a:lnTo>
                  <a:close/>
                  <a:moveTo>
                    <a:pt x="5748909" y="11398885"/>
                  </a:moveTo>
                  <a:lnTo>
                    <a:pt x="5748909" y="11411585"/>
                  </a:lnTo>
                  <a:lnTo>
                    <a:pt x="5736209" y="11411585"/>
                  </a:lnTo>
                  <a:lnTo>
                    <a:pt x="5736209" y="11398885"/>
                  </a:lnTo>
                  <a:close/>
                  <a:moveTo>
                    <a:pt x="5736209" y="11424285"/>
                  </a:moveTo>
                  <a:lnTo>
                    <a:pt x="5736209" y="11436985"/>
                  </a:lnTo>
                  <a:lnTo>
                    <a:pt x="5723509" y="11436985"/>
                  </a:lnTo>
                  <a:lnTo>
                    <a:pt x="5723509" y="11424285"/>
                  </a:lnTo>
                  <a:close/>
                  <a:moveTo>
                    <a:pt x="5723509" y="11449685"/>
                  </a:moveTo>
                  <a:lnTo>
                    <a:pt x="5723509" y="11462385"/>
                  </a:lnTo>
                  <a:lnTo>
                    <a:pt x="5710809" y="11462385"/>
                  </a:lnTo>
                  <a:lnTo>
                    <a:pt x="5710809" y="11449685"/>
                  </a:lnTo>
                  <a:close/>
                  <a:moveTo>
                    <a:pt x="5710809" y="11475085"/>
                  </a:moveTo>
                  <a:lnTo>
                    <a:pt x="5710809" y="11487785"/>
                  </a:lnTo>
                  <a:lnTo>
                    <a:pt x="5698109" y="11487785"/>
                  </a:lnTo>
                  <a:lnTo>
                    <a:pt x="5698109" y="11475085"/>
                  </a:lnTo>
                  <a:close/>
                  <a:moveTo>
                    <a:pt x="5698109" y="11500485"/>
                  </a:moveTo>
                  <a:lnTo>
                    <a:pt x="5698109" y="11513185"/>
                  </a:lnTo>
                  <a:lnTo>
                    <a:pt x="5685409" y="11513185"/>
                  </a:lnTo>
                  <a:lnTo>
                    <a:pt x="5685409" y="11500485"/>
                  </a:lnTo>
                  <a:close/>
                  <a:moveTo>
                    <a:pt x="5685409" y="11525885"/>
                  </a:moveTo>
                  <a:lnTo>
                    <a:pt x="5685409" y="11538585"/>
                  </a:lnTo>
                  <a:lnTo>
                    <a:pt x="5672709" y="11538585"/>
                  </a:lnTo>
                  <a:lnTo>
                    <a:pt x="5672709" y="11525885"/>
                  </a:lnTo>
                  <a:close/>
                  <a:moveTo>
                    <a:pt x="5672709" y="11551285"/>
                  </a:moveTo>
                  <a:lnTo>
                    <a:pt x="5672709" y="11563985"/>
                  </a:lnTo>
                  <a:lnTo>
                    <a:pt x="5660009" y="11563985"/>
                  </a:lnTo>
                  <a:lnTo>
                    <a:pt x="5660009" y="11551285"/>
                  </a:lnTo>
                  <a:close/>
                  <a:moveTo>
                    <a:pt x="5660009" y="11576685"/>
                  </a:moveTo>
                  <a:lnTo>
                    <a:pt x="5660009" y="11589385"/>
                  </a:lnTo>
                  <a:lnTo>
                    <a:pt x="5647309" y="11589385"/>
                  </a:lnTo>
                  <a:lnTo>
                    <a:pt x="5647309" y="11576685"/>
                  </a:lnTo>
                  <a:close/>
                  <a:moveTo>
                    <a:pt x="5647309" y="11602085"/>
                  </a:moveTo>
                  <a:lnTo>
                    <a:pt x="5647309" y="11614785"/>
                  </a:lnTo>
                  <a:lnTo>
                    <a:pt x="5634609" y="11614785"/>
                  </a:lnTo>
                  <a:lnTo>
                    <a:pt x="5634609" y="11602085"/>
                  </a:lnTo>
                  <a:close/>
                  <a:moveTo>
                    <a:pt x="5634609" y="11627485"/>
                  </a:moveTo>
                  <a:lnTo>
                    <a:pt x="5634609" y="11640185"/>
                  </a:lnTo>
                  <a:lnTo>
                    <a:pt x="5621909" y="11640185"/>
                  </a:lnTo>
                  <a:lnTo>
                    <a:pt x="5621909" y="11627485"/>
                  </a:lnTo>
                  <a:close/>
                  <a:moveTo>
                    <a:pt x="5621909" y="11652885"/>
                  </a:moveTo>
                  <a:lnTo>
                    <a:pt x="5621909" y="11665585"/>
                  </a:lnTo>
                  <a:lnTo>
                    <a:pt x="5609209" y="11665585"/>
                  </a:lnTo>
                  <a:lnTo>
                    <a:pt x="5609209" y="11652885"/>
                  </a:lnTo>
                  <a:close/>
                  <a:moveTo>
                    <a:pt x="5609209" y="11678285"/>
                  </a:moveTo>
                  <a:lnTo>
                    <a:pt x="5609209" y="11690985"/>
                  </a:lnTo>
                  <a:lnTo>
                    <a:pt x="5596509" y="11690985"/>
                  </a:lnTo>
                  <a:lnTo>
                    <a:pt x="5596509" y="11678285"/>
                  </a:lnTo>
                  <a:close/>
                  <a:moveTo>
                    <a:pt x="5596509" y="11703685"/>
                  </a:moveTo>
                  <a:lnTo>
                    <a:pt x="5596509" y="11716385"/>
                  </a:lnTo>
                  <a:lnTo>
                    <a:pt x="5583809" y="11716385"/>
                  </a:lnTo>
                  <a:lnTo>
                    <a:pt x="5583809" y="11703685"/>
                  </a:lnTo>
                  <a:close/>
                  <a:moveTo>
                    <a:pt x="5583809" y="11729085"/>
                  </a:moveTo>
                  <a:lnTo>
                    <a:pt x="5583809" y="11741785"/>
                  </a:lnTo>
                  <a:lnTo>
                    <a:pt x="5571109" y="11741785"/>
                  </a:lnTo>
                  <a:lnTo>
                    <a:pt x="5571109" y="11729085"/>
                  </a:lnTo>
                  <a:close/>
                  <a:moveTo>
                    <a:pt x="5571109" y="11754485"/>
                  </a:moveTo>
                  <a:lnTo>
                    <a:pt x="5571109" y="11767185"/>
                  </a:lnTo>
                  <a:lnTo>
                    <a:pt x="5558409" y="11767185"/>
                  </a:lnTo>
                  <a:lnTo>
                    <a:pt x="5558409" y="11754485"/>
                  </a:lnTo>
                  <a:close/>
                  <a:moveTo>
                    <a:pt x="5558409" y="11779885"/>
                  </a:moveTo>
                  <a:lnTo>
                    <a:pt x="5558409" y="11792585"/>
                  </a:lnTo>
                  <a:lnTo>
                    <a:pt x="5545709" y="11792585"/>
                  </a:lnTo>
                  <a:lnTo>
                    <a:pt x="5545709" y="11779885"/>
                  </a:lnTo>
                  <a:close/>
                  <a:moveTo>
                    <a:pt x="5545709" y="11805285"/>
                  </a:moveTo>
                  <a:lnTo>
                    <a:pt x="5545709" y="11817985"/>
                  </a:lnTo>
                  <a:lnTo>
                    <a:pt x="5533009" y="11817985"/>
                  </a:lnTo>
                  <a:lnTo>
                    <a:pt x="5533009" y="11805285"/>
                  </a:lnTo>
                  <a:close/>
                  <a:moveTo>
                    <a:pt x="5533009" y="11830685"/>
                  </a:moveTo>
                  <a:lnTo>
                    <a:pt x="5533009" y="11843385"/>
                  </a:lnTo>
                  <a:lnTo>
                    <a:pt x="5520309" y="11843385"/>
                  </a:lnTo>
                  <a:lnTo>
                    <a:pt x="5520309" y="11830685"/>
                  </a:lnTo>
                  <a:close/>
                  <a:moveTo>
                    <a:pt x="5520309" y="11856085"/>
                  </a:moveTo>
                  <a:lnTo>
                    <a:pt x="5520309" y="11868785"/>
                  </a:lnTo>
                  <a:lnTo>
                    <a:pt x="5507609" y="11868785"/>
                  </a:lnTo>
                  <a:lnTo>
                    <a:pt x="5507609" y="11856085"/>
                  </a:lnTo>
                  <a:close/>
                  <a:moveTo>
                    <a:pt x="5507609" y="11881485"/>
                  </a:moveTo>
                  <a:lnTo>
                    <a:pt x="5507609" y="11894185"/>
                  </a:lnTo>
                  <a:lnTo>
                    <a:pt x="5494909" y="11894185"/>
                  </a:lnTo>
                  <a:lnTo>
                    <a:pt x="5494909" y="11881485"/>
                  </a:lnTo>
                  <a:close/>
                  <a:moveTo>
                    <a:pt x="5494909" y="11906885"/>
                  </a:moveTo>
                  <a:lnTo>
                    <a:pt x="5494909" y="11919585"/>
                  </a:lnTo>
                  <a:lnTo>
                    <a:pt x="5482209" y="11919585"/>
                  </a:lnTo>
                  <a:lnTo>
                    <a:pt x="5482209" y="11906885"/>
                  </a:lnTo>
                  <a:close/>
                  <a:moveTo>
                    <a:pt x="5482209" y="11932285"/>
                  </a:moveTo>
                  <a:lnTo>
                    <a:pt x="5482209" y="11944985"/>
                  </a:lnTo>
                  <a:lnTo>
                    <a:pt x="5469509" y="11944985"/>
                  </a:lnTo>
                  <a:lnTo>
                    <a:pt x="5469509" y="11932285"/>
                  </a:lnTo>
                  <a:close/>
                  <a:moveTo>
                    <a:pt x="5469509" y="11957685"/>
                  </a:moveTo>
                  <a:lnTo>
                    <a:pt x="5469509" y="11970385"/>
                  </a:lnTo>
                  <a:lnTo>
                    <a:pt x="5456809" y="11970385"/>
                  </a:lnTo>
                  <a:lnTo>
                    <a:pt x="5456809" y="11957685"/>
                  </a:lnTo>
                  <a:close/>
                  <a:moveTo>
                    <a:pt x="5456809" y="11983085"/>
                  </a:moveTo>
                  <a:lnTo>
                    <a:pt x="5456809" y="11995785"/>
                  </a:lnTo>
                  <a:lnTo>
                    <a:pt x="5444109" y="11995785"/>
                  </a:lnTo>
                  <a:lnTo>
                    <a:pt x="5444109" y="11983085"/>
                  </a:lnTo>
                  <a:close/>
                  <a:moveTo>
                    <a:pt x="5444109" y="12008485"/>
                  </a:moveTo>
                  <a:lnTo>
                    <a:pt x="5444109" y="12021185"/>
                  </a:lnTo>
                  <a:lnTo>
                    <a:pt x="5431409" y="12021185"/>
                  </a:lnTo>
                  <a:lnTo>
                    <a:pt x="5431409" y="12008485"/>
                  </a:lnTo>
                  <a:close/>
                  <a:moveTo>
                    <a:pt x="5431409" y="12033885"/>
                  </a:moveTo>
                  <a:lnTo>
                    <a:pt x="5431409" y="12046585"/>
                  </a:lnTo>
                  <a:lnTo>
                    <a:pt x="5418709" y="12046585"/>
                  </a:lnTo>
                  <a:lnTo>
                    <a:pt x="5418709" y="12033885"/>
                  </a:lnTo>
                  <a:close/>
                  <a:moveTo>
                    <a:pt x="5418709" y="12059285"/>
                  </a:moveTo>
                  <a:lnTo>
                    <a:pt x="5418709" y="12071985"/>
                  </a:lnTo>
                  <a:lnTo>
                    <a:pt x="5406009" y="12071985"/>
                  </a:lnTo>
                  <a:lnTo>
                    <a:pt x="5406009" y="12059285"/>
                  </a:lnTo>
                  <a:close/>
                  <a:moveTo>
                    <a:pt x="5406009" y="12084685"/>
                  </a:moveTo>
                  <a:lnTo>
                    <a:pt x="5406009" y="12097385"/>
                  </a:lnTo>
                  <a:lnTo>
                    <a:pt x="5393309" y="12097385"/>
                  </a:lnTo>
                  <a:lnTo>
                    <a:pt x="5393309" y="12084685"/>
                  </a:lnTo>
                  <a:close/>
                  <a:moveTo>
                    <a:pt x="5393309" y="12110085"/>
                  </a:moveTo>
                  <a:lnTo>
                    <a:pt x="5393309" y="12122785"/>
                  </a:lnTo>
                  <a:lnTo>
                    <a:pt x="5380609" y="12122785"/>
                  </a:lnTo>
                  <a:lnTo>
                    <a:pt x="5380609" y="12110085"/>
                  </a:lnTo>
                  <a:close/>
                  <a:moveTo>
                    <a:pt x="5380609" y="12135485"/>
                  </a:moveTo>
                  <a:lnTo>
                    <a:pt x="5380609" y="12148185"/>
                  </a:lnTo>
                  <a:lnTo>
                    <a:pt x="5367909" y="12148185"/>
                  </a:lnTo>
                  <a:lnTo>
                    <a:pt x="5367909" y="12135485"/>
                  </a:lnTo>
                  <a:close/>
                  <a:moveTo>
                    <a:pt x="5367909" y="12160885"/>
                  </a:moveTo>
                  <a:lnTo>
                    <a:pt x="5367909" y="12173585"/>
                  </a:lnTo>
                  <a:lnTo>
                    <a:pt x="5355209" y="12173585"/>
                  </a:lnTo>
                  <a:lnTo>
                    <a:pt x="5355209" y="12160885"/>
                  </a:lnTo>
                  <a:close/>
                  <a:moveTo>
                    <a:pt x="5355209" y="12186285"/>
                  </a:moveTo>
                  <a:lnTo>
                    <a:pt x="5355209" y="12198985"/>
                  </a:lnTo>
                  <a:lnTo>
                    <a:pt x="5342509" y="12198985"/>
                  </a:lnTo>
                  <a:lnTo>
                    <a:pt x="5342509" y="12186285"/>
                  </a:lnTo>
                  <a:close/>
                  <a:moveTo>
                    <a:pt x="5342509" y="12211685"/>
                  </a:moveTo>
                  <a:lnTo>
                    <a:pt x="5342509" y="12224385"/>
                  </a:lnTo>
                  <a:lnTo>
                    <a:pt x="5329809" y="12224385"/>
                  </a:lnTo>
                  <a:lnTo>
                    <a:pt x="5329809" y="12211685"/>
                  </a:lnTo>
                  <a:close/>
                  <a:moveTo>
                    <a:pt x="5329809" y="12237085"/>
                  </a:moveTo>
                  <a:lnTo>
                    <a:pt x="5329809" y="12249785"/>
                  </a:lnTo>
                  <a:lnTo>
                    <a:pt x="5317109" y="12249785"/>
                  </a:lnTo>
                  <a:lnTo>
                    <a:pt x="5317109" y="12237085"/>
                  </a:lnTo>
                  <a:close/>
                  <a:moveTo>
                    <a:pt x="5317109" y="12262485"/>
                  </a:moveTo>
                  <a:lnTo>
                    <a:pt x="5317109" y="12275185"/>
                  </a:lnTo>
                  <a:lnTo>
                    <a:pt x="5304409" y="12275185"/>
                  </a:lnTo>
                  <a:lnTo>
                    <a:pt x="5304409" y="12262485"/>
                  </a:lnTo>
                  <a:close/>
                  <a:moveTo>
                    <a:pt x="5304409" y="12287885"/>
                  </a:moveTo>
                  <a:lnTo>
                    <a:pt x="5304409" y="12300585"/>
                  </a:lnTo>
                  <a:lnTo>
                    <a:pt x="5291709" y="12300585"/>
                  </a:lnTo>
                  <a:lnTo>
                    <a:pt x="5291709" y="12287885"/>
                  </a:lnTo>
                  <a:close/>
                  <a:moveTo>
                    <a:pt x="5291709" y="12313285"/>
                  </a:moveTo>
                  <a:lnTo>
                    <a:pt x="5291709" y="12325985"/>
                  </a:lnTo>
                  <a:lnTo>
                    <a:pt x="5279009" y="12325985"/>
                  </a:lnTo>
                  <a:lnTo>
                    <a:pt x="5279009" y="12313285"/>
                  </a:lnTo>
                  <a:close/>
                  <a:moveTo>
                    <a:pt x="5279009" y="12338685"/>
                  </a:moveTo>
                  <a:lnTo>
                    <a:pt x="5279009" y="12351385"/>
                  </a:lnTo>
                  <a:lnTo>
                    <a:pt x="5266309" y="12351385"/>
                  </a:lnTo>
                  <a:lnTo>
                    <a:pt x="5266309" y="12338685"/>
                  </a:lnTo>
                  <a:close/>
                  <a:moveTo>
                    <a:pt x="5266309" y="12364085"/>
                  </a:moveTo>
                  <a:lnTo>
                    <a:pt x="5266309" y="12376785"/>
                  </a:lnTo>
                  <a:lnTo>
                    <a:pt x="5253609" y="12376785"/>
                  </a:lnTo>
                  <a:lnTo>
                    <a:pt x="5253609" y="12364085"/>
                  </a:lnTo>
                  <a:close/>
                  <a:moveTo>
                    <a:pt x="5253609" y="12389485"/>
                  </a:moveTo>
                  <a:lnTo>
                    <a:pt x="5253609" y="12402185"/>
                  </a:lnTo>
                  <a:lnTo>
                    <a:pt x="5240909" y="12402185"/>
                  </a:lnTo>
                  <a:lnTo>
                    <a:pt x="5240909" y="12389485"/>
                  </a:lnTo>
                  <a:close/>
                  <a:moveTo>
                    <a:pt x="5240909" y="12414885"/>
                  </a:moveTo>
                  <a:lnTo>
                    <a:pt x="5240909" y="12427585"/>
                  </a:lnTo>
                  <a:lnTo>
                    <a:pt x="5228209" y="12427585"/>
                  </a:lnTo>
                  <a:lnTo>
                    <a:pt x="5228209" y="12414885"/>
                  </a:lnTo>
                  <a:close/>
                  <a:moveTo>
                    <a:pt x="5228209" y="12440285"/>
                  </a:moveTo>
                  <a:lnTo>
                    <a:pt x="5228209" y="12452985"/>
                  </a:lnTo>
                  <a:lnTo>
                    <a:pt x="5215509" y="12452985"/>
                  </a:lnTo>
                  <a:lnTo>
                    <a:pt x="5215509" y="12440285"/>
                  </a:lnTo>
                  <a:close/>
                  <a:moveTo>
                    <a:pt x="5215509" y="12465685"/>
                  </a:moveTo>
                  <a:lnTo>
                    <a:pt x="5215509" y="12478385"/>
                  </a:lnTo>
                  <a:lnTo>
                    <a:pt x="5202809" y="12478385"/>
                  </a:lnTo>
                  <a:lnTo>
                    <a:pt x="5202809" y="12465685"/>
                  </a:lnTo>
                  <a:close/>
                  <a:moveTo>
                    <a:pt x="5202809" y="12491085"/>
                  </a:moveTo>
                  <a:lnTo>
                    <a:pt x="5202809" y="12503785"/>
                  </a:lnTo>
                  <a:lnTo>
                    <a:pt x="5190109" y="12503785"/>
                  </a:lnTo>
                  <a:lnTo>
                    <a:pt x="5190109" y="12491085"/>
                  </a:lnTo>
                  <a:close/>
                  <a:moveTo>
                    <a:pt x="5190109" y="12516485"/>
                  </a:moveTo>
                  <a:lnTo>
                    <a:pt x="5190109" y="12529185"/>
                  </a:lnTo>
                  <a:lnTo>
                    <a:pt x="5177409" y="12529185"/>
                  </a:lnTo>
                  <a:lnTo>
                    <a:pt x="5177409" y="12516485"/>
                  </a:lnTo>
                  <a:close/>
                  <a:moveTo>
                    <a:pt x="5177409" y="12541885"/>
                  </a:moveTo>
                  <a:lnTo>
                    <a:pt x="5177409" y="12554585"/>
                  </a:lnTo>
                  <a:lnTo>
                    <a:pt x="5164709" y="12554585"/>
                  </a:lnTo>
                  <a:lnTo>
                    <a:pt x="5164709" y="12541885"/>
                  </a:lnTo>
                  <a:close/>
                  <a:moveTo>
                    <a:pt x="5164709" y="12567285"/>
                  </a:moveTo>
                  <a:lnTo>
                    <a:pt x="5164709" y="12579985"/>
                  </a:lnTo>
                  <a:lnTo>
                    <a:pt x="5152009" y="12579985"/>
                  </a:lnTo>
                  <a:lnTo>
                    <a:pt x="5152009" y="12567285"/>
                  </a:lnTo>
                  <a:close/>
                  <a:moveTo>
                    <a:pt x="5152009" y="12592685"/>
                  </a:moveTo>
                  <a:lnTo>
                    <a:pt x="5152009" y="12605385"/>
                  </a:lnTo>
                  <a:lnTo>
                    <a:pt x="5139309" y="12605385"/>
                  </a:lnTo>
                  <a:lnTo>
                    <a:pt x="5139309" y="12592685"/>
                  </a:lnTo>
                  <a:close/>
                  <a:moveTo>
                    <a:pt x="5139309" y="12618085"/>
                  </a:moveTo>
                  <a:lnTo>
                    <a:pt x="5139309" y="12630785"/>
                  </a:lnTo>
                  <a:lnTo>
                    <a:pt x="5126609" y="12630785"/>
                  </a:lnTo>
                  <a:lnTo>
                    <a:pt x="5126609" y="12618085"/>
                  </a:lnTo>
                  <a:close/>
                  <a:moveTo>
                    <a:pt x="5126609" y="12643485"/>
                  </a:moveTo>
                  <a:lnTo>
                    <a:pt x="5126609" y="12656185"/>
                  </a:lnTo>
                  <a:lnTo>
                    <a:pt x="5113909" y="12656185"/>
                  </a:lnTo>
                  <a:lnTo>
                    <a:pt x="5113909" y="12643485"/>
                  </a:lnTo>
                  <a:close/>
                  <a:moveTo>
                    <a:pt x="5113909" y="12668885"/>
                  </a:moveTo>
                  <a:lnTo>
                    <a:pt x="5113909" y="12681585"/>
                  </a:lnTo>
                  <a:lnTo>
                    <a:pt x="5101209" y="12681585"/>
                  </a:lnTo>
                  <a:lnTo>
                    <a:pt x="5101209" y="12668885"/>
                  </a:lnTo>
                  <a:close/>
                  <a:moveTo>
                    <a:pt x="5101209" y="12694285"/>
                  </a:moveTo>
                  <a:lnTo>
                    <a:pt x="5101209" y="12706985"/>
                  </a:lnTo>
                  <a:lnTo>
                    <a:pt x="5088509" y="12706985"/>
                  </a:lnTo>
                  <a:lnTo>
                    <a:pt x="5088509" y="12694285"/>
                  </a:lnTo>
                  <a:close/>
                  <a:moveTo>
                    <a:pt x="5088509" y="12719685"/>
                  </a:moveTo>
                  <a:lnTo>
                    <a:pt x="5088509" y="12732385"/>
                  </a:lnTo>
                  <a:lnTo>
                    <a:pt x="5075809" y="12732385"/>
                  </a:lnTo>
                  <a:lnTo>
                    <a:pt x="5075809" y="12719685"/>
                  </a:lnTo>
                  <a:close/>
                  <a:moveTo>
                    <a:pt x="5075809" y="12745085"/>
                  </a:moveTo>
                  <a:lnTo>
                    <a:pt x="5075809" y="12757785"/>
                  </a:lnTo>
                  <a:lnTo>
                    <a:pt x="5063109" y="12757785"/>
                  </a:lnTo>
                  <a:lnTo>
                    <a:pt x="5063109" y="12745085"/>
                  </a:lnTo>
                  <a:close/>
                  <a:moveTo>
                    <a:pt x="5063109" y="12770485"/>
                  </a:moveTo>
                  <a:lnTo>
                    <a:pt x="5063109" y="12783185"/>
                  </a:lnTo>
                  <a:lnTo>
                    <a:pt x="5050409" y="12783185"/>
                  </a:lnTo>
                  <a:lnTo>
                    <a:pt x="5050409" y="12770485"/>
                  </a:lnTo>
                  <a:close/>
                  <a:moveTo>
                    <a:pt x="5050409" y="12795885"/>
                  </a:moveTo>
                  <a:lnTo>
                    <a:pt x="5050409" y="12808585"/>
                  </a:lnTo>
                  <a:lnTo>
                    <a:pt x="5037709" y="12808585"/>
                  </a:lnTo>
                  <a:lnTo>
                    <a:pt x="5037709" y="12795885"/>
                  </a:lnTo>
                  <a:close/>
                  <a:moveTo>
                    <a:pt x="5037709" y="12821285"/>
                  </a:moveTo>
                  <a:lnTo>
                    <a:pt x="5037709" y="12833985"/>
                  </a:lnTo>
                  <a:lnTo>
                    <a:pt x="5025009" y="12833985"/>
                  </a:lnTo>
                  <a:lnTo>
                    <a:pt x="5025009" y="12821285"/>
                  </a:lnTo>
                  <a:close/>
                  <a:moveTo>
                    <a:pt x="5025009" y="12846685"/>
                  </a:moveTo>
                  <a:lnTo>
                    <a:pt x="5025009" y="12859385"/>
                  </a:lnTo>
                  <a:lnTo>
                    <a:pt x="5012309" y="12859385"/>
                  </a:lnTo>
                  <a:lnTo>
                    <a:pt x="5012309" y="12846685"/>
                  </a:lnTo>
                  <a:close/>
                  <a:moveTo>
                    <a:pt x="5012309" y="12872085"/>
                  </a:moveTo>
                  <a:lnTo>
                    <a:pt x="5012309" y="12884785"/>
                  </a:lnTo>
                  <a:lnTo>
                    <a:pt x="4999609" y="12884785"/>
                  </a:lnTo>
                  <a:lnTo>
                    <a:pt x="4999609" y="12872085"/>
                  </a:lnTo>
                  <a:close/>
                  <a:moveTo>
                    <a:pt x="4999609" y="12897485"/>
                  </a:moveTo>
                  <a:lnTo>
                    <a:pt x="4999609" y="12910185"/>
                  </a:lnTo>
                  <a:lnTo>
                    <a:pt x="4986909" y="12910185"/>
                  </a:lnTo>
                  <a:lnTo>
                    <a:pt x="4986909" y="12897485"/>
                  </a:lnTo>
                  <a:close/>
                  <a:moveTo>
                    <a:pt x="4986909" y="12922885"/>
                  </a:moveTo>
                  <a:lnTo>
                    <a:pt x="4986909" y="12935585"/>
                  </a:lnTo>
                  <a:lnTo>
                    <a:pt x="4974209" y="12935585"/>
                  </a:lnTo>
                  <a:lnTo>
                    <a:pt x="4974209" y="12922885"/>
                  </a:lnTo>
                  <a:close/>
                  <a:moveTo>
                    <a:pt x="4974209" y="12948285"/>
                  </a:moveTo>
                  <a:lnTo>
                    <a:pt x="4974209" y="12960985"/>
                  </a:lnTo>
                  <a:lnTo>
                    <a:pt x="4961509" y="12960985"/>
                  </a:lnTo>
                  <a:lnTo>
                    <a:pt x="4961509" y="12948285"/>
                  </a:lnTo>
                  <a:close/>
                  <a:moveTo>
                    <a:pt x="4961509" y="12973685"/>
                  </a:moveTo>
                  <a:lnTo>
                    <a:pt x="4961509" y="12986385"/>
                  </a:lnTo>
                  <a:lnTo>
                    <a:pt x="4948809" y="12986385"/>
                  </a:lnTo>
                  <a:lnTo>
                    <a:pt x="4948809" y="12973685"/>
                  </a:lnTo>
                  <a:close/>
                  <a:moveTo>
                    <a:pt x="4948809" y="12999085"/>
                  </a:moveTo>
                  <a:lnTo>
                    <a:pt x="4948809" y="13011786"/>
                  </a:lnTo>
                  <a:lnTo>
                    <a:pt x="4936109" y="13011786"/>
                  </a:lnTo>
                  <a:lnTo>
                    <a:pt x="4936109" y="12999085"/>
                  </a:lnTo>
                  <a:close/>
                  <a:moveTo>
                    <a:pt x="4936109" y="13024486"/>
                  </a:moveTo>
                  <a:lnTo>
                    <a:pt x="4936109" y="13037186"/>
                  </a:lnTo>
                  <a:lnTo>
                    <a:pt x="4923409" y="13037186"/>
                  </a:lnTo>
                  <a:lnTo>
                    <a:pt x="4923409" y="13024486"/>
                  </a:lnTo>
                  <a:close/>
                  <a:moveTo>
                    <a:pt x="4923409" y="13049886"/>
                  </a:moveTo>
                  <a:lnTo>
                    <a:pt x="4923409" y="13062586"/>
                  </a:lnTo>
                  <a:lnTo>
                    <a:pt x="4910709" y="13062586"/>
                  </a:lnTo>
                  <a:lnTo>
                    <a:pt x="4910709" y="13049886"/>
                  </a:lnTo>
                  <a:close/>
                  <a:moveTo>
                    <a:pt x="4910709" y="13075286"/>
                  </a:moveTo>
                  <a:lnTo>
                    <a:pt x="4910709" y="13087986"/>
                  </a:lnTo>
                  <a:lnTo>
                    <a:pt x="4898009" y="13087986"/>
                  </a:lnTo>
                  <a:lnTo>
                    <a:pt x="4898009" y="13075286"/>
                  </a:lnTo>
                  <a:close/>
                  <a:moveTo>
                    <a:pt x="4898009" y="13100686"/>
                  </a:moveTo>
                  <a:lnTo>
                    <a:pt x="4898009" y="13113386"/>
                  </a:lnTo>
                  <a:lnTo>
                    <a:pt x="4885309" y="13113386"/>
                  </a:lnTo>
                  <a:lnTo>
                    <a:pt x="4885309" y="13100686"/>
                  </a:lnTo>
                  <a:close/>
                  <a:moveTo>
                    <a:pt x="4885309" y="13126086"/>
                  </a:moveTo>
                  <a:lnTo>
                    <a:pt x="4885309" y="13138786"/>
                  </a:lnTo>
                  <a:lnTo>
                    <a:pt x="4872609" y="13138786"/>
                  </a:lnTo>
                  <a:lnTo>
                    <a:pt x="4872609" y="13126086"/>
                  </a:lnTo>
                  <a:close/>
                  <a:moveTo>
                    <a:pt x="4872609" y="13151486"/>
                  </a:moveTo>
                  <a:lnTo>
                    <a:pt x="4872609" y="13164186"/>
                  </a:lnTo>
                  <a:lnTo>
                    <a:pt x="4859909" y="13164186"/>
                  </a:lnTo>
                  <a:lnTo>
                    <a:pt x="4859909" y="13151486"/>
                  </a:lnTo>
                  <a:close/>
                  <a:moveTo>
                    <a:pt x="4859909" y="13176886"/>
                  </a:moveTo>
                  <a:lnTo>
                    <a:pt x="4859909" y="13189586"/>
                  </a:lnTo>
                  <a:lnTo>
                    <a:pt x="4847209" y="13189586"/>
                  </a:lnTo>
                  <a:lnTo>
                    <a:pt x="4847209" y="13176886"/>
                  </a:lnTo>
                  <a:close/>
                  <a:moveTo>
                    <a:pt x="4847209" y="13202286"/>
                  </a:moveTo>
                  <a:lnTo>
                    <a:pt x="4847209" y="13214986"/>
                  </a:lnTo>
                  <a:lnTo>
                    <a:pt x="4834509" y="13214986"/>
                  </a:lnTo>
                  <a:lnTo>
                    <a:pt x="4834509" y="13202286"/>
                  </a:lnTo>
                  <a:close/>
                  <a:moveTo>
                    <a:pt x="4834509" y="13227686"/>
                  </a:moveTo>
                  <a:lnTo>
                    <a:pt x="4834509" y="13240386"/>
                  </a:lnTo>
                  <a:lnTo>
                    <a:pt x="4821809" y="13240386"/>
                  </a:lnTo>
                  <a:lnTo>
                    <a:pt x="4821809" y="13227686"/>
                  </a:lnTo>
                  <a:close/>
                  <a:moveTo>
                    <a:pt x="4821809" y="13253086"/>
                  </a:moveTo>
                  <a:lnTo>
                    <a:pt x="4821809" y="13265786"/>
                  </a:lnTo>
                  <a:lnTo>
                    <a:pt x="4809109" y="13265786"/>
                  </a:lnTo>
                  <a:lnTo>
                    <a:pt x="4809109" y="13253086"/>
                  </a:lnTo>
                  <a:close/>
                  <a:moveTo>
                    <a:pt x="4809109" y="13278486"/>
                  </a:moveTo>
                  <a:lnTo>
                    <a:pt x="4809109" y="13291186"/>
                  </a:lnTo>
                  <a:lnTo>
                    <a:pt x="4796409" y="13291186"/>
                  </a:lnTo>
                  <a:lnTo>
                    <a:pt x="4796409" y="13278486"/>
                  </a:lnTo>
                  <a:close/>
                  <a:moveTo>
                    <a:pt x="4796409" y="13303886"/>
                  </a:moveTo>
                  <a:lnTo>
                    <a:pt x="4796409" y="13316586"/>
                  </a:lnTo>
                  <a:lnTo>
                    <a:pt x="4783709" y="13316586"/>
                  </a:lnTo>
                  <a:lnTo>
                    <a:pt x="4783709" y="13303886"/>
                  </a:lnTo>
                  <a:close/>
                  <a:moveTo>
                    <a:pt x="4783709" y="13329286"/>
                  </a:moveTo>
                  <a:lnTo>
                    <a:pt x="4783709" y="13341986"/>
                  </a:lnTo>
                  <a:lnTo>
                    <a:pt x="4771009" y="13341986"/>
                  </a:lnTo>
                  <a:lnTo>
                    <a:pt x="4771009" y="13329286"/>
                  </a:lnTo>
                  <a:close/>
                  <a:moveTo>
                    <a:pt x="4771009" y="13354686"/>
                  </a:moveTo>
                  <a:lnTo>
                    <a:pt x="4771009" y="13367386"/>
                  </a:lnTo>
                  <a:lnTo>
                    <a:pt x="4758309" y="13367386"/>
                  </a:lnTo>
                  <a:lnTo>
                    <a:pt x="4758309" y="13354686"/>
                  </a:lnTo>
                  <a:close/>
                  <a:moveTo>
                    <a:pt x="4758309" y="13380086"/>
                  </a:moveTo>
                  <a:lnTo>
                    <a:pt x="4758309" y="13392786"/>
                  </a:lnTo>
                  <a:lnTo>
                    <a:pt x="4745609" y="13392786"/>
                  </a:lnTo>
                  <a:lnTo>
                    <a:pt x="4745609" y="13380086"/>
                  </a:lnTo>
                  <a:close/>
                  <a:moveTo>
                    <a:pt x="4745609" y="13405486"/>
                  </a:moveTo>
                  <a:lnTo>
                    <a:pt x="4745609" y="13418186"/>
                  </a:lnTo>
                  <a:lnTo>
                    <a:pt x="4732909" y="13418186"/>
                  </a:lnTo>
                  <a:lnTo>
                    <a:pt x="4732909" y="13405486"/>
                  </a:lnTo>
                  <a:close/>
                  <a:moveTo>
                    <a:pt x="4732909" y="13430886"/>
                  </a:moveTo>
                  <a:lnTo>
                    <a:pt x="4732909" y="13443586"/>
                  </a:lnTo>
                  <a:lnTo>
                    <a:pt x="4720209" y="13443586"/>
                  </a:lnTo>
                  <a:lnTo>
                    <a:pt x="4720209" y="13430886"/>
                  </a:lnTo>
                  <a:close/>
                  <a:moveTo>
                    <a:pt x="4720209" y="13456286"/>
                  </a:moveTo>
                  <a:lnTo>
                    <a:pt x="4720209" y="13468986"/>
                  </a:lnTo>
                  <a:lnTo>
                    <a:pt x="4707509" y="13468986"/>
                  </a:lnTo>
                  <a:lnTo>
                    <a:pt x="4707509" y="13456286"/>
                  </a:lnTo>
                  <a:close/>
                  <a:moveTo>
                    <a:pt x="4707509" y="13481686"/>
                  </a:moveTo>
                  <a:lnTo>
                    <a:pt x="4707509" y="13494386"/>
                  </a:lnTo>
                  <a:lnTo>
                    <a:pt x="4694809" y="13494386"/>
                  </a:lnTo>
                  <a:lnTo>
                    <a:pt x="4694809" y="13481686"/>
                  </a:lnTo>
                  <a:close/>
                  <a:moveTo>
                    <a:pt x="4694809" y="13507086"/>
                  </a:moveTo>
                  <a:lnTo>
                    <a:pt x="4694809" y="13519786"/>
                  </a:lnTo>
                  <a:lnTo>
                    <a:pt x="4682109" y="13519786"/>
                  </a:lnTo>
                  <a:lnTo>
                    <a:pt x="4682109" y="13507086"/>
                  </a:lnTo>
                  <a:close/>
                  <a:moveTo>
                    <a:pt x="4682109" y="13532486"/>
                  </a:moveTo>
                  <a:lnTo>
                    <a:pt x="4682109" y="13545186"/>
                  </a:lnTo>
                  <a:lnTo>
                    <a:pt x="4669409" y="13545186"/>
                  </a:lnTo>
                  <a:lnTo>
                    <a:pt x="4669409" y="13532486"/>
                  </a:lnTo>
                  <a:close/>
                  <a:moveTo>
                    <a:pt x="4669409" y="13557886"/>
                  </a:moveTo>
                  <a:lnTo>
                    <a:pt x="4669409" y="13570586"/>
                  </a:lnTo>
                  <a:lnTo>
                    <a:pt x="4656709" y="13570586"/>
                  </a:lnTo>
                  <a:lnTo>
                    <a:pt x="4656709" y="13557886"/>
                  </a:lnTo>
                  <a:close/>
                  <a:moveTo>
                    <a:pt x="4656709" y="13583286"/>
                  </a:moveTo>
                  <a:lnTo>
                    <a:pt x="4656709" y="13595986"/>
                  </a:lnTo>
                  <a:lnTo>
                    <a:pt x="4644009" y="13595986"/>
                  </a:lnTo>
                  <a:lnTo>
                    <a:pt x="4644009" y="13583286"/>
                  </a:lnTo>
                  <a:close/>
                  <a:moveTo>
                    <a:pt x="4644009" y="13608686"/>
                  </a:moveTo>
                  <a:lnTo>
                    <a:pt x="4644009" y="13621386"/>
                  </a:lnTo>
                  <a:lnTo>
                    <a:pt x="4631309" y="13621386"/>
                  </a:lnTo>
                  <a:lnTo>
                    <a:pt x="4631309" y="13608686"/>
                  </a:lnTo>
                  <a:close/>
                  <a:moveTo>
                    <a:pt x="4631309" y="13634086"/>
                  </a:moveTo>
                  <a:lnTo>
                    <a:pt x="4631309" y="13646786"/>
                  </a:lnTo>
                  <a:lnTo>
                    <a:pt x="4618609" y="13646786"/>
                  </a:lnTo>
                  <a:lnTo>
                    <a:pt x="4618609" y="13634086"/>
                  </a:lnTo>
                  <a:close/>
                  <a:moveTo>
                    <a:pt x="4618609" y="13659486"/>
                  </a:moveTo>
                  <a:lnTo>
                    <a:pt x="4618609" y="13672186"/>
                  </a:lnTo>
                  <a:lnTo>
                    <a:pt x="4605909" y="13672186"/>
                  </a:lnTo>
                  <a:lnTo>
                    <a:pt x="4605909" y="13659486"/>
                  </a:lnTo>
                  <a:close/>
                  <a:moveTo>
                    <a:pt x="4605909" y="13684886"/>
                  </a:moveTo>
                  <a:lnTo>
                    <a:pt x="4605909" y="13697586"/>
                  </a:lnTo>
                  <a:lnTo>
                    <a:pt x="4593209" y="13697586"/>
                  </a:lnTo>
                  <a:lnTo>
                    <a:pt x="4593209" y="13684886"/>
                  </a:lnTo>
                  <a:close/>
                  <a:moveTo>
                    <a:pt x="4593209" y="13710286"/>
                  </a:moveTo>
                  <a:lnTo>
                    <a:pt x="4593209" y="13722986"/>
                  </a:lnTo>
                  <a:lnTo>
                    <a:pt x="4580509" y="13722986"/>
                  </a:lnTo>
                  <a:lnTo>
                    <a:pt x="4580509" y="13710286"/>
                  </a:lnTo>
                  <a:close/>
                  <a:moveTo>
                    <a:pt x="4580509" y="13735686"/>
                  </a:moveTo>
                  <a:lnTo>
                    <a:pt x="4580509" y="13748386"/>
                  </a:lnTo>
                  <a:lnTo>
                    <a:pt x="4567809" y="13748386"/>
                  </a:lnTo>
                  <a:lnTo>
                    <a:pt x="4567809" y="13735686"/>
                  </a:lnTo>
                  <a:close/>
                  <a:moveTo>
                    <a:pt x="4567809" y="13761086"/>
                  </a:moveTo>
                  <a:lnTo>
                    <a:pt x="4567809" y="13773786"/>
                  </a:lnTo>
                  <a:lnTo>
                    <a:pt x="4555109" y="13773786"/>
                  </a:lnTo>
                  <a:lnTo>
                    <a:pt x="4555109" y="13761086"/>
                  </a:lnTo>
                  <a:close/>
                  <a:moveTo>
                    <a:pt x="4555109" y="13786486"/>
                  </a:moveTo>
                  <a:lnTo>
                    <a:pt x="4555109" y="13799186"/>
                  </a:lnTo>
                  <a:lnTo>
                    <a:pt x="4542409" y="13799186"/>
                  </a:lnTo>
                  <a:lnTo>
                    <a:pt x="4542409" y="13786486"/>
                  </a:lnTo>
                  <a:close/>
                  <a:moveTo>
                    <a:pt x="4542409" y="13811886"/>
                  </a:moveTo>
                  <a:lnTo>
                    <a:pt x="4542409" y="13824586"/>
                  </a:lnTo>
                  <a:lnTo>
                    <a:pt x="4529709" y="13824586"/>
                  </a:lnTo>
                  <a:lnTo>
                    <a:pt x="4529709" y="13811886"/>
                  </a:lnTo>
                  <a:close/>
                  <a:moveTo>
                    <a:pt x="4529709" y="13837286"/>
                  </a:moveTo>
                  <a:lnTo>
                    <a:pt x="4529709" y="13849986"/>
                  </a:lnTo>
                  <a:lnTo>
                    <a:pt x="4517009" y="13849986"/>
                  </a:lnTo>
                  <a:lnTo>
                    <a:pt x="4517009" y="13837286"/>
                  </a:lnTo>
                  <a:close/>
                  <a:moveTo>
                    <a:pt x="4517009" y="13862686"/>
                  </a:moveTo>
                  <a:lnTo>
                    <a:pt x="4517009" y="13875386"/>
                  </a:lnTo>
                  <a:lnTo>
                    <a:pt x="4504309" y="13875386"/>
                  </a:lnTo>
                  <a:lnTo>
                    <a:pt x="4504309" y="13862686"/>
                  </a:lnTo>
                  <a:close/>
                  <a:moveTo>
                    <a:pt x="4504309" y="13888086"/>
                  </a:moveTo>
                  <a:lnTo>
                    <a:pt x="4504309" y="13900786"/>
                  </a:lnTo>
                  <a:lnTo>
                    <a:pt x="4491609" y="13900786"/>
                  </a:lnTo>
                  <a:lnTo>
                    <a:pt x="4491609" y="13888086"/>
                  </a:lnTo>
                  <a:close/>
                  <a:moveTo>
                    <a:pt x="4491609" y="13913486"/>
                  </a:moveTo>
                  <a:lnTo>
                    <a:pt x="4491609" y="13926186"/>
                  </a:lnTo>
                  <a:lnTo>
                    <a:pt x="4478909" y="13926186"/>
                  </a:lnTo>
                  <a:lnTo>
                    <a:pt x="4478909" y="13913486"/>
                  </a:lnTo>
                  <a:close/>
                  <a:moveTo>
                    <a:pt x="4478909" y="13938886"/>
                  </a:moveTo>
                  <a:lnTo>
                    <a:pt x="4478909" y="13951586"/>
                  </a:lnTo>
                  <a:lnTo>
                    <a:pt x="4466209" y="13951586"/>
                  </a:lnTo>
                  <a:lnTo>
                    <a:pt x="4466209" y="13938886"/>
                  </a:lnTo>
                  <a:close/>
                  <a:moveTo>
                    <a:pt x="4466209" y="13964286"/>
                  </a:moveTo>
                  <a:lnTo>
                    <a:pt x="4466209" y="13976986"/>
                  </a:lnTo>
                  <a:lnTo>
                    <a:pt x="4453509" y="13976986"/>
                  </a:lnTo>
                  <a:lnTo>
                    <a:pt x="4453509" y="13964286"/>
                  </a:lnTo>
                  <a:close/>
                  <a:moveTo>
                    <a:pt x="4453509" y="13989686"/>
                  </a:moveTo>
                  <a:lnTo>
                    <a:pt x="4453509" y="14002386"/>
                  </a:lnTo>
                  <a:lnTo>
                    <a:pt x="4440809" y="14002386"/>
                  </a:lnTo>
                  <a:lnTo>
                    <a:pt x="4440809" y="13989686"/>
                  </a:lnTo>
                  <a:close/>
                  <a:moveTo>
                    <a:pt x="4440809" y="14015086"/>
                  </a:moveTo>
                  <a:lnTo>
                    <a:pt x="4440809" y="14027786"/>
                  </a:lnTo>
                  <a:lnTo>
                    <a:pt x="4428109" y="14027786"/>
                  </a:lnTo>
                  <a:lnTo>
                    <a:pt x="4428109" y="14015086"/>
                  </a:lnTo>
                  <a:close/>
                  <a:moveTo>
                    <a:pt x="4428109" y="14040486"/>
                  </a:moveTo>
                  <a:lnTo>
                    <a:pt x="4428109" y="14053186"/>
                  </a:lnTo>
                  <a:lnTo>
                    <a:pt x="4415409" y="14053186"/>
                  </a:lnTo>
                  <a:lnTo>
                    <a:pt x="4415409" y="14040486"/>
                  </a:lnTo>
                  <a:close/>
                  <a:moveTo>
                    <a:pt x="4415409" y="14065886"/>
                  </a:moveTo>
                  <a:lnTo>
                    <a:pt x="4415409" y="14078586"/>
                  </a:lnTo>
                  <a:lnTo>
                    <a:pt x="4402709" y="14078586"/>
                  </a:lnTo>
                  <a:lnTo>
                    <a:pt x="4402709" y="14065886"/>
                  </a:lnTo>
                  <a:close/>
                  <a:moveTo>
                    <a:pt x="4402709" y="14091286"/>
                  </a:moveTo>
                  <a:lnTo>
                    <a:pt x="4402709" y="14103986"/>
                  </a:lnTo>
                  <a:lnTo>
                    <a:pt x="4390009" y="14103986"/>
                  </a:lnTo>
                  <a:lnTo>
                    <a:pt x="4390009" y="14091286"/>
                  </a:lnTo>
                  <a:close/>
                  <a:moveTo>
                    <a:pt x="4390009" y="14116686"/>
                  </a:moveTo>
                  <a:lnTo>
                    <a:pt x="4390009" y="14129386"/>
                  </a:lnTo>
                  <a:lnTo>
                    <a:pt x="4377309" y="14129386"/>
                  </a:lnTo>
                  <a:lnTo>
                    <a:pt x="4377309" y="14116686"/>
                  </a:lnTo>
                  <a:close/>
                  <a:moveTo>
                    <a:pt x="4377309" y="14142086"/>
                  </a:moveTo>
                  <a:lnTo>
                    <a:pt x="4377309" y="14154786"/>
                  </a:lnTo>
                  <a:lnTo>
                    <a:pt x="4364609" y="14154786"/>
                  </a:lnTo>
                  <a:lnTo>
                    <a:pt x="4364609" y="14142086"/>
                  </a:lnTo>
                  <a:close/>
                  <a:moveTo>
                    <a:pt x="4364609" y="14167486"/>
                  </a:moveTo>
                  <a:lnTo>
                    <a:pt x="4364609" y="14180186"/>
                  </a:lnTo>
                  <a:lnTo>
                    <a:pt x="4351909" y="14180186"/>
                  </a:lnTo>
                  <a:lnTo>
                    <a:pt x="4351909" y="14167486"/>
                  </a:lnTo>
                  <a:close/>
                  <a:moveTo>
                    <a:pt x="4351909" y="14192886"/>
                  </a:moveTo>
                  <a:lnTo>
                    <a:pt x="4351909" y="14205586"/>
                  </a:lnTo>
                  <a:lnTo>
                    <a:pt x="4339209" y="14205586"/>
                  </a:lnTo>
                  <a:lnTo>
                    <a:pt x="4339209" y="14192886"/>
                  </a:lnTo>
                  <a:close/>
                  <a:moveTo>
                    <a:pt x="4339209" y="14218286"/>
                  </a:moveTo>
                  <a:lnTo>
                    <a:pt x="4339209" y="14230986"/>
                  </a:lnTo>
                  <a:lnTo>
                    <a:pt x="4326509" y="14230986"/>
                  </a:lnTo>
                  <a:lnTo>
                    <a:pt x="4326509" y="14218286"/>
                  </a:lnTo>
                  <a:close/>
                  <a:moveTo>
                    <a:pt x="4326509" y="14243686"/>
                  </a:moveTo>
                  <a:lnTo>
                    <a:pt x="4326509" y="14256386"/>
                  </a:lnTo>
                  <a:lnTo>
                    <a:pt x="4313809" y="14256386"/>
                  </a:lnTo>
                  <a:lnTo>
                    <a:pt x="4313809" y="14243686"/>
                  </a:lnTo>
                  <a:close/>
                  <a:moveTo>
                    <a:pt x="4313809" y="14269086"/>
                  </a:moveTo>
                  <a:lnTo>
                    <a:pt x="4313809" y="14281786"/>
                  </a:lnTo>
                  <a:lnTo>
                    <a:pt x="4301109" y="14281786"/>
                  </a:lnTo>
                  <a:lnTo>
                    <a:pt x="4301109" y="14269086"/>
                  </a:lnTo>
                  <a:close/>
                  <a:moveTo>
                    <a:pt x="4301109" y="14294486"/>
                  </a:moveTo>
                  <a:lnTo>
                    <a:pt x="4301109" y="14307186"/>
                  </a:lnTo>
                  <a:lnTo>
                    <a:pt x="4288409" y="14307186"/>
                  </a:lnTo>
                  <a:lnTo>
                    <a:pt x="4288409" y="14294486"/>
                  </a:lnTo>
                  <a:close/>
                  <a:moveTo>
                    <a:pt x="4288409" y="14319886"/>
                  </a:moveTo>
                  <a:lnTo>
                    <a:pt x="4288409" y="14332586"/>
                  </a:lnTo>
                  <a:lnTo>
                    <a:pt x="4275709" y="14332586"/>
                  </a:lnTo>
                  <a:lnTo>
                    <a:pt x="4275709" y="14319886"/>
                  </a:lnTo>
                  <a:close/>
                  <a:moveTo>
                    <a:pt x="4275709" y="14345286"/>
                  </a:moveTo>
                  <a:lnTo>
                    <a:pt x="4275709" y="14357986"/>
                  </a:lnTo>
                  <a:lnTo>
                    <a:pt x="4263009" y="14357986"/>
                  </a:lnTo>
                  <a:lnTo>
                    <a:pt x="4263009" y="14345286"/>
                  </a:lnTo>
                  <a:close/>
                  <a:moveTo>
                    <a:pt x="4263009" y="14370686"/>
                  </a:moveTo>
                  <a:lnTo>
                    <a:pt x="4263009" y="14383386"/>
                  </a:lnTo>
                  <a:lnTo>
                    <a:pt x="4250309" y="14383386"/>
                  </a:lnTo>
                  <a:lnTo>
                    <a:pt x="4250309" y="14370686"/>
                  </a:lnTo>
                  <a:close/>
                  <a:moveTo>
                    <a:pt x="4250309" y="14396086"/>
                  </a:moveTo>
                  <a:lnTo>
                    <a:pt x="4250309" y="14408786"/>
                  </a:lnTo>
                  <a:lnTo>
                    <a:pt x="4237609" y="14408786"/>
                  </a:lnTo>
                  <a:lnTo>
                    <a:pt x="4237609" y="14396086"/>
                  </a:lnTo>
                  <a:close/>
                  <a:moveTo>
                    <a:pt x="4237609" y="14421486"/>
                  </a:moveTo>
                  <a:lnTo>
                    <a:pt x="4237609" y="14434186"/>
                  </a:lnTo>
                  <a:lnTo>
                    <a:pt x="4224909" y="14434186"/>
                  </a:lnTo>
                  <a:lnTo>
                    <a:pt x="4224909" y="14421486"/>
                  </a:lnTo>
                  <a:close/>
                  <a:moveTo>
                    <a:pt x="4224909" y="14446886"/>
                  </a:moveTo>
                  <a:lnTo>
                    <a:pt x="4224909" y="14459586"/>
                  </a:lnTo>
                  <a:lnTo>
                    <a:pt x="4212209" y="14459586"/>
                  </a:lnTo>
                  <a:lnTo>
                    <a:pt x="4212209" y="14446886"/>
                  </a:lnTo>
                  <a:close/>
                  <a:moveTo>
                    <a:pt x="4212209" y="14472286"/>
                  </a:moveTo>
                  <a:lnTo>
                    <a:pt x="4212209" y="14484986"/>
                  </a:lnTo>
                  <a:lnTo>
                    <a:pt x="4199509" y="14484986"/>
                  </a:lnTo>
                  <a:lnTo>
                    <a:pt x="4199509" y="14472286"/>
                  </a:lnTo>
                  <a:close/>
                  <a:moveTo>
                    <a:pt x="4199509" y="14497686"/>
                  </a:moveTo>
                  <a:lnTo>
                    <a:pt x="4199509" y="14510386"/>
                  </a:lnTo>
                  <a:lnTo>
                    <a:pt x="4186809" y="14510386"/>
                  </a:lnTo>
                  <a:lnTo>
                    <a:pt x="4186809" y="14497686"/>
                  </a:lnTo>
                  <a:close/>
                  <a:moveTo>
                    <a:pt x="4186809" y="14523086"/>
                  </a:moveTo>
                  <a:lnTo>
                    <a:pt x="4186809" y="14535786"/>
                  </a:lnTo>
                  <a:lnTo>
                    <a:pt x="4174109" y="14535786"/>
                  </a:lnTo>
                  <a:lnTo>
                    <a:pt x="4174109" y="14523086"/>
                  </a:lnTo>
                  <a:close/>
                  <a:moveTo>
                    <a:pt x="4174109" y="14548486"/>
                  </a:moveTo>
                  <a:lnTo>
                    <a:pt x="4174109" y="14561186"/>
                  </a:lnTo>
                  <a:lnTo>
                    <a:pt x="4161409" y="14561186"/>
                  </a:lnTo>
                  <a:lnTo>
                    <a:pt x="4161409" y="14548486"/>
                  </a:lnTo>
                  <a:close/>
                  <a:moveTo>
                    <a:pt x="4161409" y="14573886"/>
                  </a:moveTo>
                  <a:lnTo>
                    <a:pt x="4161409" y="14586586"/>
                  </a:lnTo>
                  <a:lnTo>
                    <a:pt x="4148709" y="14586586"/>
                  </a:lnTo>
                  <a:lnTo>
                    <a:pt x="4148709" y="14573886"/>
                  </a:lnTo>
                  <a:close/>
                  <a:moveTo>
                    <a:pt x="4148709" y="14599286"/>
                  </a:moveTo>
                  <a:lnTo>
                    <a:pt x="4148709" y="14611986"/>
                  </a:lnTo>
                  <a:lnTo>
                    <a:pt x="4136009" y="14611986"/>
                  </a:lnTo>
                  <a:lnTo>
                    <a:pt x="4136009" y="14599286"/>
                  </a:lnTo>
                  <a:close/>
                  <a:moveTo>
                    <a:pt x="4136009" y="14624686"/>
                  </a:moveTo>
                  <a:lnTo>
                    <a:pt x="4136009" y="14637386"/>
                  </a:lnTo>
                  <a:lnTo>
                    <a:pt x="4123309" y="14637386"/>
                  </a:lnTo>
                  <a:lnTo>
                    <a:pt x="4123309" y="14624686"/>
                  </a:lnTo>
                  <a:close/>
                  <a:moveTo>
                    <a:pt x="4123309" y="14650086"/>
                  </a:moveTo>
                  <a:lnTo>
                    <a:pt x="4123309" y="14662786"/>
                  </a:lnTo>
                  <a:lnTo>
                    <a:pt x="4110609" y="14662786"/>
                  </a:lnTo>
                  <a:lnTo>
                    <a:pt x="4110609" y="14650086"/>
                  </a:lnTo>
                  <a:close/>
                  <a:moveTo>
                    <a:pt x="4110609" y="14675486"/>
                  </a:moveTo>
                  <a:lnTo>
                    <a:pt x="4110609" y="14688186"/>
                  </a:lnTo>
                  <a:lnTo>
                    <a:pt x="4097909" y="14688186"/>
                  </a:lnTo>
                  <a:lnTo>
                    <a:pt x="4097909" y="14675486"/>
                  </a:lnTo>
                  <a:close/>
                  <a:moveTo>
                    <a:pt x="4097909" y="14700886"/>
                  </a:moveTo>
                  <a:lnTo>
                    <a:pt x="4097909" y="14713586"/>
                  </a:lnTo>
                  <a:lnTo>
                    <a:pt x="4085209" y="14713586"/>
                  </a:lnTo>
                  <a:lnTo>
                    <a:pt x="4085209" y="14700886"/>
                  </a:lnTo>
                  <a:close/>
                  <a:moveTo>
                    <a:pt x="4085209" y="14726286"/>
                  </a:moveTo>
                  <a:lnTo>
                    <a:pt x="4085209" y="14738986"/>
                  </a:lnTo>
                  <a:lnTo>
                    <a:pt x="4072509" y="14738986"/>
                  </a:lnTo>
                  <a:lnTo>
                    <a:pt x="4072509" y="14726286"/>
                  </a:lnTo>
                  <a:close/>
                  <a:moveTo>
                    <a:pt x="4072509" y="14751686"/>
                  </a:moveTo>
                  <a:lnTo>
                    <a:pt x="4072509" y="14764386"/>
                  </a:lnTo>
                  <a:lnTo>
                    <a:pt x="4059809" y="14764386"/>
                  </a:lnTo>
                  <a:lnTo>
                    <a:pt x="4059809" y="14751686"/>
                  </a:lnTo>
                  <a:close/>
                  <a:moveTo>
                    <a:pt x="4059809" y="14777086"/>
                  </a:moveTo>
                  <a:lnTo>
                    <a:pt x="4059809" y="14789786"/>
                  </a:lnTo>
                  <a:lnTo>
                    <a:pt x="4047109" y="14789786"/>
                  </a:lnTo>
                  <a:lnTo>
                    <a:pt x="4047109" y="14777086"/>
                  </a:lnTo>
                  <a:close/>
                  <a:moveTo>
                    <a:pt x="4047109" y="14802486"/>
                  </a:moveTo>
                  <a:lnTo>
                    <a:pt x="4047109" y="14815186"/>
                  </a:lnTo>
                  <a:lnTo>
                    <a:pt x="4034409" y="14815186"/>
                  </a:lnTo>
                  <a:lnTo>
                    <a:pt x="4034409" y="14802486"/>
                  </a:lnTo>
                  <a:close/>
                  <a:moveTo>
                    <a:pt x="4034409" y="14827886"/>
                  </a:moveTo>
                  <a:lnTo>
                    <a:pt x="4034409" y="14840586"/>
                  </a:lnTo>
                  <a:lnTo>
                    <a:pt x="4021709" y="14840586"/>
                  </a:lnTo>
                  <a:lnTo>
                    <a:pt x="4021709" y="14827886"/>
                  </a:lnTo>
                  <a:close/>
                  <a:moveTo>
                    <a:pt x="4021709" y="14853286"/>
                  </a:moveTo>
                  <a:lnTo>
                    <a:pt x="4021709" y="14865986"/>
                  </a:lnTo>
                  <a:lnTo>
                    <a:pt x="4009009" y="14865986"/>
                  </a:lnTo>
                  <a:lnTo>
                    <a:pt x="4009009" y="14853286"/>
                  </a:lnTo>
                  <a:close/>
                  <a:moveTo>
                    <a:pt x="4009009" y="14878686"/>
                  </a:moveTo>
                  <a:lnTo>
                    <a:pt x="4009009" y="14891386"/>
                  </a:lnTo>
                  <a:lnTo>
                    <a:pt x="3996309" y="14891386"/>
                  </a:lnTo>
                  <a:lnTo>
                    <a:pt x="3996309" y="14878686"/>
                  </a:lnTo>
                  <a:close/>
                  <a:moveTo>
                    <a:pt x="3996309" y="14904086"/>
                  </a:moveTo>
                  <a:lnTo>
                    <a:pt x="3996309" y="14916786"/>
                  </a:lnTo>
                  <a:lnTo>
                    <a:pt x="3983609" y="14916786"/>
                  </a:lnTo>
                  <a:lnTo>
                    <a:pt x="3983609" y="14904086"/>
                  </a:lnTo>
                  <a:close/>
                  <a:moveTo>
                    <a:pt x="3983609" y="14929486"/>
                  </a:moveTo>
                  <a:lnTo>
                    <a:pt x="3983609" y="14942186"/>
                  </a:lnTo>
                  <a:lnTo>
                    <a:pt x="3970909" y="14942186"/>
                  </a:lnTo>
                  <a:lnTo>
                    <a:pt x="3970909" y="14929486"/>
                  </a:lnTo>
                  <a:close/>
                  <a:moveTo>
                    <a:pt x="3970909" y="14954886"/>
                  </a:moveTo>
                  <a:lnTo>
                    <a:pt x="3970909" y="14967586"/>
                  </a:lnTo>
                  <a:lnTo>
                    <a:pt x="3958209" y="14967586"/>
                  </a:lnTo>
                  <a:lnTo>
                    <a:pt x="3958209" y="14954886"/>
                  </a:lnTo>
                  <a:close/>
                  <a:moveTo>
                    <a:pt x="3958209" y="14980286"/>
                  </a:moveTo>
                  <a:lnTo>
                    <a:pt x="3958209" y="14992986"/>
                  </a:lnTo>
                  <a:lnTo>
                    <a:pt x="3945509" y="14992986"/>
                  </a:lnTo>
                  <a:lnTo>
                    <a:pt x="3945509" y="14980286"/>
                  </a:lnTo>
                  <a:close/>
                  <a:moveTo>
                    <a:pt x="3945509" y="15005686"/>
                  </a:moveTo>
                  <a:lnTo>
                    <a:pt x="3945509" y="15018386"/>
                  </a:lnTo>
                  <a:lnTo>
                    <a:pt x="3932809" y="15018386"/>
                  </a:lnTo>
                  <a:lnTo>
                    <a:pt x="3932809" y="15005686"/>
                  </a:lnTo>
                  <a:close/>
                  <a:moveTo>
                    <a:pt x="3932809" y="15031086"/>
                  </a:moveTo>
                  <a:lnTo>
                    <a:pt x="3932809" y="15043786"/>
                  </a:lnTo>
                  <a:lnTo>
                    <a:pt x="3920109" y="15043786"/>
                  </a:lnTo>
                  <a:lnTo>
                    <a:pt x="3920109" y="15031086"/>
                  </a:lnTo>
                  <a:close/>
                  <a:moveTo>
                    <a:pt x="3920109" y="15056486"/>
                  </a:moveTo>
                  <a:lnTo>
                    <a:pt x="3920109" y="15069186"/>
                  </a:lnTo>
                  <a:lnTo>
                    <a:pt x="3907409" y="15069186"/>
                  </a:lnTo>
                  <a:lnTo>
                    <a:pt x="3907409" y="15056486"/>
                  </a:lnTo>
                  <a:close/>
                  <a:moveTo>
                    <a:pt x="3907409" y="15081886"/>
                  </a:moveTo>
                  <a:lnTo>
                    <a:pt x="3907409" y="15094586"/>
                  </a:lnTo>
                  <a:lnTo>
                    <a:pt x="3894709" y="15094586"/>
                  </a:lnTo>
                  <a:lnTo>
                    <a:pt x="3894709" y="15081886"/>
                  </a:lnTo>
                  <a:close/>
                  <a:moveTo>
                    <a:pt x="3894709" y="15107286"/>
                  </a:moveTo>
                  <a:lnTo>
                    <a:pt x="3894709" y="15119986"/>
                  </a:lnTo>
                  <a:lnTo>
                    <a:pt x="3882009" y="15119986"/>
                  </a:lnTo>
                  <a:lnTo>
                    <a:pt x="3882009" y="15107286"/>
                  </a:lnTo>
                  <a:close/>
                  <a:moveTo>
                    <a:pt x="3882009" y="15132686"/>
                  </a:moveTo>
                  <a:lnTo>
                    <a:pt x="3882009" y="15145386"/>
                  </a:lnTo>
                  <a:lnTo>
                    <a:pt x="3869309" y="15145386"/>
                  </a:lnTo>
                  <a:lnTo>
                    <a:pt x="3869309" y="15132686"/>
                  </a:lnTo>
                  <a:close/>
                  <a:moveTo>
                    <a:pt x="3869309" y="15158086"/>
                  </a:moveTo>
                  <a:lnTo>
                    <a:pt x="3869309" y="15170786"/>
                  </a:lnTo>
                  <a:lnTo>
                    <a:pt x="3856609" y="15170786"/>
                  </a:lnTo>
                  <a:lnTo>
                    <a:pt x="3856609" y="15158086"/>
                  </a:lnTo>
                  <a:close/>
                  <a:moveTo>
                    <a:pt x="3856609" y="15183486"/>
                  </a:moveTo>
                  <a:lnTo>
                    <a:pt x="3856609" y="15196186"/>
                  </a:lnTo>
                  <a:lnTo>
                    <a:pt x="3843909" y="15196186"/>
                  </a:lnTo>
                  <a:lnTo>
                    <a:pt x="3843909" y="15183486"/>
                  </a:lnTo>
                  <a:close/>
                  <a:moveTo>
                    <a:pt x="3843909" y="15208886"/>
                  </a:moveTo>
                  <a:lnTo>
                    <a:pt x="3843909" y="15221586"/>
                  </a:lnTo>
                  <a:lnTo>
                    <a:pt x="3831209" y="15221586"/>
                  </a:lnTo>
                  <a:lnTo>
                    <a:pt x="3831209" y="15208886"/>
                  </a:lnTo>
                  <a:close/>
                  <a:moveTo>
                    <a:pt x="3831209" y="15234286"/>
                  </a:moveTo>
                  <a:lnTo>
                    <a:pt x="3831209" y="15246986"/>
                  </a:lnTo>
                  <a:lnTo>
                    <a:pt x="3818509" y="15246986"/>
                  </a:lnTo>
                  <a:lnTo>
                    <a:pt x="3818509" y="15234286"/>
                  </a:lnTo>
                  <a:close/>
                  <a:moveTo>
                    <a:pt x="3818509" y="15259686"/>
                  </a:moveTo>
                  <a:lnTo>
                    <a:pt x="3818509" y="15272386"/>
                  </a:lnTo>
                  <a:lnTo>
                    <a:pt x="3805809" y="15272386"/>
                  </a:lnTo>
                  <a:lnTo>
                    <a:pt x="3805809" y="15259686"/>
                  </a:lnTo>
                  <a:close/>
                  <a:moveTo>
                    <a:pt x="3805809" y="15285086"/>
                  </a:moveTo>
                  <a:lnTo>
                    <a:pt x="3805809" y="15297786"/>
                  </a:lnTo>
                  <a:lnTo>
                    <a:pt x="3793109" y="15297786"/>
                  </a:lnTo>
                  <a:lnTo>
                    <a:pt x="3793109" y="15285086"/>
                  </a:lnTo>
                  <a:close/>
                  <a:moveTo>
                    <a:pt x="3793109" y="15310486"/>
                  </a:moveTo>
                  <a:lnTo>
                    <a:pt x="3793109" y="15323186"/>
                  </a:lnTo>
                  <a:lnTo>
                    <a:pt x="3780409" y="15323186"/>
                  </a:lnTo>
                  <a:lnTo>
                    <a:pt x="3780409" y="15310486"/>
                  </a:lnTo>
                  <a:close/>
                  <a:moveTo>
                    <a:pt x="3780409" y="15335886"/>
                  </a:moveTo>
                  <a:lnTo>
                    <a:pt x="3780409" y="15348586"/>
                  </a:lnTo>
                  <a:lnTo>
                    <a:pt x="3767709" y="15348586"/>
                  </a:lnTo>
                  <a:lnTo>
                    <a:pt x="3767709" y="15335886"/>
                  </a:lnTo>
                  <a:close/>
                  <a:moveTo>
                    <a:pt x="3767709" y="15361286"/>
                  </a:moveTo>
                  <a:lnTo>
                    <a:pt x="3767709" y="15373986"/>
                  </a:lnTo>
                  <a:lnTo>
                    <a:pt x="3755009" y="15373986"/>
                  </a:lnTo>
                  <a:lnTo>
                    <a:pt x="3755009" y="15361286"/>
                  </a:lnTo>
                  <a:close/>
                  <a:moveTo>
                    <a:pt x="3755009" y="15386686"/>
                  </a:moveTo>
                  <a:lnTo>
                    <a:pt x="3755009" y="15399386"/>
                  </a:lnTo>
                  <a:lnTo>
                    <a:pt x="3742309" y="15399386"/>
                  </a:lnTo>
                  <a:lnTo>
                    <a:pt x="3742309" y="15386686"/>
                  </a:lnTo>
                  <a:close/>
                  <a:moveTo>
                    <a:pt x="3742309" y="15412086"/>
                  </a:moveTo>
                  <a:lnTo>
                    <a:pt x="3742309" y="15424786"/>
                  </a:lnTo>
                  <a:lnTo>
                    <a:pt x="3729609" y="15424786"/>
                  </a:lnTo>
                  <a:lnTo>
                    <a:pt x="3729609" y="15412086"/>
                  </a:lnTo>
                  <a:close/>
                  <a:moveTo>
                    <a:pt x="3729609" y="15437486"/>
                  </a:moveTo>
                  <a:lnTo>
                    <a:pt x="3729609" y="15450186"/>
                  </a:lnTo>
                  <a:lnTo>
                    <a:pt x="3716909" y="15450186"/>
                  </a:lnTo>
                  <a:lnTo>
                    <a:pt x="3716909" y="15437486"/>
                  </a:lnTo>
                  <a:close/>
                  <a:moveTo>
                    <a:pt x="3716909" y="15462886"/>
                  </a:moveTo>
                  <a:lnTo>
                    <a:pt x="3716909" y="15475586"/>
                  </a:lnTo>
                  <a:lnTo>
                    <a:pt x="3704209" y="15475586"/>
                  </a:lnTo>
                  <a:lnTo>
                    <a:pt x="3704209" y="15462886"/>
                  </a:lnTo>
                  <a:close/>
                  <a:moveTo>
                    <a:pt x="3704209" y="15488286"/>
                  </a:moveTo>
                  <a:lnTo>
                    <a:pt x="3704209" y="15500986"/>
                  </a:lnTo>
                  <a:lnTo>
                    <a:pt x="3691509" y="15500986"/>
                  </a:lnTo>
                  <a:lnTo>
                    <a:pt x="3691509" y="15488286"/>
                  </a:lnTo>
                  <a:close/>
                  <a:moveTo>
                    <a:pt x="3691509" y="15513686"/>
                  </a:moveTo>
                  <a:lnTo>
                    <a:pt x="3691509" y="15524226"/>
                  </a:lnTo>
                  <a:cubicBezTo>
                    <a:pt x="3691509" y="15527782"/>
                    <a:pt x="3688715" y="15530576"/>
                    <a:pt x="3685159" y="15530576"/>
                  </a:cubicBezTo>
                  <a:lnTo>
                    <a:pt x="3683000" y="15530576"/>
                  </a:lnTo>
                  <a:lnTo>
                    <a:pt x="3683000" y="15517876"/>
                  </a:lnTo>
                  <a:lnTo>
                    <a:pt x="3685159" y="15517876"/>
                  </a:lnTo>
                  <a:lnTo>
                    <a:pt x="3685159" y="15524226"/>
                  </a:lnTo>
                  <a:lnTo>
                    <a:pt x="3678809" y="15524226"/>
                  </a:lnTo>
                  <a:lnTo>
                    <a:pt x="3678809" y="15513686"/>
                  </a:lnTo>
                  <a:close/>
                  <a:moveTo>
                    <a:pt x="3657600" y="15530576"/>
                  </a:moveTo>
                  <a:lnTo>
                    <a:pt x="3644900" y="15530576"/>
                  </a:lnTo>
                  <a:lnTo>
                    <a:pt x="3644900" y="15517876"/>
                  </a:lnTo>
                  <a:lnTo>
                    <a:pt x="3657600" y="15517876"/>
                  </a:lnTo>
                  <a:close/>
                  <a:moveTo>
                    <a:pt x="3632200" y="15517876"/>
                  </a:moveTo>
                  <a:lnTo>
                    <a:pt x="3619500" y="15517876"/>
                  </a:lnTo>
                  <a:lnTo>
                    <a:pt x="3619500" y="15505176"/>
                  </a:lnTo>
                  <a:lnTo>
                    <a:pt x="3632200" y="15505176"/>
                  </a:lnTo>
                  <a:close/>
                  <a:moveTo>
                    <a:pt x="3606800" y="15505176"/>
                  </a:moveTo>
                  <a:lnTo>
                    <a:pt x="3594100" y="15505176"/>
                  </a:lnTo>
                  <a:lnTo>
                    <a:pt x="3594100" y="15492476"/>
                  </a:lnTo>
                  <a:lnTo>
                    <a:pt x="3606800" y="15492476"/>
                  </a:lnTo>
                  <a:close/>
                  <a:moveTo>
                    <a:pt x="3581400" y="15492476"/>
                  </a:moveTo>
                  <a:lnTo>
                    <a:pt x="3568700" y="15492476"/>
                  </a:lnTo>
                  <a:lnTo>
                    <a:pt x="3568700" y="15479776"/>
                  </a:lnTo>
                  <a:lnTo>
                    <a:pt x="3581400" y="15479776"/>
                  </a:lnTo>
                  <a:close/>
                  <a:moveTo>
                    <a:pt x="3556000" y="15479776"/>
                  </a:moveTo>
                  <a:lnTo>
                    <a:pt x="3543300" y="15479776"/>
                  </a:lnTo>
                  <a:lnTo>
                    <a:pt x="3543300" y="15467076"/>
                  </a:lnTo>
                  <a:lnTo>
                    <a:pt x="3556000" y="15467076"/>
                  </a:lnTo>
                  <a:close/>
                  <a:moveTo>
                    <a:pt x="3530600" y="15467076"/>
                  </a:moveTo>
                  <a:lnTo>
                    <a:pt x="3517900" y="15467076"/>
                  </a:lnTo>
                  <a:lnTo>
                    <a:pt x="3517900" y="15454376"/>
                  </a:lnTo>
                  <a:lnTo>
                    <a:pt x="3530600" y="15454376"/>
                  </a:lnTo>
                  <a:close/>
                  <a:moveTo>
                    <a:pt x="3505200" y="15454376"/>
                  </a:moveTo>
                  <a:lnTo>
                    <a:pt x="3492500" y="15454376"/>
                  </a:lnTo>
                  <a:lnTo>
                    <a:pt x="3492500" y="15441676"/>
                  </a:lnTo>
                  <a:lnTo>
                    <a:pt x="3505200" y="15441676"/>
                  </a:lnTo>
                  <a:close/>
                  <a:moveTo>
                    <a:pt x="3479800" y="15441676"/>
                  </a:moveTo>
                  <a:lnTo>
                    <a:pt x="3467100" y="15441676"/>
                  </a:lnTo>
                  <a:lnTo>
                    <a:pt x="3467100" y="15428976"/>
                  </a:lnTo>
                  <a:lnTo>
                    <a:pt x="3479800" y="15428976"/>
                  </a:lnTo>
                  <a:close/>
                  <a:moveTo>
                    <a:pt x="3454400" y="15428976"/>
                  </a:moveTo>
                  <a:lnTo>
                    <a:pt x="3441700" y="15428976"/>
                  </a:lnTo>
                  <a:lnTo>
                    <a:pt x="3441700" y="15416276"/>
                  </a:lnTo>
                  <a:lnTo>
                    <a:pt x="3454400" y="15416276"/>
                  </a:lnTo>
                  <a:close/>
                  <a:moveTo>
                    <a:pt x="3429000" y="15416276"/>
                  </a:moveTo>
                  <a:lnTo>
                    <a:pt x="3416300" y="15416276"/>
                  </a:lnTo>
                  <a:lnTo>
                    <a:pt x="3416300" y="15403576"/>
                  </a:lnTo>
                  <a:lnTo>
                    <a:pt x="3429000" y="15403576"/>
                  </a:lnTo>
                  <a:close/>
                  <a:moveTo>
                    <a:pt x="3403600" y="15403576"/>
                  </a:moveTo>
                  <a:lnTo>
                    <a:pt x="3390900" y="15403576"/>
                  </a:lnTo>
                  <a:lnTo>
                    <a:pt x="3390900" y="15390876"/>
                  </a:lnTo>
                  <a:lnTo>
                    <a:pt x="3403600" y="15390876"/>
                  </a:lnTo>
                  <a:close/>
                  <a:moveTo>
                    <a:pt x="3378200" y="15390876"/>
                  </a:moveTo>
                  <a:lnTo>
                    <a:pt x="3365500" y="15390876"/>
                  </a:lnTo>
                  <a:lnTo>
                    <a:pt x="3365500" y="15378176"/>
                  </a:lnTo>
                  <a:lnTo>
                    <a:pt x="3378200" y="15378176"/>
                  </a:lnTo>
                  <a:close/>
                  <a:moveTo>
                    <a:pt x="3352800" y="15378176"/>
                  </a:moveTo>
                  <a:lnTo>
                    <a:pt x="3340100" y="15378176"/>
                  </a:lnTo>
                  <a:lnTo>
                    <a:pt x="3340100" y="15365476"/>
                  </a:lnTo>
                  <a:lnTo>
                    <a:pt x="3352800" y="15365476"/>
                  </a:lnTo>
                  <a:close/>
                  <a:moveTo>
                    <a:pt x="3327400" y="15365476"/>
                  </a:moveTo>
                  <a:lnTo>
                    <a:pt x="3314700" y="15365476"/>
                  </a:lnTo>
                  <a:lnTo>
                    <a:pt x="3314700" y="15352776"/>
                  </a:lnTo>
                  <a:lnTo>
                    <a:pt x="3327400" y="15352776"/>
                  </a:lnTo>
                  <a:close/>
                  <a:moveTo>
                    <a:pt x="3302000" y="15352776"/>
                  </a:moveTo>
                  <a:lnTo>
                    <a:pt x="3289300" y="15352776"/>
                  </a:lnTo>
                  <a:lnTo>
                    <a:pt x="3289300" y="15340076"/>
                  </a:lnTo>
                  <a:lnTo>
                    <a:pt x="3302000" y="15340076"/>
                  </a:lnTo>
                  <a:close/>
                  <a:moveTo>
                    <a:pt x="3276600" y="15340076"/>
                  </a:moveTo>
                  <a:lnTo>
                    <a:pt x="3263900" y="15340076"/>
                  </a:lnTo>
                  <a:lnTo>
                    <a:pt x="3263900" y="15327376"/>
                  </a:lnTo>
                  <a:lnTo>
                    <a:pt x="3276600" y="15327376"/>
                  </a:lnTo>
                  <a:close/>
                  <a:moveTo>
                    <a:pt x="3251200" y="15327376"/>
                  </a:moveTo>
                  <a:lnTo>
                    <a:pt x="3238500" y="15327376"/>
                  </a:lnTo>
                  <a:lnTo>
                    <a:pt x="3238500" y="15314676"/>
                  </a:lnTo>
                  <a:lnTo>
                    <a:pt x="3251200" y="15314676"/>
                  </a:lnTo>
                  <a:close/>
                  <a:moveTo>
                    <a:pt x="3225800" y="15314676"/>
                  </a:moveTo>
                  <a:lnTo>
                    <a:pt x="3213100" y="15314676"/>
                  </a:lnTo>
                  <a:lnTo>
                    <a:pt x="3213100" y="15301976"/>
                  </a:lnTo>
                  <a:lnTo>
                    <a:pt x="3225800" y="15301976"/>
                  </a:lnTo>
                  <a:close/>
                  <a:moveTo>
                    <a:pt x="3200400" y="15301976"/>
                  </a:moveTo>
                  <a:lnTo>
                    <a:pt x="3187700" y="15301976"/>
                  </a:lnTo>
                  <a:lnTo>
                    <a:pt x="3187700" y="15289276"/>
                  </a:lnTo>
                  <a:lnTo>
                    <a:pt x="3200400" y="15289276"/>
                  </a:lnTo>
                  <a:close/>
                  <a:moveTo>
                    <a:pt x="3175000" y="15289276"/>
                  </a:moveTo>
                  <a:lnTo>
                    <a:pt x="3162300" y="15289276"/>
                  </a:lnTo>
                  <a:lnTo>
                    <a:pt x="3162300" y="15276576"/>
                  </a:lnTo>
                  <a:lnTo>
                    <a:pt x="3175000" y="15276576"/>
                  </a:lnTo>
                  <a:close/>
                  <a:moveTo>
                    <a:pt x="3149600" y="15276576"/>
                  </a:moveTo>
                  <a:lnTo>
                    <a:pt x="3136900" y="15276576"/>
                  </a:lnTo>
                  <a:lnTo>
                    <a:pt x="3136900" y="15263876"/>
                  </a:lnTo>
                  <a:lnTo>
                    <a:pt x="3149600" y="15263876"/>
                  </a:lnTo>
                  <a:close/>
                  <a:moveTo>
                    <a:pt x="3124200" y="15263876"/>
                  </a:moveTo>
                  <a:lnTo>
                    <a:pt x="3111500" y="15263876"/>
                  </a:lnTo>
                  <a:lnTo>
                    <a:pt x="3111500" y="15251176"/>
                  </a:lnTo>
                  <a:lnTo>
                    <a:pt x="3124200" y="15251176"/>
                  </a:lnTo>
                  <a:close/>
                  <a:moveTo>
                    <a:pt x="3098800" y="15251176"/>
                  </a:moveTo>
                  <a:lnTo>
                    <a:pt x="3086100" y="15251176"/>
                  </a:lnTo>
                  <a:lnTo>
                    <a:pt x="3086100" y="15238476"/>
                  </a:lnTo>
                  <a:lnTo>
                    <a:pt x="3098800" y="15238476"/>
                  </a:lnTo>
                  <a:close/>
                  <a:moveTo>
                    <a:pt x="3073400" y="15238476"/>
                  </a:moveTo>
                  <a:lnTo>
                    <a:pt x="3060700" y="15238476"/>
                  </a:lnTo>
                  <a:lnTo>
                    <a:pt x="3060700" y="15225776"/>
                  </a:lnTo>
                  <a:lnTo>
                    <a:pt x="3073400" y="15225776"/>
                  </a:lnTo>
                  <a:close/>
                  <a:moveTo>
                    <a:pt x="3048000" y="15225776"/>
                  </a:moveTo>
                  <a:lnTo>
                    <a:pt x="3035300" y="15225776"/>
                  </a:lnTo>
                  <a:lnTo>
                    <a:pt x="3035300" y="15213076"/>
                  </a:lnTo>
                  <a:lnTo>
                    <a:pt x="3048000" y="15213076"/>
                  </a:lnTo>
                  <a:close/>
                  <a:moveTo>
                    <a:pt x="3022600" y="15213076"/>
                  </a:moveTo>
                  <a:lnTo>
                    <a:pt x="3009900" y="15213076"/>
                  </a:lnTo>
                  <a:lnTo>
                    <a:pt x="3009900" y="15200376"/>
                  </a:lnTo>
                  <a:lnTo>
                    <a:pt x="3022600" y="15200376"/>
                  </a:lnTo>
                  <a:close/>
                  <a:moveTo>
                    <a:pt x="2997200" y="15200376"/>
                  </a:moveTo>
                  <a:lnTo>
                    <a:pt x="2984500" y="15200376"/>
                  </a:lnTo>
                  <a:lnTo>
                    <a:pt x="2984500" y="15187676"/>
                  </a:lnTo>
                  <a:lnTo>
                    <a:pt x="2997200" y="15187676"/>
                  </a:lnTo>
                  <a:close/>
                  <a:moveTo>
                    <a:pt x="2971800" y="15187676"/>
                  </a:moveTo>
                  <a:lnTo>
                    <a:pt x="2959100" y="15187676"/>
                  </a:lnTo>
                  <a:lnTo>
                    <a:pt x="2959100" y="15174976"/>
                  </a:lnTo>
                  <a:lnTo>
                    <a:pt x="2971800" y="15174976"/>
                  </a:lnTo>
                  <a:close/>
                  <a:moveTo>
                    <a:pt x="2946400" y="15174976"/>
                  </a:moveTo>
                  <a:lnTo>
                    <a:pt x="2933700" y="15174976"/>
                  </a:lnTo>
                  <a:lnTo>
                    <a:pt x="2933700" y="15162276"/>
                  </a:lnTo>
                  <a:lnTo>
                    <a:pt x="2946400" y="15162276"/>
                  </a:lnTo>
                  <a:close/>
                  <a:moveTo>
                    <a:pt x="2921000" y="15162276"/>
                  </a:moveTo>
                  <a:lnTo>
                    <a:pt x="2908300" y="15162276"/>
                  </a:lnTo>
                  <a:lnTo>
                    <a:pt x="2908300" y="15149576"/>
                  </a:lnTo>
                  <a:lnTo>
                    <a:pt x="2921000" y="15149576"/>
                  </a:lnTo>
                  <a:close/>
                  <a:moveTo>
                    <a:pt x="2895600" y="15149576"/>
                  </a:moveTo>
                  <a:lnTo>
                    <a:pt x="2882900" y="15149576"/>
                  </a:lnTo>
                  <a:lnTo>
                    <a:pt x="2882900" y="15136876"/>
                  </a:lnTo>
                  <a:lnTo>
                    <a:pt x="2895600" y="15136876"/>
                  </a:lnTo>
                  <a:close/>
                  <a:moveTo>
                    <a:pt x="2870200" y="15136876"/>
                  </a:moveTo>
                  <a:lnTo>
                    <a:pt x="2857500" y="15136876"/>
                  </a:lnTo>
                  <a:lnTo>
                    <a:pt x="2857500" y="15124176"/>
                  </a:lnTo>
                  <a:lnTo>
                    <a:pt x="2870200" y="15124176"/>
                  </a:lnTo>
                  <a:close/>
                  <a:moveTo>
                    <a:pt x="2844800" y="15124176"/>
                  </a:moveTo>
                  <a:lnTo>
                    <a:pt x="2832100" y="15124176"/>
                  </a:lnTo>
                  <a:lnTo>
                    <a:pt x="2832100" y="15111476"/>
                  </a:lnTo>
                  <a:lnTo>
                    <a:pt x="2844800" y="15111476"/>
                  </a:lnTo>
                  <a:close/>
                  <a:moveTo>
                    <a:pt x="2819400" y="15111476"/>
                  </a:moveTo>
                  <a:lnTo>
                    <a:pt x="2806700" y="15111476"/>
                  </a:lnTo>
                  <a:lnTo>
                    <a:pt x="2806700" y="15098776"/>
                  </a:lnTo>
                  <a:lnTo>
                    <a:pt x="2819400" y="15098776"/>
                  </a:lnTo>
                  <a:close/>
                  <a:moveTo>
                    <a:pt x="2794000" y="15098776"/>
                  </a:moveTo>
                  <a:lnTo>
                    <a:pt x="2781300" y="15098776"/>
                  </a:lnTo>
                  <a:lnTo>
                    <a:pt x="2781300" y="15086076"/>
                  </a:lnTo>
                  <a:lnTo>
                    <a:pt x="2794000" y="15086076"/>
                  </a:lnTo>
                  <a:close/>
                  <a:moveTo>
                    <a:pt x="2768600" y="15086076"/>
                  </a:moveTo>
                  <a:lnTo>
                    <a:pt x="2755900" y="15086076"/>
                  </a:lnTo>
                  <a:lnTo>
                    <a:pt x="2755900" y="15073376"/>
                  </a:lnTo>
                  <a:lnTo>
                    <a:pt x="2768600" y="15073376"/>
                  </a:lnTo>
                  <a:close/>
                  <a:moveTo>
                    <a:pt x="2743200" y="15073376"/>
                  </a:moveTo>
                  <a:lnTo>
                    <a:pt x="2730500" y="15073376"/>
                  </a:lnTo>
                  <a:lnTo>
                    <a:pt x="2730500" y="15060676"/>
                  </a:lnTo>
                  <a:lnTo>
                    <a:pt x="2743200" y="15060676"/>
                  </a:lnTo>
                  <a:close/>
                  <a:moveTo>
                    <a:pt x="2717800" y="15060676"/>
                  </a:moveTo>
                  <a:lnTo>
                    <a:pt x="2705100" y="15060676"/>
                  </a:lnTo>
                  <a:lnTo>
                    <a:pt x="2705100" y="15047976"/>
                  </a:lnTo>
                  <a:lnTo>
                    <a:pt x="2717800" y="15047976"/>
                  </a:lnTo>
                  <a:close/>
                  <a:moveTo>
                    <a:pt x="2692400" y="15047976"/>
                  </a:moveTo>
                  <a:lnTo>
                    <a:pt x="2679700" y="15047976"/>
                  </a:lnTo>
                  <a:lnTo>
                    <a:pt x="2679700" y="15035276"/>
                  </a:lnTo>
                  <a:lnTo>
                    <a:pt x="2692400" y="15035276"/>
                  </a:lnTo>
                  <a:close/>
                  <a:moveTo>
                    <a:pt x="2667000" y="15035276"/>
                  </a:moveTo>
                  <a:lnTo>
                    <a:pt x="2654300" y="15035276"/>
                  </a:lnTo>
                  <a:lnTo>
                    <a:pt x="2654300" y="15022576"/>
                  </a:lnTo>
                  <a:lnTo>
                    <a:pt x="2667000" y="15022576"/>
                  </a:lnTo>
                  <a:close/>
                  <a:moveTo>
                    <a:pt x="2641600" y="15022576"/>
                  </a:moveTo>
                  <a:lnTo>
                    <a:pt x="2628900" y="15022576"/>
                  </a:lnTo>
                  <a:lnTo>
                    <a:pt x="2628900" y="15009876"/>
                  </a:lnTo>
                  <a:lnTo>
                    <a:pt x="2641600" y="15009876"/>
                  </a:lnTo>
                  <a:close/>
                  <a:moveTo>
                    <a:pt x="2616200" y="15009876"/>
                  </a:moveTo>
                  <a:lnTo>
                    <a:pt x="2603500" y="15009876"/>
                  </a:lnTo>
                  <a:lnTo>
                    <a:pt x="2603500" y="14997176"/>
                  </a:lnTo>
                  <a:lnTo>
                    <a:pt x="2616200" y="14997176"/>
                  </a:lnTo>
                  <a:close/>
                  <a:moveTo>
                    <a:pt x="2590800" y="14997176"/>
                  </a:moveTo>
                  <a:lnTo>
                    <a:pt x="2578100" y="14997176"/>
                  </a:lnTo>
                  <a:lnTo>
                    <a:pt x="2578100" y="14984476"/>
                  </a:lnTo>
                  <a:lnTo>
                    <a:pt x="2590800" y="14984476"/>
                  </a:lnTo>
                  <a:close/>
                  <a:moveTo>
                    <a:pt x="2565400" y="14984476"/>
                  </a:moveTo>
                  <a:lnTo>
                    <a:pt x="2552700" y="14984476"/>
                  </a:lnTo>
                  <a:lnTo>
                    <a:pt x="2552700" y="14971776"/>
                  </a:lnTo>
                  <a:lnTo>
                    <a:pt x="2565400" y="14971776"/>
                  </a:lnTo>
                  <a:close/>
                  <a:moveTo>
                    <a:pt x="2540000" y="14971776"/>
                  </a:moveTo>
                  <a:lnTo>
                    <a:pt x="2527300" y="14971776"/>
                  </a:lnTo>
                  <a:lnTo>
                    <a:pt x="2527300" y="14959076"/>
                  </a:lnTo>
                  <a:lnTo>
                    <a:pt x="2540000" y="14959076"/>
                  </a:lnTo>
                  <a:close/>
                  <a:moveTo>
                    <a:pt x="2514600" y="14959076"/>
                  </a:moveTo>
                  <a:lnTo>
                    <a:pt x="2501900" y="14959076"/>
                  </a:lnTo>
                  <a:lnTo>
                    <a:pt x="2501900" y="14946376"/>
                  </a:lnTo>
                  <a:lnTo>
                    <a:pt x="2514600" y="14946376"/>
                  </a:lnTo>
                  <a:close/>
                  <a:moveTo>
                    <a:pt x="2489200" y="14946376"/>
                  </a:moveTo>
                  <a:lnTo>
                    <a:pt x="2476500" y="14946376"/>
                  </a:lnTo>
                  <a:lnTo>
                    <a:pt x="2476500" y="14933676"/>
                  </a:lnTo>
                  <a:lnTo>
                    <a:pt x="2489200" y="14933676"/>
                  </a:lnTo>
                  <a:close/>
                  <a:moveTo>
                    <a:pt x="2463800" y="14933676"/>
                  </a:moveTo>
                  <a:lnTo>
                    <a:pt x="2451100" y="14933676"/>
                  </a:lnTo>
                  <a:lnTo>
                    <a:pt x="2451100" y="14920976"/>
                  </a:lnTo>
                  <a:lnTo>
                    <a:pt x="2463800" y="14920976"/>
                  </a:lnTo>
                  <a:close/>
                  <a:moveTo>
                    <a:pt x="2438400" y="14920976"/>
                  </a:moveTo>
                  <a:lnTo>
                    <a:pt x="2425700" y="14920976"/>
                  </a:lnTo>
                  <a:lnTo>
                    <a:pt x="2425700" y="14908276"/>
                  </a:lnTo>
                  <a:lnTo>
                    <a:pt x="2438400" y="14908276"/>
                  </a:lnTo>
                  <a:close/>
                  <a:moveTo>
                    <a:pt x="2413000" y="14908276"/>
                  </a:moveTo>
                  <a:lnTo>
                    <a:pt x="2400300" y="14908276"/>
                  </a:lnTo>
                  <a:lnTo>
                    <a:pt x="2400300" y="14895576"/>
                  </a:lnTo>
                  <a:lnTo>
                    <a:pt x="2413000" y="14895576"/>
                  </a:lnTo>
                  <a:close/>
                  <a:moveTo>
                    <a:pt x="2387600" y="14895576"/>
                  </a:moveTo>
                  <a:lnTo>
                    <a:pt x="2374900" y="14895576"/>
                  </a:lnTo>
                  <a:lnTo>
                    <a:pt x="2374900" y="14882876"/>
                  </a:lnTo>
                  <a:lnTo>
                    <a:pt x="2387600" y="14882876"/>
                  </a:lnTo>
                  <a:close/>
                  <a:moveTo>
                    <a:pt x="2362200" y="14882876"/>
                  </a:moveTo>
                  <a:lnTo>
                    <a:pt x="2349500" y="14882876"/>
                  </a:lnTo>
                  <a:lnTo>
                    <a:pt x="2349500" y="14870176"/>
                  </a:lnTo>
                  <a:lnTo>
                    <a:pt x="2362200" y="14870176"/>
                  </a:lnTo>
                  <a:close/>
                  <a:moveTo>
                    <a:pt x="2336800" y="14870176"/>
                  </a:moveTo>
                  <a:lnTo>
                    <a:pt x="2324100" y="14870176"/>
                  </a:lnTo>
                  <a:lnTo>
                    <a:pt x="2324100" y="14857476"/>
                  </a:lnTo>
                  <a:lnTo>
                    <a:pt x="2336800" y="14857476"/>
                  </a:lnTo>
                  <a:close/>
                  <a:moveTo>
                    <a:pt x="2311400" y="14857476"/>
                  </a:moveTo>
                  <a:lnTo>
                    <a:pt x="2298700" y="14857476"/>
                  </a:lnTo>
                  <a:lnTo>
                    <a:pt x="2298700" y="14844776"/>
                  </a:lnTo>
                  <a:lnTo>
                    <a:pt x="2311400" y="14844776"/>
                  </a:lnTo>
                  <a:close/>
                  <a:moveTo>
                    <a:pt x="2286000" y="14844776"/>
                  </a:moveTo>
                  <a:lnTo>
                    <a:pt x="2273300" y="14844776"/>
                  </a:lnTo>
                  <a:lnTo>
                    <a:pt x="2273300" y="14832076"/>
                  </a:lnTo>
                  <a:lnTo>
                    <a:pt x="2286000" y="14832076"/>
                  </a:lnTo>
                  <a:close/>
                  <a:moveTo>
                    <a:pt x="2260600" y="14832076"/>
                  </a:moveTo>
                  <a:lnTo>
                    <a:pt x="2247900" y="14832076"/>
                  </a:lnTo>
                  <a:lnTo>
                    <a:pt x="2247900" y="14819376"/>
                  </a:lnTo>
                  <a:lnTo>
                    <a:pt x="2260600" y="14819376"/>
                  </a:lnTo>
                  <a:close/>
                  <a:moveTo>
                    <a:pt x="2235200" y="14819376"/>
                  </a:moveTo>
                  <a:lnTo>
                    <a:pt x="2222500" y="14819376"/>
                  </a:lnTo>
                  <a:lnTo>
                    <a:pt x="2222500" y="14806676"/>
                  </a:lnTo>
                  <a:lnTo>
                    <a:pt x="2235200" y="14806676"/>
                  </a:lnTo>
                  <a:close/>
                  <a:moveTo>
                    <a:pt x="2209800" y="14806676"/>
                  </a:moveTo>
                  <a:lnTo>
                    <a:pt x="2197100" y="14806676"/>
                  </a:lnTo>
                  <a:lnTo>
                    <a:pt x="2197100" y="14793976"/>
                  </a:lnTo>
                  <a:lnTo>
                    <a:pt x="2209800" y="14793976"/>
                  </a:lnTo>
                  <a:close/>
                  <a:moveTo>
                    <a:pt x="2184400" y="14793976"/>
                  </a:moveTo>
                  <a:lnTo>
                    <a:pt x="2171700" y="14793976"/>
                  </a:lnTo>
                  <a:lnTo>
                    <a:pt x="2171700" y="14781276"/>
                  </a:lnTo>
                  <a:lnTo>
                    <a:pt x="2184400" y="14781276"/>
                  </a:lnTo>
                  <a:close/>
                  <a:moveTo>
                    <a:pt x="2159000" y="14781276"/>
                  </a:moveTo>
                  <a:lnTo>
                    <a:pt x="2146300" y="14781276"/>
                  </a:lnTo>
                  <a:lnTo>
                    <a:pt x="2146300" y="14768576"/>
                  </a:lnTo>
                  <a:lnTo>
                    <a:pt x="2159000" y="14768576"/>
                  </a:lnTo>
                  <a:close/>
                  <a:moveTo>
                    <a:pt x="2133600" y="14768576"/>
                  </a:moveTo>
                  <a:lnTo>
                    <a:pt x="2120900" y="14768576"/>
                  </a:lnTo>
                  <a:lnTo>
                    <a:pt x="2120900" y="14755876"/>
                  </a:lnTo>
                  <a:lnTo>
                    <a:pt x="2133600" y="14755876"/>
                  </a:lnTo>
                  <a:close/>
                  <a:moveTo>
                    <a:pt x="2108200" y="14755876"/>
                  </a:moveTo>
                  <a:lnTo>
                    <a:pt x="2095500" y="14755876"/>
                  </a:lnTo>
                  <a:lnTo>
                    <a:pt x="2095500" y="14743176"/>
                  </a:lnTo>
                  <a:lnTo>
                    <a:pt x="2108200" y="14743176"/>
                  </a:lnTo>
                  <a:close/>
                  <a:moveTo>
                    <a:pt x="2082800" y="14743176"/>
                  </a:moveTo>
                  <a:lnTo>
                    <a:pt x="2070100" y="14743176"/>
                  </a:lnTo>
                  <a:lnTo>
                    <a:pt x="2070100" y="14730476"/>
                  </a:lnTo>
                  <a:lnTo>
                    <a:pt x="2082800" y="14730476"/>
                  </a:lnTo>
                  <a:close/>
                  <a:moveTo>
                    <a:pt x="2057400" y="14730476"/>
                  </a:moveTo>
                  <a:lnTo>
                    <a:pt x="2044700" y="14730476"/>
                  </a:lnTo>
                  <a:lnTo>
                    <a:pt x="2044700" y="14717776"/>
                  </a:lnTo>
                  <a:lnTo>
                    <a:pt x="2057400" y="14717776"/>
                  </a:lnTo>
                  <a:close/>
                  <a:moveTo>
                    <a:pt x="2032000" y="14717776"/>
                  </a:moveTo>
                  <a:lnTo>
                    <a:pt x="2019300" y="14717776"/>
                  </a:lnTo>
                  <a:lnTo>
                    <a:pt x="2019300" y="14705076"/>
                  </a:lnTo>
                  <a:lnTo>
                    <a:pt x="2032000" y="14705076"/>
                  </a:lnTo>
                  <a:close/>
                  <a:moveTo>
                    <a:pt x="2006600" y="14705076"/>
                  </a:moveTo>
                  <a:lnTo>
                    <a:pt x="1993900" y="14705076"/>
                  </a:lnTo>
                  <a:lnTo>
                    <a:pt x="1993900" y="14692376"/>
                  </a:lnTo>
                  <a:lnTo>
                    <a:pt x="2006600" y="14692376"/>
                  </a:lnTo>
                  <a:close/>
                  <a:moveTo>
                    <a:pt x="1981200" y="14692376"/>
                  </a:moveTo>
                  <a:lnTo>
                    <a:pt x="1968500" y="14692376"/>
                  </a:lnTo>
                  <a:lnTo>
                    <a:pt x="1968500" y="14679676"/>
                  </a:lnTo>
                  <a:lnTo>
                    <a:pt x="1981200" y="14679676"/>
                  </a:lnTo>
                  <a:close/>
                  <a:moveTo>
                    <a:pt x="1955800" y="14679676"/>
                  </a:moveTo>
                  <a:lnTo>
                    <a:pt x="1943100" y="14679676"/>
                  </a:lnTo>
                  <a:lnTo>
                    <a:pt x="1943100" y="14666976"/>
                  </a:lnTo>
                  <a:lnTo>
                    <a:pt x="1955800" y="14666976"/>
                  </a:lnTo>
                  <a:close/>
                  <a:moveTo>
                    <a:pt x="1930400" y="14666976"/>
                  </a:moveTo>
                  <a:lnTo>
                    <a:pt x="1917700" y="14666976"/>
                  </a:lnTo>
                  <a:lnTo>
                    <a:pt x="1917700" y="14654276"/>
                  </a:lnTo>
                  <a:lnTo>
                    <a:pt x="1930400" y="14654276"/>
                  </a:lnTo>
                  <a:close/>
                  <a:moveTo>
                    <a:pt x="1905000" y="14654276"/>
                  </a:moveTo>
                  <a:lnTo>
                    <a:pt x="1892300" y="14654276"/>
                  </a:lnTo>
                  <a:lnTo>
                    <a:pt x="1892300" y="14641576"/>
                  </a:lnTo>
                  <a:lnTo>
                    <a:pt x="1905000" y="14641576"/>
                  </a:lnTo>
                  <a:close/>
                  <a:moveTo>
                    <a:pt x="1879600" y="14641576"/>
                  </a:moveTo>
                  <a:lnTo>
                    <a:pt x="1866900" y="14641576"/>
                  </a:lnTo>
                  <a:lnTo>
                    <a:pt x="1866900" y="14628876"/>
                  </a:lnTo>
                  <a:lnTo>
                    <a:pt x="1879600" y="14628876"/>
                  </a:lnTo>
                  <a:close/>
                  <a:moveTo>
                    <a:pt x="1854200" y="14628876"/>
                  </a:moveTo>
                  <a:lnTo>
                    <a:pt x="1841500" y="14628876"/>
                  </a:lnTo>
                  <a:lnTo>
                    <a:pt x="1841500" y="14616176"/>
                  </a:lnTo>
                  <a:lnTo>
                    <a:pt x="1854200" y="14616176"/>
                  </a:lnTo>
                  <a:close/>
                  <a:moveTo>
                    <a:pt x="1828800" y="14616176"/>
                  </a:moveTo>
                  <a:lnTo>
                    <a:pt x="1816100" y="14616176"/>
                  </a:lnTo>
                  <a:lnTo>
                    <a:pt x="1816100" y="14603476"/>
                  </a:lnTo>
                  <a:lnTo>
                    <a:pt x="1828800" y="14603476"/>
                  </a:lnTo>
                  <a:close/>
                  <a:moveTo>
                    <a:pt x="1803400" y="14603476"/>
                  </a:moveTo>
                  <a:lnTo>
                    <a:pt x="1790700" y="14603476"/>
                  </a:lnTo>
                  <a:lnTo>
                    <a:pt x="1790700" y="14590776"/>
                  </a:lnTo>
                  <a:lnTo>
                    <a:pt x="1803400" y="14590776"/>
                  </a:lnTo>
                  <a:close/>
                  <a:moveTo>
                    <a:pt x="1778000" y="14590776"/>
                  </a:moveTo>
                  <a:lnTo>
                    <a:pt x="1765300" y="14590776"/>
                  </a:lnTo>
                  <a:lnTo>
                    <a:pt x="1765300" y="14578076"/>
                  </a:lnTo>
                  <a:lnTo>
                    <a:pt x="1778000" y="14578076"/>
                  </a:lnTo>
                  <a:close/>
                  <a:moveTo>
                    <a:pt x="1752600" y="14578076"/>
                  </a:moveTo>
                  <a:lnTo>
                    <a:pt x="1739900" y="14578076"/>
                  </a:lnTo>
                  <a:lnTo>
                    <a:pt x="1739900" y="14565376"/>
                  </a:lnTo>
                  <a:lnTo>
                    <a:pt x="1752600" y="14565376"/>
                  </a:lnTo>
                  <a:close/>
                  <a:moveTo>
                    <a:pt x="1727200" y="14565376"/>
                  </a:moveTo>
                  <a:lnTo>
                    <a:pt x="1714500" y="14565376"/>
                  </a:lnTo>
                  <a:lnTo>
                    <a:pt x="1714500" y="14552676"/>
                  </a:lnTo>
                  <a:lnTo>
                    <a:pt x="1727200" y="14552676"/>
                  </a:lnTo>
                  <a:close/>
                  <a:moveTo>
                    <a:pt x="1701800" y="14552676"/>
                  </a:moveTo>
                  <a:lnTo>
                    <a:pt x="1689100" y="14552676"/>
                  </a:lnTo>
                  <a:lnTo>
                    <a:pt x="1689100" y="14539976"/>
                  </a:lnTo>
                  <a:lnTo>
                    <a:pt x="1701800" y="14539976"/>
                  </a:lnTo>
                  <a:close/>
                  <a:moveTo>
                    <a:pt x="1676400" y="14539976"/>
                  </a:moveTo>
                  <a:lnTo>
                    <a:pt x="1663700" y="14539976"/>
                  </a:lnTo>
                  <a:lnTo>
                    <a:pt x="1663700" y="14527276"/>
                  </a:lnTo>
                  <a:lnTo>
                    <a:pt x="1676400" y="14527276"/>
                  </a:lnTo>
                  <a:close/>
                  <a:moveTo>
                    <a:pt x="1651000" y="14527276"/>
                  </a:moveTo>
                  <a:lnTo>
                    <a:pt x="1638300" y="14527276"/>
                  </a:lnTo>
                  <a:lnTo>
                    <a:pt x="1638300" y="14514576"/>
                  </a:lnTo>
                  <a:lnTo>
                    <a:pt x="1651000" y="14514576"/>
                  </a:lnTo>
                  <a:close/>
                  <a:moveTo>
                    <a:pt x="1625600" y="14514576"/>
                  </a:moveTo>
                  <a:lnTo>
                    <a:pt x="1612900" y="14514576"/>
                  </a:lnTo>
                  <a:lnTo>
                    <a:pt x="1612900" y="14501876"/>
                  </a:lnTo>
                  <a:lnTo>
                    <a:pt x="1625600" y="14501876"/>
                  </a:lnTo>
                  <a:close/>
                  <a:moveTo>
                    <a:pt x="1600200" y="14501876"/>
                  </a:moveTo>
                  <a:lnTo>
                    <a:pt x="1587500" y="14501876"/>
                  </a:lnTo>
                  <a:lnTo>
                    <a:pt x="1587500" y="14489176"/>
                  </a:lnTo>
                  <a:lnTo>
                    <a:pt x="1600200" y="14489176"/>
                  </a:lnTo>
                  <a:close/>
                  <a:moveTo>
                    <a:pt x="1574800" y="14489176"/>
                  </a:moveTo>
                  <a:lnTo>
                    <a:pt x="1562100" y="14489176"/>
                  </a:lnTo>
                  <a:lnTo>
                    <a:pt x="1562100" y="14476476"/>
                  </a:lnTo>
                  <a:lnTo>
                    <a:pt x="1574800" y="14476476"/>
                  </a:lnTo>
                  <a:close/>
                  <a:moveTo>
                    <a:pt x="1549400" y="14476476"/>
                  </a:moveTo>
                  <a:lnTo>
                    <a:pt x="1536700" y="14476476"/>
                  </a:lnTo>
                  <a:lnTo>
                    <a:pt x="1536700" y="14463776"/>
                  </a:lnTo>
                  <a:lnTo>
                    <a:pt x="1549400" y="14463776"/>
                  </a:lnTo>
                  <a:close/>
                  <a:moveTo>
                    <a:pt x="1524000" y="14463776"/>
                  </a:moveTo>
                  <a:lnTo>
                    <a:pt x="1511300" y="14463776"/>
                  </a:lnTo>
                  <a:lnTo>
                    <a:pt x="1511300" y="14451076"/>
                  </a:lnTo>
                  <a:lnTo>
                    <a:pt x="1524000" y="14451076"/>
                  </a:lnTo>
                  <a:close/>
                  <a:moveTo>
                    <a:pt x="1498600" y="14451076"/>
                  </a:moveTo>
                  <a:lnTo>
                    <a:pt x="1485900" y="14451076"/>
                  </a:lnTo>
                  <a:lnTo>
                    <a:pt x="1485900" y="14438376"/>
                  </a:lnTo>
                  <a:lnTo>
                    <a:pt x="1498600" y="14438376"/>
                  </a:lnTo>
                  <a:close/>
                  <a:moveTo>
                    <a:pt x="1473200" y="14438376"/>
                  </a:moveTo>
                  <a:lnTo>
                    <a:pt x="1460500" y="14438376"/>
                  </a:lnTo>
                  <a:lnTo>
                    <a:pt x="1460500" y="14425676"/>
                  </a:lnTo>
                  <a:lnTo>
                    <a:pt x="1473200" y="14425676"/>
                  </a:lnTo>
                  <a:close/>
                  <a:moveTo>
                    <a:pt x="1447800" y="14425676"/>
                  </a:moveTo>
                  <a:lnTo>
                    <a:pt x="1435100" y="14425676"/>
                  </a:lnTo>
                  <a:lnTo>
                    <a:pt x="1435100" y="14412976"/>
                  </a:lnTo>
                  <a:lnTo>
                    <a:pt x="1447800" y="14412976"/>
                  </a:lnTo>
                  <a:close/>
                  <a:moveTo>
                    <a:pt x="1422400" y="14412976"/>
                  </a:moveTo>
                  <a:lnTo>
                    <a:pt x="1409700" y="14412976"/>
                  </a:lnTo>
                  <a:lnTo>
                    <a:pt x="1409700" y="14400276"/>
                  </a:lnTo>
                  <a:lnTo>
                    <a:pt x="1422400" y="14400276"/>
                  </a:lnTo>
                  <a:close/>
                  <a:moveTo>
                    <a:pt x="1397000" y="14400276"/>
                  </a:moveTo>
                  <a:lnTo>
                    <a:pt x="1384300" y="14400276"/>
                  </a:lnTo>
                  <a:lnTo>
                    <a:pt x="1384300" y="14387576"/>
                  </a:lnTo>
                  <a:lnTo>
                    <a:pt x="1397000" y="14387576"/>
                  </a:lnTo>
                  <a:close/>
                  <a:moveTo>
                    <a:pt x="1371600" y="14387576"/>
                  </a:moveTo>
                  <a:lnTo>
                    <a:pt x="1358900" y="14387576"/>
                  </a:lnTo>
                  <a:lnTo>
                    <a:pt x="1358900" y="14374876"/>
                  </a:lnTo>
                  <a:lnTo>
                    <a:pt x="1371600" y="14374876"/>
                  </a:lnTo>
                  <a:close/>
                  <a:moveTo>
                    <a:pt x="1346200" y="14374876"/>
                  </a:moveTo>
                  <a:lnTo>
                    <a:pt x="1333500" y="14374876"/>
                  </a:lnTo>
                  <a:lnTo>
                    <a:pt x="1333500" y="14362176"/>
                  </a:lnTo>
                  <a:lnTo>
                    <a:pt x="1346200" y="14362176"/>
                  </a:lnTo>
                  <a:close/>
                  <a:moveTo>
                    <a:pt x="1320800" y="14362176"/>
                  </a:moveTo>
                  <a:lnTo>
                    <a:pt x="1308100" y="14362176"/>
                  </a:lnTo>
                  <a:lnTo>
                    <a:pt x="1308100" y="14349476"/>
                  </a:lnTo>
                  <a:lnTo>
                    <a:pt x="1320800" y="14349476"/>
                  </a:lnTo>
                  <a:close/>
                  <a:moveTo>
                    <a:pt x="1295400" y="14349476"/>
                  </a:moveTo>
                  <a:lnTo>
                    <a:pt x="1282700" y="14349476"/>
                  </a:lnTo>
                  <a:lnTo>
                    <a:pt x="1282700" y="14336776"/>
                  </a:lnTo>
                  <a:lnTo>
                    <a:pt x="1295400" y="14336776"/>
                  </a:lnTo>
                  <a:close/>
                  <a:moveTo>
                    <a:pt x="1270000" y="14336776"/>
                  </a:moveTo>
                  <a:lnTo>
                    <a:pt x="1257300" y="14336776"/>
                  </a:lnTo>
                  <a:lnTo>
                    <a:pt x="1257300" y="14324076"/>
                  </a:lnTo>
                  <a:lnTo>
                    <a:pt x="1270000" y="14324076"/>
                  </a:lnTo>
                  <a:close/>
                  <a:moveTo>
                    <a:pt x="1244600" y="14324076"/>
                  </a:moveTo>
                  <a:lnTo>
                    <a:pt x="1231900" y="14324076"/>
                  </a:lnTo>
                  <a:lnTo>
                    <a:pt x="1231900" y="14311376"/>
                  </a:lnTo>
                  <a:lnTo>
                    <a:pt x="1244600" y="14311376"/>
                  </a:lnTo>
                  <a:close/>
                  <a:moveTo>
                    <a:pt x="1219200" y="14311376"/>
                  </a:moveTo>
                  <a:lnTo>
                    <a:pt x="1206500" y="14311376"/>
                  </a:lnTo>
                  <a:lnTo>
                    <a:pt x="1206500" y="14298676"/>
                  </a:lnTo>
                  <a:lnTo>
                    <a:pt x="1219200" y="14298676"/>
                  </a:lnTo>
                  <a:close/>
                  <a:moveTo>
                    <a:pt x="1193800" y="14298676"/>
                  </a:moveTo>
                  <a:lnTo>
                    <a:pt x="1181100" y="14298676"/>
                  </a:lnTo>
                  <a:lnTo>
                    <a:pt x="1181100" y="14285976"/>
                  </a:lnTo>
                  <a:lnTo>
                    <a:pt x="1193800" y="14285976"/>
                  </a:lnTo>
                  <a:close/>
                  <a:moveTo>
                    <a:pt x="1168400" y="14285976"/>
                  </a:moveTo>
                  <a:lnTo>
                    <a:pt x="1155700" y="14285976"/>
                  </a:lnTo>
                  <a:lnTo>
                    <a:pt x="1155700" y="14273276"/>
                  </a:lnTo>
                  <a:lnTo>
                    <a:pt x="1168400" y="14273276"/>
                  </a:lnTo>
                  <a:close/>
                  <a:moveTo>
                    <a:pt x="1143000" y="14273276"/>
                  </a:moveTo>
                  <a:lnTo>
                    <a:pt x="1130300" y="14273276"/>
                  </a:lnTo>
                  <a:lnTo>
                    <a:pt x="1130300" y="14260576"/>
                  </a:lnTo>
                  <a:lnTo>
                    <a:pt x="1143000" y="14260576"/>
                  </a:lnTo>
                  <a:close/>
                  <a:moveTo>
                    <a:pt x="1117600" y="14260576"/>
                  </a:moveTo>
                  <a:lnTo>
                    <a:pt x="1104900" y="14260576"/>
                  </a:lnTo>
                  <a:lnTo>
                    <a:pt x="1104900" y="14247876"/>
                  </a:lnTo>
                  <a:lnTo>
                    <a:pt x="1117600" y="14247876"/>
                  </a:lnTo>
                  <a:close/>
                  <a:moveTo>
                    <a:pt x="1092200" y="14247876"/>
                  </a:moveTo>
                  <a:lnTo>
                    <a:pt x="1079500" y="14247876"/>
                  </a:lnTo>
                  <a:lnTo>
                    <a:pt x="1079500" y="14235176"/>
                  </a:lnTo>
                  <a:lnTo>
                    <a:pt x="1092200" y="14235176"/>
                  </a:lnTo>
                  <a:close/>
                  <a:moveTo>
                    <a:pt x="1066800" y="14235176"/>
                  </a:moveTo>
                  <a:lnTo>
                    <a:pt x="1054100" y="14235176"/>
                  </a:lnTo>
                  <a:lnTo>
                    <a:pt x="1054100" y="14222476"/>
                  </a:lnTo>
                  <a:lnTo>
                    <a:pt x="1066800" y="14222476"/>
                  </a:lnTo>
                  <a:close/>
                  <a:moveTo>
                    <a:pt x="1041400" y="14222476"/>
                  </a:moveTo>
                  <a:lnTo>
                    <a:pt x="1028700" y="14222476"/>
                  </a:lnTo>
                  <a:lnTo>
                    <a:pt x="1028700" y="14209776"/>
                  </a:lnTo>
                  <a:lnTo>
                    <a:pt x="1041400" y="14209776"/>
                  </a:lnTo>
                  <a:close/>
                  <a:moveTo>
                    <a:pt x="1016000" y="14209776"/>
                  </a:moveTo>
                  <a:lnTo>
                    <a:pt x="1003300" y="14209776"/>
                  </a:lnTo>
                  <a:lnTo>
                    <a:pt x="1003300" y="14197076"/>
                  </a:lnTo>
                  <a:lnTo>
                    <a:pt x="1016000" y="14197076"/>
                  </a:lnTo>
                  <a:close/>
                  <a:moveTo>
                    <a:pt x="990600" y="14197076"/>
                  </a:moveTo>
                  <a:lnTo>
                    <a:pt x="977900" y="14197076"/>
                  </a:lnTo>
                  <a:lnTo>
                    <a:pt x="977900" y="14184376"/>
                  </a:lnTo>
                  <a:lnTo>
                    <a:pt x="990600" y="14184376"/>
                  </a:lnTo>
                  <a:close/>
                  <a:moveTo>
                    <a:pt x="965200" y="14184376"/>
                  </a:moveTo>
                  <a:lnTo>
                    <a:pt x="952500" y="14184376"/>
                  </a:lnTo>
                  <a:lnTo>
                    <a:pt x="952500" y="14171676"/>
                  </a:lnTo>
                  <a:lnTo>
                    <a:pt x="965200" y="14171676"/>
                  </a:lnTo>
                  <a:close/>
                  <a:moveTo>
                    <a:pt x="939800" y="14171676"/>
                  </a:moveTo>
                  <a:lnTo>
                    <a:pt x="927100" y="14171676"/>
                  </a:lnTo>
                  <a:lnTo>
                    <a:pt x="927100" y="14158976"/>
                  </a:lnTo>
                  <a:lnTo>
                    <a:pt x="939800" y="14158976"/>
                  </a:lnTo>
                  <a:close/>
                  <a:moveTo>
                    <a:pt x="914400" y="14158976"/>
                  </a:moveTo>
                  <a:lnTo>
                    <a:pt x="901700" y="14158976"/>
                  </a:lnTo>
                  <a:lnTo>
                    <a:pt x="901700" y="14146276"/>
                  </a:lnTo>
                  <a:lnTo>
                    <a:pt x="914400" y="14146276"/>
                  </a:lnTo>
                  <a:close/>
                  <a:moveTo>
                    <a:pt x="889000" y="14146276"/>
                  </a:moveTo>
                  <a:lnTo>
                    <a:pt x="876300" y="14146276"/>
                  </a:lnTo>
                  <a:lnTo>
                    <a:pt x="876300" y="14133576"/>
                  </a:lnTo>
                  <a:lnTo>
                    <a:pt x="889000" y="14133576"/>
                  </a:lnTo>
                  <a:close/>
                  <a:moveTo>
                    <a:pt x="863600" y="14133576"/>
                  </a:moveTo>
                  <a:lnTo>
                    <a:pt x="850900" y="14133576"/>
                  </a:lnTo>
                  <a:lnTo>
                    <a:pt x="850900" y="14120876"/>
                  </a:lnTo>
                  <a:lnTo>
                    <a:pt x="863600" y="14120876"/>
                  </a:lnTo>
                  <a:close/>
                  <a:moveTo>
                    <a:pt x="838200" y="14120876"/>
                  </a:moveTo>
                  <a:lnTo>
                    <a:pt x="825500" y="14120876"/>
                  </a:lnTo>
                  <a:lnTo>
                    <a:pt x="825500" y="14108176"/>
                  </a:lnTo>
                  <a:lnTo>
                    <a:pt x="838200" y="14108176"/>
                  </a:lnTo>
                  <a:close/>
                  <a:moveTo>
                    <a:pt x="812800" y="14108176"/>
                  </a:moveTo>
                  <a:lnTo>
                    <a:pt x="800100" y="14108176"/>
                  </a:lnTo>
                  <a:lnTo>
                    <a:pt x="800100" y="14095476"/>
                  </a:lnTo>
                  <a:lnTo>
                    <a:pt x="812800" y="14095476"/>
                  </a:lnTo>
                  <a:close/>
                  <a:moveTo>
                    <a:pt x="787400" y="14095476"/>
                  </a:moveTo>
                  <a:lnTo>
                    <a:pt x="774700" y="14095476"/>
                  </a:lnTo>
                  <a:lnTo>
                    <a:pt x="774700" y="14082776"/>
                  </a:lnTo>
                  <a:lnTo>
                    <a:pt x="787400" y="14082776"/>
                  </a:lnTo>
                  <a:close/>
                  <a:moveTo>
                    <a:pt x="762000" y="14082776"/>
                  </a:moveTo>
                  <a:lnTo>
                    <a:pt x="749300" y="14082776"/>
                  </a:lnTo>
                  <a:lnTo>
                    <a:pt x="749300" y="14070076"/>
                  </a:lnTo>
                  <a:lnTo>
                    <a:pt x="762000" y="14070076"/>
                  </a:lnTo>
                  <a:close/>
                  <a:moveTo>
                    <a:pt x="736600" y="14070076"/>
                  </a:moveTo>
                  <a:lnTo>
                    <a:pt x="723900" y="14070076"/>
                  </a:lnTo>
                  <a:lnTo>
                    <a:pt x="723900" y="14057376"/>
                  </a:lnTo>
                  <a:lnTo>
                    <a:pt x="736600" y="14057376"/>
                  </a:lnTo>
                  <a:close/>
                  <a:moveTo>
                    <a:pt x="711200" y="14057376"/>
                  </a:moveTo>
                  <a:lnTo>
                    <a:pt x="698500" y="14057376"/>
                  </a:lnTo>
                  <a:lnTo>
                    <a:pt x="698500" y="14044676"/>
                  </a:lnTo>
                  <a:lnTo>
                    <a:pt x="711200" y="14044676"/>
                  </a:lnTo>
                  <a:close/>
                  <a:moveTo>
                    <a:pt x="685800" y="14044676"/>
                  </a:moveTo>
                  <a:lnTo>
                    <a:pt x="673100" y="14044676"/>
                  </a:lnTo>
                  <a:lnTo>
                    <a:pt x="673100" y="14031976"/>
                  </a:lnTo>
                  <a:lnTo>
                    <a:pt x="685800" y="14031976"/>
                  </a:lnTo>
                  <a:close/>
                  <a:moveTo>
                    <a:pt x="660400" y="14031976"/>
                  </a:moveTo>
                  <a:lnTo>
                    <a:pt x="647700" y="14031976"/>
                  </a:lnTo>
                  <a:lnTo>
                    <a:pt x="647700" y="14019276"/>
                  </a:lnTo>
                  <a:lnTo>
                    <a:pt x="660400" y="14019276"/>
                  </a:lnTo>
                  <a:close/>
                  <a:moveTo>
                    <a:pt x="635000" y="14019276"/>
                  </a:moveTo>
                  <a:lnTo>
                    <a:pt x="622300" y="14019276"/>
                  </a:lnTo>
                  <a:lnTo>
                    <a:pt x="622300" y="14006576"/>
                  </a:lnTo>
                  <a:lnTo>
                    <a:pt x="635000" y="14006576"/>
                  </a:lnTo>
                  <a:close/>
                  <a:moveTo>
                    <a:pt x="609600" y="14006576"/>
                  </a:moveTo>
                  <a:lnTo>
                    <a:pt x="596900" y="14006576"/>
                  </a:lnTo>
                  <a:lnTo>
                    <a:pt x="596900" y="13993876"/>
                  </a:lnTo>
                  <a:lnTo>
                    <a:pt x="609600" y="13993876"/>
                  </a:lnTo>
                  <a:close/>
                  <a:moveTo>
                    <a:pt x="584200" y="13993876"/>
                  </a:moveTo>
                  <a:lnTo>
                    <a:pt x="571500" y="13993876"/>
                  </a:lnTo>
                  <a:lnTo>
                    <a:pt x="571500" y="13981176"/>
                  </a:lnTo>
                  <a:lnTo>
                    <a:pt x="584200" y="13981176"/>
                  </a:lnTo>
                  <a:close/>
                  <a:moveTo>
                    <a:pt x="558800" y="13981176"/>
                  </a:moveTo>
                  <a:lnTo>
                    <a:pt x="546100" y="13981176"/>
                  </a:lnTo>
                  <a:lnTo>
                    <a:pt x="546100" y="13968476"/>
                  </a:lnTo>
                  <a:lnTo>
                    <a:pt x="558800" y="13968476"/>
                  </a:lnTo>
                  <a:close/>
                  <a:moveTo>
                    <a:pt x="533400" y="13968476"/>
                  </a:moveTo>
                  <a:lnTo>
                    <a:pt x="520700" y="13968476"/>
                  </a:lnTo>
                  <a:lnTo>
                    <a:pt x="520700" y="13955776"/>
                  </a:lnTo>
                  <a:lnTo>
                    <a:pt x="533400" y="13955776"/>
                  </a:lnTo>
                  <a:close/>
                  <a:moveTo>
                    <a:pt x="508000" y="13955776"/>
                  </a:moveTo>
                  <a:lnTo>
                    <a:pt x="495300" y="13955776"/>
                  </a:lnTo>
                  <a:lnTo>
                    <a:pt x="495300" y="13943076"/>
                  </a:lnTo>
                  <a:lnTo>
                    <a:pt x="508000" y="13943076"/>
                  </a:lnTo>
                  <a:close/>
                  <a:moveTo>
                    <a:pt x="482600" y="13943076"/>
                  </a:moveTo>
                  <a:lnTo>
                    <a:pt x="469900" y="13943076"/>
                  </a:lnTo>
                  <a:lnTo>
                    <a:pt x="469900" y="13930376"/>
                  </a:lnTo>
                  <a:lnTo>
                    <a:pt x="482600" y="13930376"/>
                  </a:lnTo>
                  <a:close/>
                  <a:moveTo>
                    <a:pt x="457200" y="13930376"/>
                  </a:moveTo>
                  <a:lnTo>
                    <a:pt x="444500" y="13930376"/>
                  </a:lnTo>
                  <a:lnTo>
                    <a:pt x="444500" y="13917676"/>
                  </a:lnTo>
                  <a:lnTo>
                    <a:pt x="457200" y="13917676"/>
                  </a:lnTo>
                  <a:close/>
                  <a:moveTo>
                    <a:pt x="431800" y="13917676"/>
                  </a:moveTo>
                  <a:lnTo>
                    <a:pt x="419100" y="13917676"/>
                  </a:lnTo>
                  <a:lnTo>
                    <a:pt x="419100" y="13904976"/>
                  </a:lnTo>
                  <a:lnTo>
                    <a:pt x="431800" y="13904976"/>
                  </a:lnTo>
                  <a:close/>
                  <a:moveTo>
                    <a:pt x="406400" y="13904976"/>
                  </a:moveTo>
                  <a:lnTo>
                    <a:pt x="393700" y="13904976"/>
                  </a:lnTo>
                  <a:lnTo>
                    <a:pt x="393700" y="13892276"/>
                  </a:lnTo>
                  <a:lnTo>
                    <a:pt x="406400" y="13892276"/>
                  </a:lnTo>
                  <a:close/>
                  <a:moveTo>
                    <a:pt x="381000" y="13892276"/>
                  </a:moveTo>
                  <a:lnTo>
                    <a:pt x="368300" y="13892276"/>
                  </a:lnTo>
                  <a:lnTo>
                    <a:pt x="368300" y="13879576"/>
                  </a:lnTo>
                  <a:lnTo>
                    <a:pt x="381000" y="13879576"/>
                  </a:lnTo>
                  <a:close/>
                  <a:moveTo>
                    <a:pt x="355600" y="13879576"/>
                  </a:moveTo>
                  <a:lnTo>
                    <a:pt x="342900" y="13879576"/>
                  </a:lnTo>
                  <a:lnTo>
                    <a:pt x="342900" y="13866876"/>
                  </a:lnTo>
                  <a:lnTo>
                    <a:pt x="355600" y="13866876"/>
                  </a:lnTo>
                  <a:close/>
                  <a:moveTo>
                    <a:pt x="330200" y="13866876"/>
                  </a:moveTo>
                  <a:lnTo>
                    <a:pt x="317500" y="13866876"/>
                  </a:lnTo>
                  <a:lnTo>
                    <a:pt x="317500" y="13854176"/>
                  </a:lnTo>
                  <a:lnTo>
                    <a:pt x="330200" y="13854176"/>
                  </a:lnTo>
                  <a:close/>
                  <a:moveTo>
                    <a:pt x="304800" y="13854176"/>
                  </a:moveTo>
                  <a:lnTo>
                    <a:pt x="292100" y="13854176"/>
                  </a:lnTo>
                  <a:lnTo>
                    <a:pt x="292100" y="13841476"/>
                  </a:lnTo>
                  <a:lnTo>
                    <a:pt x="304800" y="13841476"/>
                  </a:lnTo>
                  <a:close/>
                  <a:moveTo>
                    <a:pt x="279400" y="13841476"/>
                  </a:moveTo>
                  <a:lnTo>
                    <a:pt x="266700" y="13841476"/>
                  </a:lnTo>
                  <a:lnTo>
                    <a:pt x="266700" y="13828776"/>
                  </a:lnTo>
                  <a:lnTo>
                    <a:pt x="279400" y="13828776"/>
                  </a:lnTo>
                  <a:close/>
                  <a:moveTo>
                    <a:pt x="254000" y="13828776"/>
                  </a:moveTo>
                  <a:lnTo>
                    <a:pt x="241300" y="13828776"/>
                  </a:lnTo>
                  <a:lnTo>
                    <a:pt x="241300" y="13816076"/>
                  </a:lnTo>
                  <a:lnTo>
                    <a:pt x="254000" y="13816076"/>
                  </a:lnTo>
                  <a:close/>
                  <a:moveTo>
                    <a:pt x="228600" y="13816076"/>
                  </a:moveTo>
                  <a:lnTo>
                    <a:pt x="215900" y="13816076"/>
                  </a:lnTo>
                  <a:lnTo>
                    <a:pt x="215900" y="13803376"/>
                  </a:lnTo>
                  <a:lnTo>
                    <a:pt x="228600" y="13803376"/>
                  </a:lnTo>
                  <a:close/>
                  <a:moveTo>
                    <a:pt x="203200" y="13803376"/>
                  </a:moveTo>
                  <a:lnTo>
                    <a:pt x="190500" y="13803376"/>
                  </a:lnTo>
                  <a:lnTo>
                    <a:pt x="190500" y="13790676"/>
                  </a:lnTo>
                  <a:lnTo>
                    <a:pt x="203200" y="13790676"/>
                  </a:lnTo>
                  <a:close/>
                  <a:moveTo>
                    <a:pt x="177800" y="13790676"/>
                  </a:moveTo>
                  <a:lnTo>
                    <a:pt x="165100" y="13790676"/>
                  </a:lnTo>
                  <a:lnTo>
                    <a:pt x="165100" y="13777976"/>
                  </a:lnTo>
                  <a:lnTo>
                    <a:pt x="177800" y="13777976"/>
                  </a:lnTo>
                  <a:close/>
                  <a:moveTo>
                    <a:pt x="152400" y="13777976"/>
                  </a:moveTo>
                  <a:lnTo>
                    <a:pt x="139700" y="13777976"/>
                  </a:lnTo>
                  <a:lnTo>
                    <a:pt x="139700" y="13765276"/>
                  </a:lnTo>
                  <a:lnTo>
                    <a:pt x="152400" y="13765276"/>
                  </a:lnTo>
                  <a:close/>
                  <a:moveTo>
                    <a:pt x="127000" y="13765276"/>
                  </a:moveTo>
                  <a:lnTo>
                    <a:pt x="114300" y="13765276"/>
                  </a:lnTo>
                  <a:lnTo>
                    <a:pt x="114300" y="13752576"/>
                  </a:lnTo>
                  <a:lnTo>
                    <a:pt x="127000" y="13752576"/>
                  </a:lnTo>
                  <a:close/>
                  <a:moveTo>
                    <a:pt x="101600" y="13752576"/>
                  </a:moveTo>
                  <a:lnTo>
                    <a:pt x="88900" y="13752576"/>
                  </a:lnTo>
                  <a:lnTo>
                    <a:pt x="88900" y="13739876"/>
                  </a:lnTo>
                  <a:lnTo>
                    <a:pt x="101600" y="13739876"/>
                  </a:lnTo>
                  <a:close/>
                  <a:moveTo>
                    <a:pt x="76200" y="13739876"/>
                  </a:moveTo>
                  <a:lnTo>
                    <a:pt x="63500" y="13739876"/>
                  </a:lnTo>
                  <a:lnTo>
                    <a:pt x="63500" y="13727176"/>
                  </a:lnTo>
                  <a:lnTo>
                    <a:pt x="76200" y="13727176"/>
                  </a:lnTo>
                  <a:close/>
                  <a:moveTo>
                    <a:pt x="50800" y="13727176"/>
                  </a:moveTo>
                  <a:lnTo>
                    <a:pt x="38100" y="13727176"/>
                  </a:lnTo>
                  <a:lnTo>
                    <a:pt x="38100" y="13714476"/>
                  </a:lnTo>
                  <a:lnTo>
                    <a:pt x="50800" y="13714476"/>
                  </a:lnTo>
                  <a:close/>
                  <a:moveTo>
                    <a:pt x="25400" y="13714476"/>
                  </a:moveTo>
                  <a:lnTo>
                    <a:pt x="12700" y="13714476"/>
                  </a:lnTo>
                  <a:lnTo>
                    <a:pt x="12700" y="13701776"/>
                  </a:lnTo>
                  <a:lnTo>
                    <a:pt x="25400" y="13701776"/>
                  </a:lnTo>
                  <a:close/>
                  <a:moveTo>
                    <a:pt x="0" y="13701776"/>
                  </a:moveTo>
                  <a:lnTo>
                    <a:pt x="7749794" y="13701776"/>
                  </a:lnTo>
                  <a:cubicBezTo>
                    <a:pt x="7746238" y="13701776"/>
                    <a:pt x="7743444" y="13698982"/>
                    <a:pt x="7743444" y="13695426"/>
                  </a:cubicBezTo>
                  <a:lnTo>
                    <a:pt x="7743444" y="13692760"/>
                  </a:lnTo>
                  <a:lnTo>
                    <a:pt x="7756144" y="13692760"/>
                  </a:lnTo>
                  <a:lnTo>
                    <a:pt x="7756144" y="13695426"/>
                  </a:lnTo>
                  <a:lnTo>
                    <a:pt x="7749794" y="13695426"/>
                  </a:lnTo>
                  <a:lnTo>
                    <a:pt x="7749794" y="13689076"/>
                  </a:lnTo>
                  <a:lnTo>
                    <a:pt x="7759827" y="13689076"/>
                  </a:lnTo>
                  <a:close/>
                  <a:moveTo>
                    <a:pt x="7743444" y="15496160"/>
                  </a:moveTo>
                  <a:lnTo>
                    <a:pt x="7743444" y="15483460"/>
                  </a:lnTo>
                  <a:lnTo>
                    <a:pt x="7756144" y="15483460"/>
                  </a:lnTo>
                  <a:lnTo>
                    <a:pt x="7756144" y="15496160"/>
                  </a:lnTo>
                  <a:close/>
                  <a:moveTo>
                    <a:pt x="7756144" y="15470760"/>
                  </a:moveTo>
                  <a:lnTo>
                    <a:pt x="7756144" y="15458060"/>
                  </a:lnTo>
                  <a:lnTo>
                    <a:pt x="7756144" y="15470760"/>
                  </a:lnTo>
                  <a:close/>
                  <a:moveTo>
                    <a:pt x="7756144" y="15445360"/>
                  </a:moveTo>
                  <a:lnTo>
                    <a:pt x="7756144" y="15432660"/>
                  </a:lnTo>
                  <a:lnTo>
                    <a:pt x="7756144" y="15445360"/>
                  </a:lnTo>
                  <a:close/>
                  <a:moveTo>
                    <a:pt x="7756144" y="15419960"/>
                  </a:moveTo>
                  <a:lnTo>
                    <a:pt x="7756144" y="15407260"/>
                  </a:lnTo>
                  <a:lnTo>
                    <a:pt x="7756144" y="15419960"/>
                  </a:lnTo>
                  <a:close/>
                  <a:moveTo>
                    <a:pt x="7756144" y="15394560"/>
                  </a:moveTo>
                  <a:lnTo>
                    <a:pt x="7756144" y="15381860"/>
                  </a:lnTo>
                  <a:lnTo>
                    <a:pt x="7756144" y="15394560"/>
                  </a:lnTo>
                  <a:close/>
                  <a:moveTo>
                    <a:pt x="7756144" y="15369160"/>
                  </a:moveTo>
                  <a:lnTo>
                    <a:pt x="7756144" y="15356460"/>
                  </a:lnTo>
                  <a:lnTo>
                    <a:pt x="7756144" y="15369160"/>
                  </a:lnTo>
                  <a:close/>
                  <a:moveTo>
                    <a:pt x="7756144" y="15343760"/>
                  </a:moveTo>
                  <a:lnTo>
                    <a:pt x="7756144" y="15331060"/>
                  </a:lnTo>
                  <a:lnTo>
                    <a:pt x="7756144" y="15343760"/>
                  </a:lnTo>
                  <a:close/>
                  <a:moveTo>
                    <a:pt x="7756144" y="15318360"/>
                  </a:moveTo>
                  <a:lnTo>
                    <a:pt x="7756144" y="15305660"/>
                  </a:lnTo>
                  <a:lnTo>
                    <a:pt x="7756144" y="15318360"/>
                  </a:lnTo>
                  <a:close/>
                  <a:moveTo>
                    <a:pt x="7756144" y="15292960"/>
                  </a:moveTo>
                  <a:lnTo>
                    <a:pt x="7756144" y="15280260"/>
                  </a:lnTo>
                  <a:lnTo>
                    <a:pt x="7756144" y="15292960"/>
                  </a:lnTo>
                  <a:close/>
                  <a:moveTo>
                    <a:pt x="7756144" y="15267560"/>
                  </a:moveTo>
                  <a:lnTo>
                    <a:pt x="7756144" y="15254860"/>
                  </a:lnTo>
                  <a:lnTo>
                    <a:pt x="7756144" y="15267560"/>
                  </a:lnTo>
                  <a:close/>
                  <a:moveTo>
                    <a:pt x="7756144" y="15242160"/>
                  </a:moveTo>
                  <a:lnTo>
                    <a:pt x="7756144" y="15229460"/>
                  </a:lnTo>
                  <a:lnTo>
                    <a:pt x="7756144" y="15242160"/>
                  </a:lnTo>
                  <a:close/>
                  <a:moveTo>
                    <a:pt x="7756144" y="15216760"/>
                  </a:moveTo>
                  <a:lnTo>
                    <a:pt x="7756144" y="15204060"/>
                  </a:lnTo>
                  <a:lnTo>
                    <a:pt x="7756144" y="15216760"/>
                  </a:lnTo>
                  <a:close/>
                  <a:moveTo>
                    <a:pt x="7756144" y="15191360"/>
                  </a:moveTo>
                  <a:lnTo>
                    <a:pt x="7756144" y="15178660"/>
                  </a:lnTo>
                  <a:lnTo>
                    <a:pt x="7756144" y="15191360"/>
                  </a:lnTo>
                  <a:close/>
                  <a:moveTo>
                    <a:pt x="7756144" y="15165960"/>
                  </a:moveTo>
                  <a:lnTo>
                    <a:pt x="7756144" y="15153260"/>
                  </a:lnTo>
                  <a:lnTo>
                    <a:pt x="7756144" y="15165960"/>
                  </a:lnTo>
                  <a:close/>
                  <a:moveTo>
                    <a:pt x="7756144" y="15140560"/>
                  </a:moveTo>
                  <a:lnTo>
                    <a:pt x="7756144" y="15127860"/>
                  </a:lnTo>
                  <a:lnTo>
                    <a:pt x="7756144" y="15140560"/>
                  </a:lnTo>
                  <a:close/>
                  <a:moveTo>
                    <a:pt x="7756144" y="15115160"/>
                  </a:moveTo>
                  <a:lnTo>
                    <a:pt x="7756144" y="15102460"/>
                  </a:lnTo>
                  <a:lnTo>
                    <a:pt x="7756144" y="15115160"/>
                  </a:lnTo>
                  <a:close/>
                  <a:moveTo>
                    <a:pt x="7756144" y="15089760"/>
                  </a:moveTo>
                  <a:lnTo>
                    <a:pt x="7756144" y="15077060"/>
                  </a:lnTo>
                  <a:lnTo>
                    <a:pt x="7756144" y="15089760"/>
                  </a:lnTo>
                  <a:close/>
                  <a:moveTo>
                    <a:pt x="7756144" y="15064360"/>
                  </a:moveTo>
                  <a:lnTo>
                    <a:pt x="7756144" y="15051660"/>
                  </a:lnTo>
                  <a:lnTo>
                    <a:pt x="7756144" y="15064360"/>
                  </a:lnTo>
                  <a:close/>
                  <a:moveTo>
                    <a:pt x="7756144" y="15038960"/>
                  </a:moveTo>
                  <a:lnTo>
                    <a:pt x="7756144" y="15026260"/>
                  </a:lnTo>
                  <a:lnTo>
                    <a:pt x="7756144" y="15038960"/>
                  </a:lnTo>
                  <a:close/>
                  <a:moveTo>
                    <a:pt x="7756144" y="15013560"/>
                  </a:moveTo>
                  <a:lnTo>
                    <a:pt x="7756144" y="15000860"/>
                  </a:lnTo>
                  <a:lnTo>
                    <a:pt x="7756144" y="15013560"/>
                  </a:lnTo>
                  <a:close/>
                  <a:moveTo>
                    <a:pt x="7756144" y="14988160"/>
                  </a:moveTo>
                  <a:lnTo>
                    <a:pt x="7756144" y="14975460"/>
                  </a:lnTo>
                  <a:lnTo>
                    <a:pt x="7756144" y="14988160"/>
                  </a:lnTo>
                  <a:close/>
                  <a:moveTo>
                    <a:pt x="7756144" y="14962760"/>
                  </a:moveTo>
                  <a:lnTo>
                    <a:pt x="7756144" y="14950060"/>
                  </a:lnTo>
                  <a:lnTo>
                    <a:pt x="7756144" y="14962760"/>
                  </a:lnTo>
                  <a:close/>
                  <a:moveTo>
                    <a:pt x="7756144" y="14937360"/>
                  </a:moveTo>
                  <a:lnTo>
                    <a:pt x="7756144" y="14924660"/>
                  </a:lnTo>
                  <a:lnTo>
                    <a:pt x="7756144" y="14937360"/>
                  </a:lnTo>
                  <a:close/>
                  <a:moveTo>
                    <a:pt x="7756144" y="14911960"/>
                  </a:moveTo>
                  <a:lnTo>
                    <a:pt x="7756144" y="14899260"/>
                  </a:lnTo>
                  <a:lnTo>
                    <a:pt x="7756144" y="14911960"/>
                  </a:lnTo>
                  <a:close/>
                  <a:moveTo>
                    <a:pt x="7756144" y="14886560"/>
                  </a:moveTo>
                  <a:lnTo>
                    <a:pt x="7756144" y="14873860"/>
                  </a:lnTo>
                  <a:lnTo>
                    <a:pt x="7756144" y="14886560"/>
                  </a:lnTo>
                  <a:close/>
                  <a:moveTo>
                    <a:pt x="7756144" y="14861160"/>
                  </a:moveTo>
                  <a:lnTo>
                    <a:pt x="7756144" y="14848460"/>
                  </a:lnTo>
                  <a:lnTo>
                    <a:pt x="7756144" y="14861160"/>
                  </a:lnTo>
                  <a:close/>
                  <a:moveTo>
                    <a:pt x="7756144" y="14835760"/>
                  </a:moveTo>
                  <a:lnTo>
                    <a:pt x="7756144" y="14823060"/>
                  </a:lnTo>
                  <a:lnTo>
                    <a:pt x="7756144" y="14835760"/>
                  </a:lnTo>
                  <a:close/>
                  <a:moveTo>
                    <a:pt x="7756144" y="14810360"/>
                  </a:moveTo>
                  <a:lnTo>
                    <a:pt x="7756144" y="14797660"/>
                  </a:lnTo>
                  <a:lnTo>
                    <a:pt x="7756144" y="14810360"/>
                  </a:lnTo>
                  <a:close/>
                  <a:moveTo>
                    <a:pt x="7756144" y="14784960"/>
                  </a:moveTo>
                  <a:lnTo>
                    <a:pt x="7756144" y="14772260"/>
                  </a:lnTo>
                  <a:lnTo>
                    <a:pt x="7756144" y="14784960"/>
                  </a:lnTo>
                  <a:close/>
                  <a:moveTo>
                    <a:pt x="7756144" y="14759560"/>
                  </a:moveTo>
                  <a:lnTo>
                    <a:pt x="7756144" y="14746860"/>
                  </a:lnTo>
                  <a:lnTo>
                    <a:pt x="7756144" y="14759560"/>
                  </a:lnTo>
                  <a:close/>
                  <a:moveTo>
                    <a:pt x="7756144" y="14734160"/>
                  </a:moveTo>
                  <a:lnTo>
                    <a:pt x="7756144" y="14721460"/>
                  </a:lnTo>
                  <a:lnTo>
                    <a:pt x="7756144" y="14734160"/>
                  </a:lnTo>
                  <a:close/>
                  <a:moveTo>
                    <a:pt x="7756144" y="14708760"/>
                  </a:moveTo>
                  <a:lnTo>
                    <a:pt x="7756144" y="14696060"/>
                  </a:lnTo>
                  <a:lnTo>
                    <a:pt x="7756144" y="14708760"/>
                  </a:lnTo>
                  <a:close/>
                  <a:moveTo>
                    <a:pt x="7756144" y="14683360"/>
                  </a:moveTo>
                  <a:lnTo>
                    <a:pt x="7756144" y="14670660"/>
                  </a:lnTo>
                  <a:lnTo>
                    <a:pt x="7756144" y="14683360"/>
                  </a:lnTo>
                  <a:close/>
                  <a:moveTo>
                    <a:pt x="7756144" y="14657960"/>
                  </a:moveTo>
                  <a:lnTo>
                    <a:pt x="7756144" y="14645260"/>
                  </a:lnTo>
                  <a:lnTo>
                    <a:pt x="7756144" y="14657960"/>
                  </a:lnTo>
                  <a:close/>
                  <a:moveTo>
                    <a:pt x="7756144" y="14632560"/>
                  </a:moveTo>
                  <a:lnTo>
                    <a:pt x="7756144" y="14619860"/>
                  </a:lnTo>
                  <a:lnTo>
                    <a:pt x="7756144" y="14632560"/>
                  </a:lnTo>
                  <a:close/>
                  <a:moveTo>
                    <a:pt x="7756144" y="14607160"/>
                  </a:moveTo>
                  <a:lnTo>
                    <a:pt x="7756144" y="14594460"/>
                  </a:lnTo>
                  <a:lnTo>
                    <a:pt x="7756144" y="14607160"/>
                  </a:lnTo>
                  <a:close/>
                  <a:moveTo>
                    <a:pt x="7756144" y="14581760"/>
                  </a:moveTo>
                  <a:lnTo>
                    <a:pt x="7756144" y="14569060"/>
                  </a:lnTo>
                  <a:lnTo>
                    <a:pt x="7756144" y="14581760"/>
                  </a:lnTo>
                  <a:close/>
                  <a:moveTo>
                    <a:pt x="7756144" y="14556360"/>
                  </a:moveTo>
                  <a:lnTo>
                    <a:pt x="7756144" y="14543660"/>
                  </a:lnTo>
                  <a:lnTo>
                    <a:pt x="7756144" y="14556360"/>
                  </a:lnTo>
                  <a:close/>
                  <a:moveTo>
                    <a:pt x="7756144" y="14530960"/>
                  </a:moveTo>
                  <a:lnTo>
                    <a:pt x="7756144" y="14518260"/>
                  </a:lnTo>
                  <a:lnTo>
                    <a:pt x="7756144" y="14530960"/>
                  </a:lnTo>
                  <a:close/>
                  <a:moveTo>
                    <a:pt x="7756144" y="14505560"/>
                  </a:moveTo>
                  <a:lnTo>
                    <a:pt x="7756144" y="14492860"/>
                  </a:lnTo>
                  <a:lnTo>
                    <a:pt x="7756144" y="14505560"/>
                  </a:lnTo>
                  <a:close/>
                  <a:moveTo>
                    <a:pt x="7756144" y="14480160"/>
                  </a:moveTo>
                  <a:lnTo>
                    <a:pt x="7756144" y="14467460"/>
                  </a:lnTo>
                  <a:lnTo>
                    <a:pt x="7756144" y="14480160"/>
                  </a:lnTo>
                  <a:close/>
                  <a:moveTo>
                    <a:pt x="7756144" y="14454760"/>
                  </a:moveTo>
                  <a:lnTo>
                    <a:pt x="7756144" y="14442060"/>
                  </a:lnTo>
                  <a:lnTo>
                    <a:pt x="7756144" y="14454760"/>
                  </a:lnTo>
                  <a:close/>
                  <a:moveTo>
                    <a:pt x="7756144" y="14429360"/>
                  </a:moveTo>
                  <a:lnTo>
                    <a:pt x="7756144" y="14416660"/>
                  </a:lnTo>
                  <a:lnTo>
                    <a:pt x="7756144" y="14429360"/>
                  </a:lnTo>
                  <a:close/>
                  <a:moveTo>
                    <a:pt x="7756144" y="14403960"/>
                  </a:moveTo>
                  <a:lnTo>
                    <a:pt x="7756144" y="14391260"/>
                  </a:lnTo>
                  <a:lnTo>
                    <a:pt x="7756144" y="14403960"/>
                  </a:lnTo>
                  <a:close/>
                  <a:moveTo>
                    <a:pt x="7756144" y="14378560"/>
                  </a:moveTo>
                  <a:lnTo>
                    <a:pt x="7756144" y="14365860"/>
                  </a:lnTo>
                  <a:lnTo>
                    <a:pt x="7756144" y="14378560"/>
                  </a:lnTo>
                  <a:close/>
                  <a:moveTo>
                    <a:pt x="7756144" y="14353160"/>
                  </a:moveTo>
                  <a:lnTo>
                    <a:pt x="7756144" y="14340460"/>
                  </a:lnTo>
                  <a:lnTo>
                    <a:pt x="7756144" y="14353160"/>
                  </a:lnTo>
                  <a:close/>
                  <a:moveTo>
                    <a:pt x="7756144" y="14327760"/>
                  </a:moveTo>
                  <a:lnTo>
                    <a:pt x="7756144" y="14315060"/>
                  </a:lnTo>
                  <a:lnTo>
                    <a:pt x="7756144" y="14327760"/>
                  </a:lnTo>
                  <a:close/>
                  <a:moveTo>
                    <a:pt x="7756144" y="14302360"/>
                  </a:moveTo>
                  <a:lnTo>
                    <a:pt x="7756144" y="14289660"/>
                  </a:lnTo>
                  <a:lnTo>
                    <a:pt x="7756144" y="14302360"/>
                  </a:lnTo>
                  <a:close/>
                  <a:moveTo>
                    <a:pt x="7756144" y="14276960"/>
                  </a:moveTo>
                  <a:lnTo>
                    <a:pt x="7756144" y="14264260"/>
                  </a:lnTo>
                  <a:lnTo>
                    <a:pt x="7756144" y="14276960"/>
                  </a:lnTo>
                  <a:close/>
                  <a:moveTo>
                    <a:pt x="7756144" y="14251560"/>
                  </a:moveTo>
                  <a:lnTo>
                    <a:pt x="7756144" y="14238860"/>
                  </a:lnTo>
                  <a:lnTo>
                    <a:pt x="7756144" y="14251560"/>
                  </a:lnTo>
                  <a:close/>
                  <a:moveTo>
                    <a:pt x="7756144" y="14226160"/>
                  </a:moveTo>
                  <a:lnTo>
                    <a:pt x="7756144" y="14213460"/>
                  </a:lnTo>
                  <a:lnTo>
                    <a:pt x="7756144" y="14226160"/>
                  </a:lnTo>
                  <a:close/>
                  <a:moveTo>
                    <a:pt x="7756144" y="14200760"/>
                  </a:moveTo>
                  <a:lnTo>
                    <a:pt x="7756144" y="14188060"/>
                  </a:lnTo>
                  <a:lnTo>
                    <a:pt x="7756144" y="14200760"/>
                  </a:lnTo>
                  <a:close/>
                  <a:moveTo>
                    <a:pt x="7756144" y="14175360"/>
                  </a:moveTo>
                  <a:lnTo>
                    <a:pt x="7756144" y="14162660"/>
                  </a:lnTo>
                  <a:lnTo>
                    <a:pt x="7756144" y="14175360"/>
                  </a:lnTo>
                  <a:close/>
                  <a:moveTo>
                    <a:pt x="7756144" y="14149960"/>
                  </a:moveTo>
                  <a:lnTo>
                    <a:pt x="7756144" y="14137260"/>
                  </a:lnTo>
                  <a:lnTo>
                    <a:pt x="7756144" y="14149960"/>
                  </a:lnTo>
                  <a:close/>
                  <a:moveTo>
                    <a:pt x="7756144" y="14124560"/>
                  </a:moveTo>
                  <a:lnTo>
                    <a:pt x="7756144" y="14111860"/>
                  </a:lnTo>
                  <a:lnTo>
                    <a:pt x="7756144" y="14124560"/>
                  </a:lnTo>
                  <a:close/>
                  <a:moveTo>
                    <a:pt x="7756144" y="14099160"/>
                  </a:moveTo>
                  <a:lnTo>
                    <a:pt x="7756144" y="14086460"/>
                  </a:lnTo>
                  <a:lnTo>
                    <a:pt x="7756144" y="14099160"/>
                  </a:lnTo>
                  <a:close/>
                  <a:moveTo>
                    <a:pt x="7756144" y="14073760"/>
                  </a:moveTo>
                  <a:lnTo>
                    <a:pt x="7756144" y="14061060"/>
                  </a:lnTo>
                  <a:lnTo>
                    <a:pt x="7756144" y="14073760"/>
                  </a:lnTo>
                  <a:close/>
                  <a:moveTo>
                    <a:pt x="7756144" y="14048360"/>
                  </a:moveTo>
                  <a:lnTo>
                    <a:pt x="7756144" y="14035660"/>
                  </a:lnTo>
                  <a:lnTo>
                    <a:pt x="7756144" y="14048360"/>
                  </a:lnTo>
                  <a:close/>
                  <a:moveTo>
                    <a:pt x="7756144" y="14022960"/>
                  </a:moveTo>
                  <a:lnTo>
                    <a:pt x="7756144" y="14010260"/>
                  </a:lnTo>
                  <a:lnTo>
                    <a:pt x="7756144" y="14022960"/>
                  </a:lnTo>
                  <a:close/>
                  <a:moveTo>
                    <a:pt x="7756144" y="13997560"/>
                  </a:moveTo>
                  <a:lnTo>
                    <a:pt x="7756144" y="13984860"/>
                  </a:lnTo>
                  <a:lnTo>
                    <a:pt x="7756144" y="13997560"/>
                  </a:lnTo>
                  <a:close/>
                  <a:moveTo>
                    <a:pt x="7756144" y="13972160"/>
                  </a:moveTo>
                  <a:lnTo>
                    <a:pt x="7756144" y="13959460"/>
                  </a:lnTo>
                  <a:lnTo>
                    <a:pt x="7756144" y="13972160"/>
                  </a:lnTo>
                  <a:close/>
                  <a:moveTo>
                    <a:pt x="7756144" y="13946760"/>
                  </a:moveTo>
                  <a:lnTo>
                    <a:pt x="7756144" y="13934060"/>
                  </a:lnTo>
                  <a:lnTo>
                    <a:pt x="7756144" y="13946760"/>
                  </a:lnTo>
                  <a:close/>
                  <a:moveTo>
                    <a:pt x="7756144" y="13921360"/>
                  </a:moveTo>
                  <a:lnTo>
                    <a:pt x="7756144" y="13908660"/>
                  </a:lnTo>
                  <a:lnTo>
                    <a:pt x="7756144" y="13921360"/>
                  </a:lnTo>
                  <a:close/>
                  <a:moveTo>
                    <a:pt x="7756144" y="13895960"/>
                  </a:moveTo>
                  <a:lnTo>
                    <a:pt x="7756144" y="13883260"/>
                  </a:lnTo>
                  <a:lnTo>
                    <a:pt x="7756144" y="13895960"/>
                  </a:lnTo>
                  <a:close/>
                  <a:moveTo>
                    <a:pt x="7756144" y="13870560"/>
                  </a:moveTo>
                  <a:lnTo>
                    <a:pt x="7756144" y="13857860"/>
                  </a:lnTo>
                  <a:lnTo>
                    <a:pt x="7756144" y="13870560"/>
                  </a:lnTo>
                  <a:close/>
                  <a:moveTo>
                    <a:pt x="7756144" y="13845160"/>
                  </a:moveTo>
                  <a:lnTo>
                    <a:pt x="7756144" y="13832460"/>
                  </a:lnTo>
                  <a:lnTo>
                    <a:pt x="7756144" y="13845160"/>
                  </a:lnTo>
                  <a:close/>
                  <a:moveTo>
                    <a:pt x="7756144" y="13819760"/>
                  </a:moveTo>
                  <a:lnTo>
                    <a:pt x="7756144" y="13807060"/>
                  </a:lnTo>
                  <a:lnTo>
                    <a:pt x="7756144" y="13819760"/>
                  </a:lnTo>
                  <a:close/>
                  <a:moveTo>
                    <a:pt x="7756144" y="13794360"/>
                  </a:moveTo>
                  <a:lnTo>
                    <a:pt x="7756144" y="13781660"/>
                  </a:lnTo>
                  <a:lnTo>
                    <a:pt x="7756144" y="13794360"/>
                  </a:lnTo>
                  <a:close/>
                  <a:moveTo>
                    <a:pt x="7756144" y="13768960"/>
                  </a:moveTo>
                  <a:lnTo>
                    <a:pt x="7756144" y="13756260"/>
                  </a:lnTo>
                  <a:lnTo>
                    <a:pt x="7756144" y="13768960"/>
                  </a:lnTo>
                  <a:close/>
                  <a:moveTo>
                    <a:pt x="7756144" y="13743560"/>
                  </a:moveTo>
                  <a:lnTo>
                    <a:pt x="7756144" y="13730860"/>
                  </a:lnTo>
                  <a:lnTo>
                    <a:pt x="7756144" y="13743560"/>
                  </a:lnTo>
                  <a:close/>
                  <a:moveTo>
                    <a:pt x="7756144" y="13718160"/>
                  </a:moveTo>
                  <a:lnTo>
                    <a:pt x="7756144" y="13705460"/>
                  </a:lnTo>
                  <a:lnTo>
                    <a:pt x="7756144" y="13718160"/>
                  </a:lnTo>
                  <a:close/>
                  <a:moveTo>
                    <a:pt x="7756144" y="13692760"/>
                  </a:moveTo>
                  <a:lnTo>
                    <a:pt x="7756144" y="13680060"/>
                  </a:lnTo>
                  <a:lnTo>
                    <a:pt x="7756144" y="13692760"/>
                  </a:lnTo>
                  <a:close/>
                  <a:moveTo>
                    <a:pt x="7756144" y="13667360"/>
                  </a:moveTo>
                  <a:lnTo>
                    <a:pt x="7756144" y="13654660"/>
                  </a:lnTo>
                  <a:lnTo>
                    <a:pt x="7756144" y="13667360"/>
                  </a:lnTo>
                  <a:close/>
                  <a:moveTo>
                    <a:pt x="7756144" y="13641960"/>
                  </a:moveTo>
                  <a:lnTo>
                    <a:pt x="7756144" y="13629260"/>
                  </a:lnTo>
                  <a:lnTo>
                    <a:pt x="7756144" y="13641960"/>
                  </a:lnTo>
                  <a:close/>
                  <a:moveTo>
                    <a:pt x="7756144" y="13616560"/>
                  </a:moveTo>
                  <a:lnTo>
                    <a:pt x="7756144" y="13603860"/>
                  </a:lnTo>
                  <a:lnTo>
                    <a:pt x="7756144" y="13616560"/>
                  </a:lnTo>
                  <a:close/>
                  <a:moveTo>
                    <a:pt x="7756144" y="13591160"/>
                  </a:moveTo>
                  <a:lnTo>
                    <a:pt x="7756144" y="13578460"/>
                  </a:lnTo>
                  <a:lnTo>
                    <a:pt x="7756144" y="13591160"/>
                  </a:lnTo>
                  <a:close/>
                  <a:moveTo>
                    <a:pt x="7756144" y="13565760"/>
                  </a:moveTo>
                  <a:lnTo>
                    <a:pt x="7756144" y="13553060"/>
                  </a:lnTo>
                  <a:lnTo>
                    <a:pt x="7756144" y="13565760"/>
                  </a:lnTo>
                  <a:close/>
                  <a:moveTo>
                    <a:pt x="7756144" y="13540360"/>
                  </a:moveTo>
                  <a:lnTo>
                    <a:pt x="7756144" y="13527660"/>
                  </a:lnTo>
                  <a:lnTo>
                    <a:pt x="7756144" y="13540360"/>
                  </a:lnTo>
                  <a:close/>
                  <a:moveTo>
                    <a:pt x="7756144" y="13514960"/>
                  </a:moveTo>
                  <a:lnTo>
                    <a:pt x="7756144" y="13502260"/>
                  </a:lnTo>
                  <a:lnTo>
                    <a:pt x="7756144" y="13514960"/>
                  </a:lnTo>
                  <a:close/>
                  <a:moveTo>
                    <a:pt x="7756144" y="13489560"/>
                  </a:moveTo>
                  <a:lnTo>
                    <a:pt x="7756144" y="13476860"/>
                  </a:lnTo>
                  <a:lnTo>
                    <a:pt x="7756144" y="13489560"/>
                  </a:lnTo>
                  <a:close/>
                  <a:moveTo>
                    <a:pt x="7756144" y="13464160"/>
                  </a:moveTo>
                  <a:lnTo>
                    <a:pt x="7756144" y="13451460"/>
                  </a:lnTo>
                  <a:lnTo>
                    <a:pt x="7756144" y="13464160"/>
                  </a:lnTo>
                  <a:close/>
                  <a:moveTo>
                    <a:pt x="7756144" y="13438760"/>
                  </a:moveTo>
                  <a:lnTo>
                    <a:pt x="7756144" y="13426060"/>
                  </a:lnTo>
                  <a:lnTo>
                    <a:pt x="7756144" y="13438760"/>
                  </a:lnTo>
                  <a:close/>
                  <a:moveTo>
                    <a:pt x="7756144" y="13413360"/>
                  </a:moveTo>
                  <a:lnTo>
                    <a:pt x="7756144" y="13400660"/>
                  </a:lnTo>
                  <a:lnTo>
                    <a:pt x="7756144" y="13413360"/>
                  </a:lnTo>
                  <a:close/>
                  <a:moveTo>
                    <a:pt x="7756144" y="13387960"/>
                  </a:moveTo>
                  <a:lnTo>
                    <a:pt x="7756144" y="13375260"/>
                  </a:lnTo>
                  <a:lnTo>
                    <a:pt x="7756144" y="13387960"/>
                  </a:lnTo>
                  <a:close/>
                  <a:moveTo>
                    <a:pt x="7756144" y="13362560"/>
                  </a:moveTo>
                  <a:lnTo>
                    <a:pt x="7756144" y="13349860"/>
                  </a:lnTo>
                  <a:lnTo>
                    <a:pt x="7756144" y="13362560"/>
                  </a:lnTo>
                  <a:close/>
                  <a:moveTo>
                    <a:pt x="7756144" y="13337160"/>
                  </a:moveTo>
                  <a:lnTo>
                    <a:pt x="7756144" y="13324460"/>
                  </a:lnTo>
                  <a:lnTo>
                    <a:pt x="7756144" y="13337160"/>
                  </a:lnTo>
                  <a:close/>
                  <a:moveTo>
                    <a:pt x="7756144" y="13311760"/>
                  </a:moveTo>
                  <a:lnTo>
                    <a:pt x="7756144" y="13299060"/>
                  </a:lnTo>
                  <a:lnTo>
                    <a:pt x="7756144" y="13311760"/>
                  </a:lnTo>
                  <a:close/>
                  <a:moveTo>
                    <a:pt x="7756144" y="13286360"/>
                  </a:moveTo>
                  <a:lnTo>
                    <a:pt x="7756144" y="13273660"/>
                  </a:lnTo>
                  <a:lnTo>
                    <a:pt x="7756144" y="13286360"/>
                  </a:lnTo>
                  <a:close/>
                  <a:moveTo>
                    <a:pt x="7756144" y="13260960"/>
                  </a:moveTo>
                  <a:lnTo>
                    <a:pt x="7756144" y="13248260"/>
                  </a:lnTo>
                  <a:lnTo>
                    <a:pt x="7756144" y="13260960"/>
                  </a:lnTo>
                  <a:close/>
                  <a:moveTo>
                    <a:pt x="7756144" y="13235560"/>
                  </a:moveTo>
                  <a:lnTo>
                    <a:pt x="7756144" y="13222860"/>
                  </a:lnTo>
                  <a:lnTo>
                    <a:pt x="7756144" y="13235560"/>
                  </a:lnTo>
                  <a:close/>
                  <a:moveTo>
                    <a:pt x="7756144" y="13210160"/>
                  </a:moveTo>
                  <a:lnTo>
                    <a:pt x="7756144" y="13197460"/>
                  </a:lnTo>
                  <a:lnTo>
                    <a:pt x="7756144" y="13210160"/>
                  </a:lnTo>
                  <a:close/>
                  <a:moveTo>
                    <a:pt x="7756144" y="13184760"/>
                  </a:moveTo>
                  <a:lnTo>
                    <a:pt x="7756144" y="13172060"/>
                  </a:lnTo>
                  <a:lnTo>
                    <a:pt x="7756144" y="13184760"/>
                  </a:lnTo>
                  <a:close/>
                  <a:moveTo>
                    <a:pt x="7756144" y="13159360"/>
                  </a:moveTo>
                  <a:lnTo>
                    <a:pt x="7756144" y="13146660"/>
                  </a:lnTo>
                  <a:lnTo>
                    <a:pt x="7756144" y="13159360"/>
                  </a:lnTo>
                  <a:close/>
                  <a:moveTo>
                    <a:pt x="7756144" y="13133960"/>
                  </a:moveTo>
                  <a:lnTo>
                    <a:pt x="7756144" y="13121260"/>
                  </a:lnTo>
                  <a:lnTo>
                    <a:pt x="7756144" y="13133960"/>
                  </a:lnTo>
                  <a:close/>
                  <a:moveTo>
                    <a:pt x="7756144" y="13108560"/>
                  </a:moveTo>
                  <a:lnTo>
                    <a:pt x="7756144" y="13095860"/>
                  </a:lnTo>
                  <a:lnTo>
                    <a:pt x="7756144" y="13108560"/>
                  </a:lnTo>
                  <a:close/>
                  <a:moveTo>
                    <a:pt x="7756144" y="13083160"/>
                  </a:moveTo>
                  <a:lnTo>
                    <a:pt x="7756144" y="13070460"/>
                  </a:lnTo>
                  <a:lnTo>
                    <a:pt x="7756144" y="13083160"/>
                  </a:lnTo>
                  <a:close/>
                  <a:moveTo>
                    <a:pt x="7756144" y="13057760"/>
                  </a:moveTo>
                  <a:lnTo>
                    <a:pt x="7756144" y="13045060"/>
                  </a:lnTo>
                  <a:lnTo>
                    <a:pt x="7756144" y="13057760"/>
                  </a:lnTo>
                  <a:close/>
                  <a:moveTo>
                    <a:pt x="7756144" y="13032360"/>
                  </a:moveTo>
                  <a:lnTo>
                    <a:pt x="7756144" y="13019660"/>
                  </a:lnTo>
                  <a:lnTo>
                    <a:pt x="7756144" y="13032360"/>
                  </a:lnTo>
                  <a:close/>
                  <a:moveTo>
                    <a:pt x="7756144" y="13006960"/>
                  </a:moveTo>
                  <a:lnTo>
                    <a:pt x="7756144" y="12994260"/>
                  </a:lnTo>
                  <a:lnTo>
                    <a:pt x="7756144" y="13006960"/>
                  </a:lnTo>
                  <a:close/>
                  <a:moveTo>
                    <a:pt x="7756144" y="12981560"/>
                  </a:moveTo>
                  <a:lnTo>
                    <a:pt x="7756144" y="12968860"/>
                  </a:lnTo>
                  <a:lnTo>
                    <a:pt x="7756144" y="12981560"/>
                  </a:lnTo>
                  <a:close/>
                  <a:moveTo>
                    <a:pt x="7756144" y="12956160"/>
                  </a:moveTo>
                  <a:lnTo>
                    <a:pt x="7756144" y="12943460"/>
                  </a:lnTo>
                  <a:lnTo>
                    <a:pt x="7756144" y="12956160"/>
                  </a:lnTo>
                  <a:close/>
                  <a:moveTo>
                    <a:pt x="7756144" y="12930760"/>
                  </a:moveTo>
                  <a:lnTo>
                    <a:pt x="7756144" y="12918060"/>
                  </a:lnTo>
                  <a:lnTo>
                    <a:pt x="7756144" y="12930760"/>
                  </a:lnTo>
                  <a:close/>
                  <a:moveTo>
                    <a:pt x="7756144" y="12905360"/>
                  </a:moveTo>
                  <a:lnTo>
                    <a:pt x="7756144" y="12892660"/>
                  </a:lnTo>
                  <a:lnTo>
                    <a:pt x="7756144" y="12905360"/>
                  </a:lnTo>
                  <a:close/>
                  <a:moveTo>
                    <a:pt x="7756144" y="12879960"/>
                  </a:moveTo>
                  <a:lnTo>
                    <a:pt x="7756144" y="12867260"/>
                  </a:lnTo>
                  <a:lnTo>
                    <a:pt x="7756144" y="12879960"/>
                  </a:lnTo>
                  <a:close/>
                  <a:moveTo>
                    <a:pt x="7756144" y="12854560"/>
                  </a:moveTo>
                  <a:lnTo>
                    <a:pt x="7756144" y="12841860"/>
                  </a:lnTo>
                  <a:lnTo>
                    <a:pt x="7756144" y="12854560"/>
                  </a:lnTo>
                  <a:close/>
                  <a:moveTo>
                    <a:pt x="7756144" y="12829160"/>
                  </a:moveTo>
                  <a:lnTo>
                    <a:pt x="7756144" y="12816460"/>
                  </a:lnTo>
                  <a:lnTo>
                    <a:pt x="7756144" y="12829160"/>
                  </a:lnTo>
                  <a:close/>
                  <a:moveTo>
                    <a:pt x="7756144" y="12803760"/>
                  </a:moveTo>
                  <a:lnTo>
                    <a:pt x="7756144" y="12791060"/>
                  </a:lnTo>
                  <a:lnTo>
                    <a:pt x="7756144" y="12803760"/>
                  </a:lnTo>
                  <a:close/>
                  <a:moveTo>
                    <a:pt x="7756144" y="12778360"/>
                  </a:moveTo>
                  <a:lnTo>
                    <a:pt x="7756144" y="12765660"/>
                  </a:lnTo>
                  <a:lnTo>
                    <a:pt x="7756144" y="12778360"/>
                  </a:lnTo>
                  <a:close/>
                  <a:moveTo>
                    <a:pt x="7756144" y="12752960"/>
                  </a:moveTo>
                  <a:lnTo>
                    <a:pt x="7756144" y="12740260"/>
                  </a:lnTo>
                  <a:lnTo>
                    <a:pt x="7756144" y="12752960"/>
                  </a:lnTo>
                  <a:close/>
                  <a:moveTo>
                    <a:pt x="7756144" y="12727560"/>
                  </a:moveTo>
                  <a:lnTo>
                    <a:pt x="7756144" y="12714860"/>
                  </a:lnTo>
                  <a:lnTo>
                    <a:pt x="7756144" y="12727560"/>
                  </a:lnTo>
                  <a:close/>
                  <a:moveTo>
                    <a:pt x="7756144" y="12702160"/>
                  </a:moveTo>
                  <a:lnTo>
                    <a:pt x="7756144" y="12689460"/>
                  </a:lnTo>
                  <a:lnTo>
                    <a:pt x="7756144" y="12702160"/>
                  </a:lnTo>
                  <a:close/>
                  <a:moveTo>
                    <a:pt x="7756144" y="12676760"/>
                  </a:moveTo>
                  <a:lnTo>
                    <a:pt x="7756144" y="12664060"/>
                  </a:lnTo>
                  <a:lnTo>
                    <a:pt x="7756144" y="12676760"/>
                  </a:lnTo>
                  <a:close/>
                  <a:moveTo>
                    <a:pt x="7756144" y="12651360"/>
                  </a:moveTo>
                  <a:lnTo>
                    <a:pt x="7756144" y="12638660"/>
                  </a:lnTo>
                  <a:lnTo>
                    <a:pt x="7756144" y="12651360"/>
                  </a:lnTo>
                  <a:close/>
                  <a:moveTo>
                    <a:pt x="7756144" y="12625960"/>
                  </a:moveTo>
                  <a:lnTo>
                    <a:pt x="7756144" y="12613260"/>
                  </a:lnTo>
                  <a:lnTo>
                    <a:pt x="7756144" y="12625960"/>
                  </a:lnTo>
                  <a:close/>
                  <a:moveTo>
                    <a:pt x="7756144" y="12600560"/>
                  </a:moveTo>
                  <a:lnTo>
                    <a:pt x="7756144" y="12587860"/>
                  </a:lnTo>
                  <a:lnTo>
                    <a:pt x="7756144" y="12600560"/>
                  </a:lnTo>
                  <a:close/>
                  <a:moveTo>
                    <a:pt x="7756144" y="12575160"/>
                  </a:moveTo>
                  <a:lnTo>
                    <a:pt x="7756144" y="12562460"/>
                  </a:lnTo>
                  <a:lnTo>
                    <a:pt x="7756144" y="12575160"/>
                  </a:lnTo>
                  <a:close/>
                  <a:moveTo>
                    <a:pt x="7756144" y="12549760"/>
                  </a:moveTo>
                  <a:lnTo>
                    <a:pt x="7756144" y="12537060"/>
                  </a:lnTo>
                  <a:lnTo>
                    <a:pt x="7756144" y="12549760"/>
                  </a:lnTo>
                  <a:close/>
                  <a:moveTo>
                    <a:pt x="7756144" y="12524360"/>
                  </a:moveTo>
                  <a:lnTo>
                    <a:pt x="7756144" y="12511660"/>
                  </a:lnTo>
                  <a:lnTo>
                    <a:pt x="7756144" y="12524360"/>
                  </a:lnTo>
                  <a:close/>
                  <a:moveTo>
                    <a:pt x="7756144" y="12498960"/>
                  </a:moveTo>
                  <a:lnTo>
                    <a:pt x="7756144" y="12486260"/>
                  </a:lnTo>
                  <a:lnTo>
                    <a:pt x="7756144" y="12498960"/>
                  </a:lnTo>
                  <a:close/>
                  <a:moveTo>
                    <a:pt x="7756144" y="12473560"/>
                  </a:moveTo>
                  <a:lnTo>
                    <a:pt x="7756144" y="12460860"/>
                  </a:lnTo>
                  <a:lnTo>
                    <a:pt x="7756144" y="12473560"/>
                  </a:lnTo>
                  <a:close/>
                  <a:moveTo>
                    <a:pt x="7756144" y="12448160"/>
                  </a:moveTo>
                  <a:lnTo>
                    <a:pt x="7756144" y="12435460"/>
                  </a:lnTo>
                  <a:lnTo>
                    <a:pt x="7756144" y="12448160"/>
                  </a:lnTo>
                  <a:close/>
                  <a:moveTo>
                    <a:pt x="7756144" y="12422760"/>
                  </a:moveTo>
                  <a:lnTo>
                    <a:pt x="7756144" y="12410060"/>
                  </a:lnTo>
                  <a:lnTo>
                    <a:pt x="7756144" y="12422760"/>
                  </a:lnTo>
                  <a:close/>
                  <a:moveTo>
                    <a:pt x="7756144" y="12397360"/>
                  </a:moveTo>
                  <a:lnTo>
                    <a:pt x="7756144" y="12384660"/>
                  </a:lnTo>
                  <a:lnTo>
                    <a:pt x="7756144" y="12397360"/>
                  </a:lnTo>
                  <a:close/>
                  <a:moveTo>
                    <a:pt x="7756144" y="12371960"/>
                  </a:moveTo>
                  <a:lnTo>
                    <a:pt x="7756144" y="12359260"/>
                  </a:lnTo>
                  <a:lnTo>
                    <a:pt x="7756144" y="12371960"/>
                  </a:lnTo>
                  <a:close/>
                  <a:moveTo>
                    <a:pt x="7756144" y="12346560"/>
                  </a:moveTo>
                  <a:lnTo>
                    <a:pt x="7756144" y="12333860"/>
                  </a:lnTo>
                  <a:lnTo>
                    <a:pt x="7756144" y="12346560"/>
                  </a:lnTo>
                  <a:close/>
                  <a:moveTo>
                    <a:pt x="7756144" y="12321160"/>
                  </a:moveTo>
                  <a:lnTo>
                    <a:pt x="7756144" y="12308460"/>
                  </a:lnTo>
                  <a:lnTo>
                    <a:pt x="7756144" y="12321160"/>
                  </a:lnTo>
                  <a:close/>
                  <a:moveTo>
                    <a:pt x="7756144" y="12295760"/>
                  </a:moveTo>
                  <a:lnTo>
                    <a:pt x="7756144" y="12283060"/>
                  </a:lnTo>
                  <a:lnTo>
                    <a:pt x="7756144" y="12295760"/>
                  </a:lnTo>
                  <a:close/>
                  <a:moveTo>
                    <a:pt x="7756144" y="12270360"/>
                  </a:moveTo>
                  <a:lnTo>
                    <a:pt x="7756144" y="12257660"/>
                  </a:lnTo>
                  <a:lnTo>
                    <a:pt x="7756144" y="12270360"/>
                  </a:lnTo>
                  <a:close/>
                  <a:moveTo>
                    <a:pt x="7756144" y="12244960"/>
                  </a:moveTo>
                  <a:lnTo>
                    <a:pt x="7756144" y="12232260"/>
                  </a:lnTo>
                  <a:lnTo>
                    <a:pt x="7756144" y="12244960"/>
                  </a:lnTo>
                  <a:close/>
                  <a:moveTo>
                    <a:pt x="7756144" y="12219560"/>
                  </a:moveTo>
                  <a:lnTo>
                    <a:pt x="7756144" y="12206860"/>
                  </a:lnTo>
                  <a:lnTo>
                    <a:pt x="7756144" y="12219560"/>
                  </a:lnTo>
                  <a:close/>
                  <a:moveTo>
                    <a:pt x="7756144" y="12194160"/>
                  </a:moveTo>
                  <a:lnTo>
                    <a:pt x="7756144" y="12181460"/>
                  </a:lnTo>
                  <a:lnTo>
                    <a:pt x="7756144" y="12194160"/>
                  </a:lnTo>
                  <a:close/>
                  <a:moveTo>
                    <a:pt x="7756144" y="12168760"/>
                  </a:moveTo>
                  <a:lnTo>
                    <a:pt x="7756144" y="12156060"/>
                  </a:lnTo>
                  <a:lnTo>
                    <a:pt x="7756144" y="12168760"/>
                  </a:lnTo>
                  <a:close/>
                  <a:moveTo>
                    <a:pt x="7756144" y="12143360"/>
                  </a:moveTo>
                  <a:lnTo>
                    <a:pt x="7756144" y="12130660"/>
                  </a:lnTo>
                  <a:lnTo>
                    <a:pt x="7756144" y="12143360"/>
                  </a:lnTo>
                  <a:close/>
                  <a:moveTo>
                    <a:pt x="7756144" y="12117960"/>
                  </a:moveTo>
                  <a:lnTo>
                    <a:pt x="7756144" y="12105260"/>
                  </a:lnTo>
                  <a:lnTo>
                    <a:pt x="7756144" y="12117960"/>
                  </a:lnTo>
                  <a:close/>
                  <a:moveTo>
                    <a:pt x="7756144" y="12092560"/>
                  </a:moveTo>
                  <a:lnTo>
                    <a:pt x="7756144" y="12079860"/>
                  </a:lnTo>
                  <a:lnTo>
                    <a:pt x="7756144" y="12092560"/>
                  </a:lnTo>
                  <a:close/>
                  <a:moveTo>
                    <a:pt x="7756144" y="12067160"/>
                  </a:moveTo>
                  <a:lnTo>
                    <a:pt x="7756144" y="12054460"/>
                  </a:lnTo>
                  <a:lnTo>
                    <a:pt x="7756144" y="12067160"/>
                  </a:lnTo>
                  <a:close/>
                  <a:moveTo>
                    <a:pt x="7756144" y="12041760"/>
                  </a:moveTo>
                  <a:lnTo>
                    <a:pt x="7756144" y="12029060"/>
                  </a:lnTo>
                  <a:lnTo>
                    <a:pt x="7756144" y="12041760"/>
                  </a:lnTo>
                  <a:close/>
                  <a:moveTo>
                    <a:pt x="7756144" y="12016360"/>
                  </a:moveTo>
                  <a:lnTo>
                    <a:pt x="7756144" y="12003660"/>
                  </a:lnTo>
                  <a:lnTo>
                    <a:pt x="7756144" y="12016360"/>
                  </a:lnTo>
                  <a:close/>
                  <a:moveTo>
                    <a:pt x="7756144" y="11990960"/>
                  </a:moveTo>
                  <a:lnTo>
                    <a:pt x="7756144" y="11978260"/>
                  </a:lnTo>
                  <a:lnTo>
                    <a:pt x="7756144" y="11990960"/>
                  </a:lnTo>
                  <a:close/>
                  <a:moveTo>
                    <a:pt x="7756144" y="11965560"/>
                  </a:moveTo>
                  <a:lnTo>
                    <a:pt x="7756144" y="11952860"/>
                  </a:lnTo>
                  <a:lnTo>
                    <a:pt x="7756144" y="11965560"/>
                  </a:lnTo>
                  <a:close/>
                  <a:moveTo>
                    <a:pt x="7756144" y="11940160"/>
                  </a:moveTo>
                  <a:lnTo>
                    <a:pt x="7756144" y="11927460"/>
                  </a:lnTo>
                  <a:lnTo>
                    <a:pt x="7756144" y="11940160"/>
                  </a:lnTo>
                  <a:close/>
                  <a:moveTo>
                    <a:pt x="7756144" y="11914760"/>
                  </a:moveTo>
                  <a:lnTo>
                    <a:pt x="7756144" y="11902060"/>
                  </a:lnTo>
                  <a:lnTo>
                    <a:pt x="7756144" y="11914760"/>
                  </a:lnTo>
                  <a:close/>
                  <a:moveTo>
                    <a:pt x="7756144" y="11889360"/>
                  </a:moveTo>
                  <a:lnTo>
                    <a:pt x="7756144" y="11876660"/>
                  </a:lnTo>
                  <a:lnTo>
                    <a:pt x="7756144" y="11889360"/>
                  </a:lnTo>
                  <a:close/>
                  <a:moveTo>
                    <a:pt x="7756144" y="11863960"/>
                  </a:moveTo>
                  <a:lnTo>
                    <a:pt x="7756144" y="11851260"/>
                  </a:lnTo>
                  <a:lnTo>
                    <a:pt x="7756144" y="11863960"/>
                  </a:lnTo>
                  <a:close/>
                  <a:moveTo>
                    <a:pt x="7756144" y="11838560"/>
                  </a:moveTo>
                  <a:lnTo>
                    <a:pt x="7756144" y="11825860"/>
                  </a:lnTo>
                  <a:lnTo>
                    <a:pt x="7756144" y="11838560"/>
                  </a:lnTo>
                  <a:close/>
                  <a:moveTo>
                    <a:pt x="7756144" y="11813160"/>
                  </a:moveTo>
                  <a:lnTo>
                    <a:pt x="7756144" y="11800460"/>
                  </a:lnTo>
                  <a:lnTo>
                    <a:pt x="7756144" y="11813160"/>
                  </a:lnTo>
                  <a:close/>
                  <a:moveTo>
                    <a:pt x="7756144" y="11787760"/>
                  </a:moveTo>
                  <a:lnTo>
                    <a:pt x="7756144" y="11775060"/>
                  </a:lnTo>
                  <a:lnTo>
                    <a:pt x="7756144" y="11787760"/>
                  </a:lnTo>
                  <a:close/>
                  <a:moveTo>
                    <a:pt x="7756144" y="11762360"/>
                  </a:moveTo>
                  <a:lnTo>
                    <a:pt x="7756144" y="11749660"/>
                  </a:lnTo>
                  <a:lnTo>
                    <a:pt x="7756144" y="11762360"/>
                  </a:lnTo>
                  <a:close/>
                  <a:moveTo>
                    <a:pt x="7756144" y="11736960"/>
                  </a:moveTo>
                  <a:lnTo>
                    <a:pt x="7756144" y="11724260"/>
                  </a:lnTo>
                  <a:lnTo>
                    <a:pt x="7756144" y="11736960"/>
                  </a:lnTo>
                  <a:close/>
                  <a:moveTo>
                    <a:pt x="7756144" y="11711560"/>
                  </a:moveTo>
                  <a:lnTo>
                    <a:pt x="7756144" y="11698860"/>
                  </a:lnTo>
                  <a:lnTo>
                    <a:pt x="7756144" y="11711560"/>
                  </a:lnTo>
                  <a:close/>
                  <a:moveTo>
                    <a:pt x="7756144" y="11686160"/>
                  </a:moveTo>
                  <a:lnTo>
                    <a:pt x="7756144" y="11673460"/>
                  </a:lnTo>
                  <a:lnTo>
                    <a:pt x="7756144" y="11686160"/>
                  </a:lnTo>
                  <a:close/>
                  <a:moveTo>
                    <a:pt x="7756144" y="11660760"/>
                  </a:moveTo>
                  <a:lnTo>
                    <a:pt x="7756144" y="11648060"/>
                  </a:lnTo>
                  <a:lnTo>
                    <a:pt x="7756144" y="11660760"/>
                  </a:lnTo>
                  <a:close/>
                  <a:moveTo>
                    <a:pt x="7756144" y="11635360"/>
                  </a:moveTo>
                  <a:lnTo>
                    <a:pt x="7756144" y="11622660"/>
                  </a:lnTo>
                  <a:lnTo>
                    <a:pt x="7756144" y="11635360"/>
                  </a:lnTo>
                  <a:close/>
                  <a:moveTo>
                    <a:pt x="7756144" y="11609960"/>
                  </a:moveTo>
                  <a:lnTo>
                    <a:pt x="7756144" y="11597260"/>
                  </a:lnTo>
                  <a:lnTo>
                    <a:pt x="7756144" y="11609960"/>
                  </a:lnTo>
                  <a:close/>
                  <a:moveTo>
                    <a:pt x="7756144" y="11584560"/>
                  </a:moveTo>
                  <a:lnTo>
                    <a:pt x="7756144" y="11571860"/>
                  </a:lnTo>
                  <a:lnTo>
                    <a:pt x="7756144" y="11584560"/>
                  </a:lnTo>
                  <a:close/>
                  <a:moveTo>
                    <a:pt x="7756144" y="11559160"/>
                  </a:moveTo>
                  <a:lnTo>
                    <a:pt x="7756144" y="11546460"/>
                  </a:lnTo>
                  <a:lnTo>
                    <a:pt x="7756144" y="11559160"/>
                  </a:lnTo>
                  <a:close/>
                  <a:moveTo>
                    <a:pt x="7756144" y="11533760"/>
                  </a:moveTo>
                  <a:lnTo>
                    <a:pt x="7756144" y="11521060"/>
                  </a:lnTo>
                  <a:lnTo>
                    <a:pt x="7756144" y="11533760"/>
                  </a:lnTo>
                  <a:close/>
                  <a:moveTo>
                    <a:pt x="7756144" y="11508360"/>
                  </a:moveTo>
                  <a:lnTo>
                    <a:pt x="7756144" y="11495660"/>
                  </a:lnTo>
                  <a:lnTo>
                    <a:pt x="7756144" y="11508360"/>
                  </a:lnTo>
                  <a:close/>
                  <a:moveTo>
                    <a:pt x="7756144" y="11482960"/>
                  </a:moveTo>
                  <a:lnTo>
                    <a:pt x="7756144" y="11470260"/>
                  </a:lnTo>
                  <a:lnTo>
                    <a:pt x="7756144" y="11482960"/>
                  </a:lnTo>
                  <a:close/>
                  <a:moveTo>
                    <a:pt x="7756144" y="11457560"/>
                  </a:moveTo>
                  <a:lnTo>
                    <a:pt x="7756144" y="11444860"/>
                  </a:lnTo>
                  <a:lnTo>
                    <a:pt x="7756144" y="11457560"/>
                  </a:lnTo>
                  <a:close/>
                  <a:moveTo>
                    <a:pt x="7756144" y="11432160"/>
                  </a:moveTo>
                  <a:lnTo>
                    <a:pt x="7756144" y="11419460"/>
                  </a:lnTo>
                  <a:lnTo>
                    <a:pt x="7756144" y="11432160"/>
                  </a:lnTo>
                  <a:close/>
                  <a:moveTo>
                    <a:pt x="7756144" y="11406760"/>
                  </a:moveTo>
                  <a:lnTo>
                    <a:pt x="7756144" y="11394060"/>
                  </a:lnTo>
                  <a:lnTo>
                    <a:pt x="7756144" y="11406760"/>
                  </a:lnTo>
                  <a:close/>
                  <a:moveTo>
                    <a:pt x="7756144" y="11381360"/>
                  </a:moveTo>
                  <a:lnTo>
                    <a:pt x="7756144" y="11368660"/>
                  </a:lnTo>
                  <a:lnTo>
                    <a:pt x="7756144" y="11381360"/>
                  </a:lnTo>
                  <a:close/>
                  <a:moveTo>
                    <a:pt x="7756144" y="11355960"/>
                  </a:moveTo>
                  <a:lnTo>
                    <a:pt x="7756144" y="11343260"/>
                  </a:lnTo>
                  <a:lnTo>
                    <a:pt x="7756144" y="11355960"/>
                  </a:lnTo>
                  <a:close/>
                  <a:moveTo>
                    <a:pt x="7756144" y="11330560"/>
                  </a:moveTo>
                  <a:lnTo>
                    <a:pt x="7756144" y="11317860"/>
                  </a:lnTo>
                  <a:lnTo>
                    <a:pt x="7756144" y="11330560"/>
                  </a:lnTo>
                  <a:close/>
                  <a:moveTo>
                    <a:pt x="7756144" y="11305160"/>
                  </a:moveTo>
                  <a:lnTo>
                    <a:pt x="7756144" y="11292460"/>
                  </a:lnTo>
                  <a:lnTo>
                    <a:pt x="7756144" y="11305160"/>
                  </a:lnTo>
                  <a:close/>
                  <a:moveTo>
                    <a:pt x="7756144" y="11279760"/>
                  </a:moveTo>
                  <a:lnTo>
                    <a:pt x="7756144" y="11267060"/>
                  </a:lnTo>
                  <a:lnTo>
                    <a:pt x="7756144" y="11279760"/>
                  </a:lnTo>
                  <a:close/>
                  <a:moveTo>
                    <a:pt x="7756144" y="11254360"/>
                  </a:moveTo>
                  <a:lnTo>
                    <a:pt x="7756144" y="11241660"/>
                  </a:lnTo>
                  <a:lnTo>
                    <a:pt x="7756144" y="11254360"/>
                  </a:lnTo>
                  <a:close/>
                  <a:moveTo>
                    <a:pt x="7756144" y="11228960"/>
                  </a:moveTo>
                  <a:lnTo>
                    <a:pt x="7756144" y="11216260"/>
                  </a:lnTo>
                  <a:lnTo>
                    <a:pt x="7756144" y="11228960"/>
                  </a:lnTo>
                  <a:close/>
                  <a:moveTo>
                    <a:pt x="7756144" y="11203560"/>
                  </a:moveTo>
                  <a:lnTo>
                    <a:pt x="7756144" y="11190860"/>
                  </a:lnTo>
                  <a:lnTo>
                    <a:pt x="7756144" y="11203560"/>
                  </a:lnTo>
                  <a:close/>
                  <a:moveTo>
                    <a:pt x="7756144" y="11178160"/>
                  </a:moveTo>
                  <a:lnTo>
                    <a:pt x="7756144" y="11165460"/>
                  </a:lnTo>
                  <a:lnTo>
                    <a:pt x="7756144" y="11178160"/>
                  </a:lnTo>
                  <a:close/>
                  <a:moveTo>
                    <a:pt x="7756144" y="11152760"/>
                  </a:moveTo>
                  <a:lnTo>
                    <a:pt x="7756144" y="11140060"/>
                  </a:lnTo>
                  <a:lnTo>
                    <a:pt x="7756144" y="11152760"/>
                  </a:lnTo>
                  <a:close/>
                  <a:moveTo>
                    <a:pt x="7756144" y="11127360"/>
                  </a:moveTo>
                  <a:lnTo>
                    <a:pt x="7756144" y="11114660"/>
                  </a:lnTo>
                  <a:lnTo>
                    <a:pt x="7756144" y="11127360"/>
                  </a:lnTo>
                  <a:close/>
                  <a:moveTo>
                    <a:pt x="7756144" y="11101960"/>
                  </a:moveTo>
                  <a:lnTo>
                    <a:pt x="7756144" y="11089260"/>
                  </a:lnTo>
                  <a:lnTo>
                    <a:pt x="7756144" y="11101960"/>
                  </a:lnTo>
                  <a:close/>
                  <a:moveTo>
                    <a:pt x="7756144" y="11076560"/>
                  </a:moveTo>
                  <a:lnTo>
                    <a:pt x="7756144" y="11063860"/>
                  </a:lnTo>
                  <a:lnTo>
                    <a:pt x="7756144" y="11076560"/>
                  </a:lnTo>
                  <a:close/>
                  <a:moveTo>
                    <a:pt x="7756144" y="11051160"/>
                  </a:moveTo>
                  <a:lnTo>
                    <a:pt x="7756144" y="11038460"/>
                  </a:lnTo>
                  <a:lnTo>
                    <a:pt x="7756144" y="11051160"/>
                  </a:lnTo>
                  <a:close/>
                  <a:moveTo>
                    <a:pt x="7756144" y="11025760"/>
                  </a:moveTo>
                  <a:lnTo>
                    <a:pt x="7756144" y="11013060"/>
                  </a:lnTo>
                  <a:lnTo>
                    <a:pt x="7756144" y="11025760"/>
                  </a:lnTo>
                  <a:close/>
                  <a:moveTo>
                    <a:pt x="7756144" y="11000360"/>
                  </a:moveTo>
                  <a:lnTo>
                    <a:pt x="7756144" y="10987660"/>
                  </a:lnTo>
                  <a:lnTo>
                    <a:pt x="7756144" y="11000360"/>
                  </a:lnTo>
                  <a:close/>
                  <a:moveTo>
                    <a:pt x="7756144" y="10974960"/>
                  </a:moveTo>
                  <a:lnTo>
                    <a:pt x="7756144" y="10962260"/>
                  </a:lnTo>
                  <a:lnTo>
                    <a:pt x="7756144" y="10974960"/>
                  </a:lnTo>
                  <a:close/>
                  <a:moveTo>
                    <a:pt x="7756144" y="10949560"/>
                  </a:moveTo>
                  <a:lnTo>
                    <a:pt x="7756144" y="10936860"/>
                  </a:lnTo>
                  <a:lnTo>
                    <a:pt x="7756144" y="10949560"/>
                  </a:lnTo>
                  <a:close/>
                  <a:moveTo>
                    <a:pt x="7756144" y="10924160"/>
                  </a:moveTo>
                  <a:lnTo>
                    <a:pt x="7756144" y="10911460"/>
                  </a:lnTo>
                  <a:lnTo>
                    <a:pt x="7756144" y="10924160"/>
                  </a:lnTo>
                  <a:close/>
                  <a:moveTo>
                    <a:pt x="7756144" y="10898760"/>
                  </a:moveTo>
                  <a:lnTo>
                    <a:pt x="7756144" y="10886060"/>
                  </a:lnTo>
                  <a:lnTo>
                    <a:pt x="7756144" y="10898760"/>
                  </a:lnTo>
                  <a:close/>
                  <a:moveTo>
                    <a:pt x="7756144" y="10873360"/>
                  </a:moveTo>
                  <a:lnTo>
                    <a:pt x="7756144" y="10860660"/>
                  </a:lnTo>
                  <a:lnTo>
                    <a:pt x="7756144" y="10873360"/>
                  </a:lnTo>
                  <a:close/>
                  <a:moveTo>
                    <a:pt x="7756144" y="10847960"/>
                  </a:moveTo>
                  <a:lnTo>
                    <a:pt x="7756144" y="10835260"/>
                  </a:lnTo>
                  <a:lnTo>
                    <a:pt x="7756144" y="10847960"/>
                  </a:lnTo>
                  <a:close/>
                  <a:moveTo>
                    <a:pt x="7756144" y="10822560"/>
                  </a:moveTo>
                  <a:lnTo>
                    <a:pt x="7756144" y="10809860"/>
                  </a:lnTo>
                  <a:lnTo>
                    <a:pt x="7756144" y="10822560"/>
                  </a:lnTo>
                  <a:close/>
                  <a:moveTo>
                    <a:pt x="7756144" y="10797160"/>
                  </a:moveTo>
                  <a:lnTo>
                    <a:pt x="7756144" y="10784460"/>
                  </a:lnTo>
                  <a:lnTo>
                    <a:pt x="7756144" y="10797160"/>
                  </a:lnTo>
                  <a:close/>
                  <a:moveTo>
                    <a:pt x="7756144" y="10771760"/>
                  </a:moveTo>
                  <a:lnTo>
                    <a:pt x="7756144" y="10759060"/>
                  </a:lnTo>
                  <a:lnTo>
                    <a:pt x="7756144" y="10771760"/>
                  </a:lnTo>
                  <a:close/>
                  <a:moveTo>
                    <a:pt x="7756144" y="10746360"/>
                  </a:moveTo>
                  <a:lnTo>
                    <a:pt x="7756144" y="10733660"/>
                  </a:lnTo>
                  <a:lnTo>
                    <a:pt x="7756144" y="10746360"/>
                  </a:lnTo>
                  <a:close/>
                  <a:moveTo>
                    <a:pt x="7756144" y="10720960"/>
                  </a:moveTo>
                  <a:lnTo>
                    <a:pt x="7756144" y="10708260"/>
                  </a:lnTo>
                  <a:lnTo>
                    <a:pt x="7756144" y="10720960"/>
                  </a:lnTo>
                  <a:close/>
                  <a:moveTo>
                    <a:pt x="7756144" y="10695560"/>
                  </a:moveTo>
                  <a:lnTo>
                    <a:pt x="7756144" y="10682860"/>
                  </a:lnTo>
                  <a:lnTo>
                    <a:pt x="7756144" y="10695560"/>
                  </a:lnTo>
                  <a:close/>
                  <a:moveTo>
                    <a:pt x="7756144" y="10670160"/>
                  </a:moveTo>
                  <a:lnTo>
                    <a:pt x="7756144" y="10657460"/>
                  </a:lnTo>
                  <a:lnTo>
                    <a:pt x="7756144" y="10670160"/>
                  </a:lnTo>
                  <a:close/>
                  <a:moveTo>
                    <a:pt x="7756144" y="10644760"/>
                  </a:moveTo>
                  <a:lnTo>
                    <a:pt x="7756144" y="10632060"/>
                  </a:lnTo>
                  <a:lnTo>
                    <a:pt x="7756144" y="10644760"/>
                  </a:lnTo>
                  <a:close/>
                  <a:moveTo>
                    <a:pt x="7756144" y="10619360"/>
                  </a:moveTo>
                  <a:lnTo>
                    <a:pt x="7756144" y="10606660"/>
                  </a:lnTo>
                  <a:lnTo>
                    <a:pt x="7756144" y="10619360"/>
                  </a:lnTo>
                  <a:close/>
                  <a:moveTo>
                    <a:pt x="7756144" y="10593960"/>
                  </a:moveTo>
                  <a:lnTo>
                    <a:pt x="7756144" y="10581260"/>
                  </a:lnTo>
                  <a:lnTo>
                    <a:pt x="7756144" y="10593960"/>
                  </a:lnTo>
                  <a:close/>
                  <a:moveTo>
                    <a:pt x="7756144" y="10568560"/>
                  </a:moveTo>
                  <a:lnTo>
                    <a:pt x="7756144" y="10555860"/>
                  </a:lnTo>
                  <a:lnTo>
                    <a:pt x="7756144" y="10568560"/>
                  </a:lnTo>
                  <a:close/>
                  <a:moveTo>
                    <a:pt x="7756144" y="10543160"/>
                  </a:moveTo>
                  <a:lnTo>
                    <a:pt x="7756144" y="10530460"/>
                  </a:lnTo>
                  <a:lnTo>
                    <a:pt x="7756144" y="10543160"/>
                  </a:lnTo>
                  <a:close/>
                  <a:moveTo>
                    <a:pt x="7756144" y="10517760"/>
                  </a:moveTo>
                  <a:lnTo>
                    <a:pt x="7756144" y="10505060"/>
                  </a:lnTo>
                  <a:lnTo>
                    <a:pt x="7756144" y="10517760"/>
                  </a:lnTo>
                  <a:close/>
                  <a:moveTo>
                    <a:pt x="7756144" y="10492360"/>
                  </a:moveTo>
                  <a:lnTo>
                    <a:pt x="7756144" y="10479660"/>
                  </a:lnTo>
                  <a:lnTo>
                    <a:pt x="7756144" y="10492360"/>
                  </a:lnTo>
                  <a:close/>
                  <a:moveTo>
                    <a:pt x="7756144" y="10466960"/>
                  </a:moveTo>
                  <a:lnTo>
                    <a:pt x="7756144" y="10454260"/>
                  </a:lnTo>
                  <a:lnTo>
                    <a:pt x="7756144" y="10466960"/>
                  </a:lnTo>
                  <a:close/>
                  <a:moveTo>
                    <a:pt x="7756144" y="10441560"/>
                  </a:moveTo>
                  <a:lnTo>
                    <a:pt x="7756144" y="10428860"/>
                  </a:lnTo>
                  <a:lnTo>
                    <a:pt x="7756144" y="10441560"/>
                  </a:lnTo>
                  <a:close/>
                  <a:moveTo>
                    <a:pt x="7756144" y="10416160"/>
                  </a:moveTo>
                  <a:lnTo>
                    <a:pt x="7756144" y="10403460"/>
                  </a:lnTo>
                  <a:lnTo>
                    <a:pt x="7756144" y="10416160"/>
                  </a:lnTo>
                  <a:close/>
                  <a:moveTo>
                    <a:pt x="7756144" y="10390760"/>
                  </a:moveTo>
                  <a:lnTo>
                    <a:pt x="7756144" y="10378060"/>
                  </a:lnTo>
                  <a:lnTo>
                    <a:pt x="7756144" y="10390760"/>
                  </a:lnTo>
                  <a:close/>
                  <a:moveTo>
                    <a:pt x="7756144" y="10365360"/>
                  </a:moveTo>
                  <a:lnTo>
                    <a:pt x="7756144" y="10352660"/>
                  </a:lnTo>
                  <a:lnTo>
                    <a:pt x="7756144" y="10365360"/>
                  </a:lnTo>
                  <a:close/>
                  <a:moveTo>
                    <a:pt x="7756144" y="10339960"/>
                  </a:moveTo>
                  <a:lnTo>
                    <a:pt x="7756144" y="10327260"/>
                  </a:lnTo>
                  <a:lnTo>
                    <a:pt x="7756144" y="10339960"/>
                  </a:lnTo>
                  <a:close/>
                  <a:moveTo>
                    <a:pt x="7756144" y="10314560"/>
                  </a:moveTo>
                  <a:lnTo>
                    <a:pt x="7756144" y="10301860"/>
                  </a:lnTo>
                  <a:lnTo>
                    <a:pt x="7756144" y="10314560"/>
                  </a:lnTo>
                  <a:close/>
                  <a:moveTo>
                    <a:pt x="7756144" y="10289160"/>
                  </a:moveTo>
                  <a:lnTo>
                    <a:pt x="7756144" y="10276460"/>
                  </a:lnTo>
                  <a:lnTo>
                    <a:pt x="7756144" y="10289160"/>
                  </a:lnTo>
                  <a:close/>
                  <a:moveTo>
                    <a:pt x="7756144" y="10263760"/>
                  </a:moveTo>
                  <a:lnTo>
                    <a:pt x="7756144" y="10251060"/>
                  </a:lnTo>
                  <a:lnTo>
                    <a:pt x="7756144" y="10263760"/>
                  </a:lnTo>
                  <a:close/>
                  <a:moveTo>
                    <a:pt x="7756144" y="10238360"/>
                  </a:moveTo>
                  <a:lnTo>
                    <a:pt x="7756144" y="10225660"/>
                  </a:lnTo>
                  <a:lnTo>
                    <a:pt x="7756144" y="10238360"/>
                  </a:lnTo>
                  <a:close/>
                  <a:moveTo>
                    <a:pt x="7756144" y="10212960"/>
                  </a:moveTo>
                  <a:lnTo>
                    <a:pt x="7756144" y="10200260"/>
                  </a:lnTo>
                  <a:lnTo>
                    <a:pt x="7756144" y="10212960"/>
                  </a:lnTo>
                  <a:close/>
                  <a:moveTo>
                    <a:pt x="7756144" y="10187560"/>
                  </a:moveTo>
                  <a:lnTo>
                    <a:pt x="7756144" y="10174860"/>
                  </a:lnTo>
                  <a:lnTo>
                    <a:pt x="7756144" y="10187560"/>
                  </a:lnTo>
                  <a:close/>
                  <a:moveTo>
                    <a:pt x="7756144" y="10162160"/>
                  </a:moveTo>
                  <a:lnTo>
                    <a:pt x="7756144" y="10149460"/>
                  </a:lnTo>
                  <a:lnTo>
                    <a:pt x="7756144" y="10162160"/>
                  </a:lnTo>
                  <a:close/>
                  <a:moveTo>
                    <a:pt x="7756144" y="10136760"/>
                  </a:moveTo>
                  <a:lnTo>
                    <a:pt x="7756144" y="10124060"/>
                  </a:lnTo>
                  <a:lnTo>
                    <a:pt x="7756144" y="10136760"/>
                  </a:lnTo>
                  <a:close/>
                  <a:moveTo>
                    <a:pt x="7756144" y="10111360"/>
                  </a:moveTo>
                  <a:lnTo>
                    <a:pt x="7756144" y="10098660"/>
                  </a:lnTo>
                  <a:lnTo>
                    <a:pt x="7756144" y="10111360"/>
                  </a:lnTo>
                  <a:close/>
                  <a:moveTo>
                    <a:pt x="7756144" y="10085960"/>
                  </a:moveTo>
                  <a:lnTo>
                    <a:pt x="7756144" y="10073260"/>
                  </a:lnTo>
                  <a:lnTo>
                    <a:pt x="7756144" y="10085960"/>
                  </a:lnTo>
                  <a:close/>
                  <a:moveTo>
                    <a:pt x="7756144" y="10060560"/>
                  </a:moveTo>
                  <a:lnTo>
                    <a:pt x="7756144" y="10047860"/>
                  </a:lnTo>
                  <a:lnTo>
                    <a:pt x="7756144" y="10060560"/>
                  </a:lnTo>
                  <a:close/>
                  <a:moveTo>
                    <a:pt x="7756144" y="10035160"/>
                  </a:moveTo>
                  <a:lnTo>
                    <a:pt x="7756144" y="10022460"/>
                  </a:lnTo>
                  <a:lnTo>
                    <a:pt x="7756144" y="10035160"/>
                  </a:lnTo>
                  <a:close/>
                  <a:moveTo>
                    <a:pt x="7756144" y="10009760"/>
                  </a:moveTo>
                  <a:lnTo>
                    <a:pt x="7756144" y="9997060"/>
                  </a:lnTo>
                  <a:lnTo>
                    <a:pt x="7756144" y="10009760"/>
                  </a:lnTo>
                  <a:close/>
                  <a:moveTo>
                    <a:pt x="7756144" y="9984360"/>
                  </a:moveTo>
                  <a:lnTo>
                    <a:pt x="7756144" y="9971660"/>
                  </a:lnTo>
                  <a:lnTo>
                    <a:pt x="7756144" y="9984360"/>
                  </a:lnTo>
                  <a:close/>
                  <a:moveTo>
                    <a:pt x="7756144" y="9958960"/>
                  </a:moveTo>
                  <a:lnTo>
                    <a:pt x="7756144" y="9946260"/>
                  </a:lnTo>
                  <a:lnTo>
                    <a:pt x="7756144" y="9958960"/>
                  </a:lnTo>
                  <a:close/>
                  <a:moveTo>
                    <a:pt x="7756144" y="9933560"/>
                  </a:moveTo>
                  <a:lnTo>
                    <a:pt x="7756144" y="9920860"/>
                  </a:lnTo>
                  <a:lnTo>
                    <a:pt x="7756144" y="9933560"/>
                  </a:lnTo>
                  <a:close/>
                  <a:moveTo>
                    <a:pt x="7756144" y="9908160"/>
                  </a:moveTo>
                  <a:lnTo>
                    <a:pt x="7756144" y="9895460"/>
                  </a:lnTo>
                  <a:lnTo>
                    <a:pt x="7756144" y="9908160"/>
                  </a:lnTo>
                  <a:close/>
                  <a:moveTo>
                    <a:pt x="7756144" y="9882760"/>
                  </a:moveTo>
                  <a:lnTo>
                    <a:pt x="7756144" y="9870060"/>
                  </a:lnTo>
                  <a:lnTo>
                    <a:pt x="7756144" y="9882760"/>
                  </a:lnTo>
                  <a:close/>
                  <a:moveTo>
                    <a:pt x="7756144" y="9857360"/>
                  </a:moveTo>
                  <a:lnTo>
                    <a:pt x="7756144" y="9844660"/>
                  </a:lnTo>
                  <a:lnTo>
                    <a:pt x="7756144" y="9857360"/>
                  </a:lnTo>
                  <a:close/>
                  <a:moveTo>
                    <a:pt x="7756144" y="9831960"/>
                  </a:moveTo>
                  <a:lnTo>
                    <a:pt x="7756144" y="9819260"/>
                  </a:lnTo>
                  <a:lnTo>
                    <a:pt x="7756144" y="9831960"/>
                  </a:lnTo>
                  <a:close/>
                  <a:moveTo>
                    <a:pt x="7756144" y="9806560"/>
                  </a:moveTo>
                  <a:lnTo>
                    <a:pt x="7756144" y="9793860"/>
                  </a:lnTo>
                  <a:lnTo>
                    <a:pt x="7756144" y="9806560"/>
                  </a:lnTo>
                  <a:close/>
                  <a:moveTo>
                    <a:pt x="7756144" y="9781160"/>
                  </a:moveTo>
                  <a:lnTo>
                    <a:pt x="7756144" y="9768460"/>
                  </a:lnTo>
                  <a:lnTo>
                    <a:pt x="7756144" y="9781160"/>
                  </a:lnTo>
                  <a:close/>
                  <a:moveTo>
                    <a:pt x="7756144" y="9755760"/>
                  </a:moveTo>
                  <a:lnTo>
                    <a:pt x="7756144" y="9743060"/>
                  </a:lnTo>
                  <a:lnTo>
                    <a:pt x="7756144" y="9755760"/>
                  </a:lnTo>
                  <a:close/>
                  <a:moveTo>
                    <a:pt x="7756144" y="9730360"/>
                  </a:moveTo>
                  <a:lnTo>
                    <a:pt x="7756144" y="9717660"/>
                  </a:lnTo>
                  <a:lnTo>
                    <a:pt x="7756144" y="9730360"/>
                  </a:lnTo>
                  <a:close/>
                  <a:moveTo>
                    <a:pt x="7756144" y="9704960"/>
                  </a:moveTo>
                  <a:lnTo>
                    <a:pt x="7756144" y="9692260"/>
                  </a:lnTo>
                  <a:lnTo>
                    <a:pt x="7756144" y="9704960"/>
                  </a:lnTo>
                  <a:close/>
                  <a:moveTo>
                    <a:pt x="7756144" y="9679560"/>
                  </a:moveTo>
                  <a:lnTo>
                    <a:pt x="7756144" y="9666860"/>
                  </a:lnTo>
                  <a:lnTo>
                    <a:pt x="7756144" y="9679560"/>
                  </a:lnTo>
                  <a:close/>
                  <a:moveTo>
                    <a:pt x="7756144" y="9654160"/>
                  </a:moveTo>
                  <a:lnTo>
                    <a:pt x="7756144" y="9641460"/>
                  </a:lnTo>
                  <a:lnTo>
                    <a:pt x="7756144" y="9654160"/>
                  </a:lnTo>
                  <a:close/>
                  <a:moveTo>
                    <a:pt x="7756144" y="9628760"/>
                  </a:moveTo>
                  <a:lnTo>
                    <a:pt x="7756144" y="9616060"/>
                  </a:lnTo>
                  <a:lnTo>
                    <a:pt x="7756144" y="9628760"/>
                  </a:lnTo>
                  <a:close/>
                  <a:moveTo>
                    <a:pt x="7756144" y="9603360"/>
                  </a:moveTo>
                  <a:lnTo>
                    <a:pt x="7756144" y="9590660"/>
                  </a:lnTo>
                  <a:lnTo>
                    <a:pt x="7756144" y="9603360"/>
                  </a:lnTo>
                  <a:close/>
                  <a:moveTo>
                    <a:pt x="7756144" y="9577960"/>
                  </a:moveTo>
                  <a:lnTo>
                    <a:pt x="7756144" y="9565260"/>
                  </a:lnTo>
                  <a:lnTo>
                    <a:pt x="7756144" y="9577960"/>
                  </a:lnTo>
                  <a:close/>
                  <a:moveTo>
                    <a:pt x="7756144" y="9552560"/>
                  </a:moveTo>
                  <a:lnTo>
                    <a:pt x="7756144" y="9539860"/>
                  </a:lnTo>
                  <a:lnTo>
                    <a:pt x="7756144" y="9552560"/>
                  </a:lnTo>
                  <a:close/>
                  <a:moveTo>
                    <a:pt x="7756144" y="9527160"/>
                  </a:moveTo>
                  <a:lnTo>
                    <a:pt x="7756144" y="9514460"/>
                  </a:lnTo>
                  <a:lnTo>
                    <a:pt x="7756144" y="9527160"/>
                  </a:lnTo>
                  <a:close/>
                  <a:moveTo>
                    <a:pt x="7756144" y="9501760"/>
                  </a:moveTo>
                  <a:lnTo>
                    <a:pt x="7756144" y="9489060"/>
                  </a:lnTo>
                  <a:lnTo>
                    <a:pt x="7756144" y="9501760"/>
                  </a:lnTo>
                  <a:close/>
                  <a:moveTo>
                    <a:pt x="7756144" y="9476360"/>
                  </a:moveTo>
                  <a:lnTo>
                    <a:pt x="7756144" y="9463660"/>
                  </a:lnTo>
                  <a:lnTo>
                    <a:pt x="7756144" y="9476360"/>
                  </a:lnTo>
                  <a:close/>
                  <a:moveTo>
                    <a:pt x="7756144" y="9450960"/>
                  </a:moveTo>
                  <a:lnTo>
                    <a:pt x="7756144" y="9438260"/>
                  </a:lnTo>
                  <a:lnTo>
                    <a:pt x="7756144" y="9450960"/>
                  </a:lnTo>
                  <a:close/>
                  <a:moveTo>
                    <a:pt x="7756144" y="9425560"/>
                  </a:moveTo>
                  <a:lnTo>
                    <a:pt x="7756144" y="9412860"/>
                  </a:lnTo>
                  <a:lnTo>
                    <a:pt x="7756144" y="9425560"/>
                  </a:lnTo>
                  <a:close/>
                  <a:moveTo>
                    <a:pt x="7756144" y="9400160"/>
                  </a:moveTo>
                  <a:lnTo>
                    <a:pt x="7756144" y="9387460"/>
                  </a:lnTo>
                  <a:lnTo>
                    <a:pt x="7756144" y="9400160"/>
                  </a:lnTo>
                  <a:close/>
                  <a:moveTo>
                    <a:pt x="7756144" y="9374760"/>
                  </a:moveTo>
                  <a:lnTo>
                    <a:pt x="7756144" y="9362060"/>
                  </a:lnTo>
                  <a:lnTo>
                    <a:pt x="7756144" y="9374760"/>
                  </a:lnTo>
                  <a:close/>
                  <a:moveTo>
                    <a:pt x="7756144" y="9349360"/>
                  </a:moveTo>
                  <a:lnTo>
                    <a:pt x="7756144" y="9336660"/>
                  </a:lnTo>
                  <a:lnTo>
                    <a:pt x="7756144" y="9349360"/>
                  </a:lnTo>
                  <a:close/>
                  <a:moveTo>
                    <a:pt x="7756144" y="9323960"/>
                  </a:moveTo>
                  <a:lnTo>
                    <a:pt x="7756144" y="9311260"/>
                  </a:lnTo>
                  <a:lnTo>
                    <a:pt x="7756144" y="9323960"/>
                  </a:lnTo>
                  <a:close/>
                  <a:moveTo>
                    <a:pt x="7756144" y="9298560"/>
                  </a:moveTo>
                  <a:lnTo>
                    <a:pt x="7756144" y="9285860"/>
                  </a:lnTo>
                  <a:lnTo>
                    <a:pt x="7756144" y="9298560"/>
                  </a:lnTo>
                  <a:close/>
                  <a:moveTo>
                    <a:pt x="7756144" y="9273160"/>
                  </a:moveTo>
                  <a:lnTo>
                    <a:pt x="7756144" y="9260460"/>
                  </a:lnTo>
                  <a:lnTo>
                    <a:pt x="7756144" y="9273160"/>
                  </a:lnTo>
                  <a:close/>
                  <a:moveTo>
                    <a:pt x="7756144" y="9247760"/>
                  </a:moveTo>
                  <a:lnTo>
                    <a:pt x="7756144" y="9235060"/>
                  </a:lnTo>
                  <a:lnTo>
                    <a:pt x="7756144" y="9247760"/>
                  </a:lnTo>
                  <a:close/>
                  <a:moveTo>
                    <a:pt x="7756144" y="9222360"/>
                  </a:moveTo>
                  <a:lnTo>
                    <a:pt x="7756144" y="9209660"/>
                  </a:lnTo>
                  <a:lnTo>
                    <a:pt x="7756144" y="9222360"/>
                  </a:lnTo>
                  <a:close/>
                  <a:moveTo>
                    <a:pt x="7756144" y="9196960"/>
                  </a:moveTo>
                  <a:lnTo>
                    <a:pt x="7756144" y="9184260"/>
                  </a:lnTo>
                  <a:lnTo>
                    <a:pt x="7756144" y="9196960"/>
                  </a:lnTo>
                  <a:close/>
                  <a:moveTo>
                    <a:pt x="7756144" y="9171560"/>
                  </a:moveTo>
                  <a:lnTo>
                    <a:pt x="7756144" y="9158860"/>
                  </a:lnTo>
                  <a:lnTo>
                    <a:pt x="7756144" y="9171560"/>
                  </a:lnTo>
                  <a:close/>
                  <a:moveTo>
                    <a:pt x="7756144" y="9146160"/>
                  </a:moveTo>
                  <a:lnTo>
                    <a:pt x="7756144" y="9133460"/>
                  </a:lnTo>
                  <a:lnTo>
                    <a:pt x="7756144" y="9146160"/>
                  </a:lnTo>
                  <a:close/>
                  <a:moveTo>
                    <a:pt x="7756144" y="9120760"/>
                  </a:moveTo>
                  <a:lnTo>
                    <a:pt x="7756144" y="9108060"/>
                  </a:lnTo>
                  <a:lnTo>
                    <a:pt x="7756144" y="9120760"/>
                  </a:lnTo>
                  <a:close/>
                  <a:moveTo>
                    <a:pt x="7756144" y="9095360"/>
                  </a:moveTo>
                  <a:lnTo>
                    <a:pt x="7756144" y="9082660"/>
                  </a:lnTo>
                  <a:lnTo>
                    <a:pt x="7756144" y="9095360"/>
                  </a:lnTo>
                  <a:close/>
                  <a:moveTo>
                    <a:pt x="7756144" y="9069960"/>
                  </a:moveTo>
                  <a:lnTo>
                    <a:pt x="7756144" y="9057260"/>
                  </a:lnTo>
                  <a:lnTo>
                    <a:pt x="7756144" y="9069960"/>
                  </a:lnTo>
                  <a:close/>
                  <a:moveTo>
                    <a:pt x="7756144" y="9044560"/>
                  </a:moveTo>
                  <a:lnTo>
                    <a:pt x="7756144" y="9031860"/>
                  </a:lnTo>
                  <a:lnTo>
                    <a:pt x="7756144" y="9044560"/>
                  </a:lnTo>
                  <a:close/>
                  <a:moveTo>
                    <a:pt x="7756144" y="9019160"/>
                  </a:moveTo>
                  <a:lnTo>
                    <a:pt x="7756144" y="9006460"/>
                  </a:lnTo>
                  <a:lnTo>
                    <a:pt x="7756144" y="9019160"/>
                  </a:lnTo>
                  <a:close/>
                  <a:moveTo>
                    <a:pt x="7756144" y="8993760"/>
                  </a:moveTo>
                  <a:lnTo>
                    <a:pt x="7756144" y="8981060"/>
                  </a:lnTo>
                  <a:lnTo>
                    <a:pt x="7756144" y="8993760"/>
                  </a:lnTo>
                  <a:close/>
                  <a:moveTo>
                    <a:pt x="7756144" y="8968360"/>
                  </a:moveTo>
                  <a:lnTo>
                    <a:pt x="7756144" y="8955660"/>
                  </a:lnTo>
                  <a:lnTo>
                    <a:pt x="7756144" y="8968360"/>
                  </a:lnTo>
                  <a:close/>
                  <a:moveTo>
                    <a:pt x="7756144" y="8942960"/>
                  </a:moveTo>
                  <a:lnTo>
                    <a:pt x="7756144" y="8930260"/>
                  </a:lnTo>
                  <a:lnTo>
                    <a:pt x="7756144" y="8942960"/>
                  </a:lnTo>
                  <a:close/>
                  <a:moveTo>
                    <a:pt x="7756144" y="8917560"/>
                  </a:moveTo>
                  <a:lnTo>
                    <a:pt x="7756144" y="8904860"/>
                  </a:lnTo>
                  <a:lnTo>
                    <a:pt x="7756144" y="8917560"/>
                  </a:lnTo>
                  <a:close/>
                  <a:moveTo>
                    <a:pt x="7756144" y="8892160"/>
                  </a:moveTo>
                  <a:lnTo>
                    <a:pt x="7756144" y="8879460"/>
                  </a:lnTo>
                  <a:lnTo>
                    <a:pt x="7756144" y="8892160"/>
                  </a:lnTo>
                  <a:close/>
                  <a:moveTo>
                    <a:pt x="7756144" y="8866760"/>
                  </a:moveTo>
                  <a:lnTo>
                    <a:pt x="7756144" y="8854060"/>
                  </a:lnTo>
                  <a:lnTo>
                    <a:pt x="7756144" y="8866760"/>
                  </a:lnTo>
                  <a:close/>
                  <a:moveTo>
                    <a:pt x="7756144" y="8841360"/>
                  </a:moveTo>
                  <a:lnTo>
                    <a:pt x="7756144" y="8828660"/>
                  </a:lnTo>
                  <a:lnTo>
                    <a:pt x="7756144" y="8841360"/>
                  </a:lnTo>
                  <a:close/>
                  <a:moveTo>
                    <a:pt x="7756144" y="8815960"/>
                  </a:moveTo>
                  <a:lnTo>
                    <a:pt x="7756144" y="8803260"/>
                  </a:lnTo>
                  <a:lnTo>
                    <a:pt x="7756144" y="8815960"/>
                  </a:lnTo>
                  <a:close/>
                  <a:moveTo>
                    <a:pt x="7756144" y="8790560"/>
                  </a:moveTo>
                  <a:lnTo>
                    <a:pt x="7756144" y="8777860"/>
                  </a:lnTo>
                  <a:lnTo>
                    <a:pt x="7756144" y="8790560"/>
                  </a:lnTo>
                  <a:close/>
                  <a:moveTo>
                    <a:pt x="7756144" y="8765160"/>
                  </a:moveTo>
                  <a:lnTo>
                    <a:pt x="7756144" y="8752460"/>
                  </a:lnTo>
                  <a:lnTo>
                    <a:pt x="7756144" y="8765160"/>
                  </a:lnTo>
                  <a:close/>
                  <a:moveTo>
                    <a:pt x="7756144" y="8739760"/>
                  </a:moveTo>
                  <a:lnTo>
                    <a:pt x="7756144" y="8727060"/>
                  </a:lnTo>
                  <a:lnTo>
                    <a:pt x="7756144" y="8739760"/>
                  </a:lnTo>
                  <a:close/>
                  <a:moveTo>
                    <a:pt x="7756144" y="8714360"/>
                  </a:moveTo>
                  <a:lnTo>
                    <a:pt x="7756144" y="8701660"/>
                  </a:lnTo>
                  <a:lnTo>
                    <a:pt x="7756144" y="8714360"/>
                  </a:lnTo>
                  <a:close/>
                  <a:moveTo>
                    <a:pt x="7756144" y="8688960"/>
                  </a:moveTo>
                  <a:lnTo>
                    <a:pt x="7756144" y="8676260"/>
                  </a:lnTo>
                  <a:lnTo>
                    <a:pt x="7756144" y="8688960"/>
                  </a:lnTo>
                  <a:close/>
                  <a:moveTo>
                    <a:pt x="7756144" y="8663560"/>
                  </a:moveTo>
                  <a:lnTo>
                    <a:pt x="7756144" y="8650860"/>
                  </a:lnTo>
                  <a:lnTo>
                    <a:pt x="7756144" y="8663560"/>
                  </a:lnTo>
                  <a:close/>
                  <a:moveTo>
                    <a:pt x="7756144" y="8638160"/>
                  </a:moveTo>
                  <a:lnTo>
                    <a:pt x="7756144" y="8625460"/>
                  </a:lnTo>
                  <a:lnTo>
                    <a:pt x="7756144" y="8638160"/>
                  </a:lnTo>
                  <a:close/>
                  <a:moveTo>
                    <a:pt x="7756144" y="8612760"/>
                  </a:moveTo>
                  <a:lnTo>
                    <a:pt x="7756144" y="8600060"/>
                  </a:lnTo>
                  <a:lnTo>
                    <a:pt x="7756144" y="8612760"/>
                  </a:lnTo>
                  <a:close/>
                  <a:moveTo>
                    <a:pt x="7756144" y="8587360"/>
                  </a:moveTo>
                  <a:lnTo>
                    <a:pt x="7756144" y="8574660"/>
                  </a:lnTo>
                  <a:lnTo>
                    <a:pt x="7756144" y="8587360"/>
                  </a:lnTo>
                  <a:close/>
                  <a:moveTo>
                    <a:pt x="7756144" y="8561960"/>
                  </a:moveTo>
                  <a:lnTo>
                    <a:pt x="7756144" y="8549260"/>
                  </a:lnTo>
                  <a:lnTo>
                    <a:pt x="7756144" y="8561960"/>
                  </a:lnTo>
                  <a:close/>
                  <a:moveTo>
                    <a:pt x="7756144" y="8536560"/>
                  </a:moveTo>
                  <a:lnTo>
                    <a:pt x="7756144" y="8523860"/>
                  </a:lnTo>
                  <a:lnTo>
                    <a:pt x="7756144" y="8536560"/>
                  </a:lnTo>
                  <a:close/>
                  <a:moveTo>
                    <a:pt x="7756144" y="8511160"/>
                  </a:moveTo>
                  <a:lnTo>
                    <a:pt x="7756144" y="8498460"/>
                  </a:lnTo>
                  <a:lnTo>
                    <a:pt x="7756144" y="8511160"/>
                  </a:lnTo>
                  <a:close/>
                  <a:moveTo>
                    <a:pt x="7756144" y="8485760"/>
                  </a:moveTo>
                  <a:lnTo>
                    <a:pt x="7756144" y="8473060"/>
                  </a:lnTo>
                  <a:lnTo>
                    <a:pt x="7756144" y="8485760"/>
                  </a:lnTo>
                  <a:close/>
                  <a:moveTo>
                    <a:pt x="7756144" y="8460360"/>
                  </a:moveTo>
                  <a:lnTo>
                    <a:pt x="7756144" y="8447660"/>
                  </a:lnTo>
                  <a:lnTo>
                    <a:pt x="7756144" y="8460360"/>
                  </a:lnTo>
                  <a:close/>
                  <a:moveTo>
                    <a:pt x="7756144" y="8434960"/>
                  </a:moveTo>
                  <a:lnTo>
                    <a:pt x="7756144" y="8422260"/>
                  </a:lnTo>
                  <a:lnTo>
                    <a:pt x="7756144" y="8434960"/>
                  </a:lnTo>
                  <a:close/>
                  <a:moveTo>
                    <a:pt x="7756144" y="8409560"/>
                  </a:moveTo>
                  <a:lnTo>
                    <a:pt x="7756144" y="8396860"/>
                  </a:lnTo>
                  <a:lnTo>
                    <a:pt x="7756144" y="8409560"/>
                  </a:lnTo>
                  <a:close/>
                  <a:moveTo>
                    <a:pt x="7756144" y="8384160"/>
                  </a:moveTo>
                  <a:lnTo>
                    <a:pt x="7756144" y="8371460"/>
                  </a:lnTo>
                  <a:lnTo>
                    <a:pt x="7756144" y="8384160"/>
                  </a:lnTo>
                  <a:close/>
                  <a:moveTo>
                    <a:pt x="7756144" y="8358760"/>
                  </a:moveTo>
                  <a:lnTo>
                    <a:pt x="7756144" y="8346060"/>
                  </a:lnTo>
                  <a:lnTo>
                    <a:pt x="7756144" y="8358760"/>
                  </a:lnTo>
                  <a:close/>
                  <a:moveTo>
                    <a:pt x="7756144" y="8333360"/>
                  </a:moveTo>
                  <a:lnTo>
                    <a:pt x="7756144" y="8320660"/>
                  </a:lnTo>
                  <a:lnTo>
                    <a:pt x="7756144" y="8333360"/>
                  </a:lnTo>
                  <a:close/>
                  <a:moveTo>
                    <a:pt x="7756144" y="8307960"/>
                  </a:moveTo>
                  <a:lnTo>
                    <a:pt x="7756144" y="8295260"/>
                  </a:lnTo>
                  <a:lnTo>
                    <a:pt x="7756144" y="8307960"/>
                  </a:lnTo>
                  <a:close/>
                  <a:moveTo>
                    <a:pt x="7756144" y="8282560"/>
                  </a:moveTo>
                  <a:lnTo>
                    <a:pt x="7756144" y="8269860"/>
                  </a:lnTo>
                  <a:lnTo>
                    <a:pt x="7756144" y="8282560"/>
                  </a:lnTo>
                  <a:close/>
                  <a:moveTo>
                    <a:pt x="7756144" y="8257160"/>
                  </a:moveTo>
                  <a:lnTo>
                    <a:pt x="7756144" y="8244460"/>
                  </a:lnTo>
                  <a:lnTo>
                    <a:pt x="7756144" y="8257160"/>
                  </a:lnTo>
                  <a:close/>
                  <a:moveTo>
                    <a:pt x="7756144" y="8231760"/>
                  </a:moveTo>
                  <a:lnTo>
                    <a:pt x="7756144" y="8219060"/>
                  </a:lnTo>
                  <a:lnTo>
                    <a:pt x="7756144" y="8231760"/>
                  </a:lnTo>
                  <a:close/>
                  <a:moveTo>
                    <a:pt x="7756144" y="8206360"/>
                  </a:moveTo>
                  <a:lnTo>
                    <a:pt x="7756144" y="8193660"/>
                  </a:lnTo>
                  <a:lnTo>
                    <a:pt x="7756144" y="8206360"/>
                  </a:lnTo>
                  <a:close/>
                  <a:moveTo>
                    <a:pt x="7756144" y="8180960"/>
                  </a:moveTo>
                  <a:lnTo>
                    <a:pt x="7756144" y="8168260"/>
                  </a:lnTo>
                  <a:lnTo>
                    <a:pt x="7756144" y="8180960"/>
                  </a:lnTo>
                  <a:close/>
                  <a:moveTo>
                    <a:pt x="7756144" y="8155560"/>
                  </a:moveTo>
                  <a:lnTo>
                    <a:pt x="7756144" y="8142860"/>
                  </a:lnTo>
                  <a:lnTo>
                    <a:pt x="7756144" y="8155560"/>
                  </a:lnTo>
                  <a:close/>
                  <a:moveTo>
                    <a:pt x="7756144" y="8130160"/>
                  </a:moveTo>
                  <a:lnTo>
                    <a:pt x="7756144" y="8117460"/>
                  </a:lnTo>
                  <a:lnTo>
                    <a:pt x="7756144" y="8130160"/>
                  </a:lnTo>
                  <a:close/>
                  <a:moveTo>
                    <a:pt x="7756144" y="8104760"/>
                  </a:moveTo>
                  <a:lnTo>
                    <a:pt x="7756144" y="8092060"/>
                  </a:lnTo>
                  <a:lnTo>
                    <a:pt x="7756144" y="8104760"/>
                  </a:lnTo>
                  <a:close/>
                  <a:moveTo>
                    <a:pt x="7756144" y="8079360"/>
                  </a:moveTo>
                  <a:lnTo>
                    <a:pt x="7756144" y="8066660"/>
                  </a:lnTo>
                  <a:lnTo>
                    <a:pt x="7756144" y="8079360"/>
                  </a:lnTo>
                  <a:close/>
                  <a:moveTo>
                    <a:pt x="7756144" y="8053960"/>
                  </a:moveTo>
                  <a:lnTo>
                    <a:pt x="7756144" y="8041260"/>
                  </a:lnTo>
                  <a:lnTo>
                    <a:pt x="7756144" y="8053960"/>
                  </a:lnTo>
                  <a:close/>
                  <a:moveTo>
                    <a:pt x="7756144" y="8028560"/>
                  </a:moveTo>
                  <a:lnTo>
                    <a:pt x="7756144" y="8015860"/>
                  </a:lnTo>
                  <a:lnTo>
                    <a:pt x="7756144" y="8028560"/>
                  </a:lnTo>
                  <a:close/>
                  <a:moveTo>
                    <a:pt x="7756144" y="8003160"/>
                  </a:moveTo>
                  <a:lnTo>
                    <a:pt x="7756144" y="7990460"/>
                  </a:lnTo>
                  <a:lnTo>
                    <a:pt x="7756144" y="8003160"/>
                  </a:lnTo>
                  <a:close/>
                  <a:moveTo>
                    <a:pt x="7756144" y="7977760"/>
                  </a:moveTo>
                  <a:lnTo>
                    <a:pt x="7756144" y="7965060"/>
                  </a:lnTo>
                  <a:lnTo>
                    <a:pt x="7756144" y="7977760"/>
                  </a:lnTo>
                  <a:close/>
                  <a:moveTo>
                    <a:pt x="7756144" y="7952360"/>
                  </a:moveTo>
                  <a:lnTo>
                    <a:pt x="7756144" y="7939660"/>
                  </a:lnTo>
                  <a:lnTo>
                    <a:pt x="7756144" y="7952360"/>
                  </a:lnTo>
                  <a:close/>
                  <a:moveTo>
                    <a:pt x="7756144" y="7926960"/>
                  </a:moveTo>
                  <a:lnTo>
                    <a:pt x="7756144" y="7914260"/>
                  </a:lnTo>
                  <a:lnTo>
                    <a:pt x="7756144" y="7926960"/>
                  </a:lnTo>
                  <a:close/>
                  <a:moveTo>
                    <a:pt x="7756144" y="7901560"/>
                  </a:moveTo>
                  <a:lnTo>
                    <a:pt x="7756144" y="7888860"/>
                  </a:lnTo>
                  <a:lnTo>
                    <a:pt x="7756144" y="7901560"/>
                  </a:lnTo>
                  <a:close/>
                  <a:moveTo>
                    <a:pt x="7756144" y="7876160"/>
                  </a:moveTo>
                  <a:lnTo>
                    <a:pt x="7756144" y="7863460"/>
                  </a:lnTo>
                  <a:lnTo>
                    <a:pt x="7756144" y="7876160"/>
                  </a:lnTo>
                  <a:close/>
                  <a:moveTo>
                    <a:pt x="7756144" y="7850760"/>
                  </a:moveTo>
                  <a:lnTo>
                    <a:pt x="7756144" y="7838060"/>
                  </a:lnTo>
                  <a:lnTo>
                    <a:pt x="7756144" y="7850760"/>
                  </a:lnTo>
                  <a:close/>
                  <a:moveTo>
                    <a:pt x="7756144" y="7825360"/>
                  </a:moveTo>
                  <a:lnTo>
                    <a:pt x="7756144" y="7812660"/>
                  </a:lnTo>
                  <a:lnTo>
                    <a:pt x="7756144" y="7825360"/>
                  </a:lnTo>
                  <a:close/>
                  <a:moveTo>
                    <a:pt x="7756144" y="7799960"/>
                  </a:moveTo>
                  <a:lnTo>
                    <a:pt x="7756144" y="7787260"/>
                  </a:lnTo>
                  <a:lnTo>
                    <a:pt x="7756144" y="7799960"/>
                  </a:lnTo>
                  <a:close/>
                  <a:moveTo>
                    <a:pt x="7756144" y="7774560"/>
                  </a:moveTo>
                  <a:lnTo>
                    <a:pt x="7756144" y="7761860"/>
                  </a:lnTo>
                  <a:lnTo>
                    <a:pt x="7756144" y="7774560"/>
                  </a:lnTo>
                  <a:close/>
                  <a:moveTo>
                    <a:pt x="7756144" y="7749160"/>
                  </a:moveTo>
                  <a:lnTo>
                    <a:pt x="7756144" y="7736460"/>
                  </a:lnTo>
                  <a:lnTo>
                    <a:pt x="7756144" y="7749160"/>
                  </a:lnTo>
                  <a:close/>
                  <a:moveTo>
                    <a:pt x="7756144" y="7723760"/>
                  </a:moveTo>
                  <a:lnTo>
                    <a:pt x="7756144" y="7711060"/>
                  </a:lnTo>
                  <a:lnTo>
                    <a:pt x="7756144" y="7723760"/>
                  </a:lnTo>
                  <a:close/>
                  <a:moveTo>
                    <a:pt x="7756144" y="7698360"/>
                  </a:moveTo>
                  <a:lnTo>
                    <a:pt x="7756144" y="7685660"/>
                  </a:lnTo>
                  <a:lnTo>
                    <a:pt x="7756144" y="7698360"/>
                  </a:lnTo>
                  <a:close/>
                  <a:moveTo>
                    <a:pt x="7756144" y="7672960"/>
                  </a:moveTo>
                  <a:lnTo>
                    <a:pt x="7756144" y="7660260"/>
                  </a:lnTo>
                  <a:lnTo>
                    <a:pt x="7756144" y="7672960"/>
                  </a:lnTo>
                  <a:close/>
                  <a:moveTo>
                    <a:pt x="7756144" y="7647560"/>
                  </a:moveTo>
                  <a:lnTo>
                    <a:pt x="7756144" y="7634860"/>
                  </a:lnTo>
                  <a:lnTo>
                    <a:pt x="7756144" y="7647560"/>
                  </a:lnTo>
                  <a:close/>
                  <a:moveTo>
                    <a:pt x="7756144" y="7622160"/>
                  </a:moveTo>
                  <a:lnTo>
                    <a:pt x="7756144" y="7609460"/>
                  </a:lnTo>
                  <a:lnTo>
                    <a:pt x="7756144" y="7622160"/>
                  </a:lnTo>
                  <a:close/>
                  <a:moveTo>
                    <a:pt x="7756144" y="7596760"/>
                  </a:moveTo>
                  <a:lnTo>
                    <a:pt x="7756144" y="7584060"/>
                  </a:lnTo>
                  <a:lnTo>
                    <a:pt x="7756144" y="7596760"/>
                  </a:lnTo>
                  <a:close/>
                  <a:moveTo>
                    <a:pt x="7756144" y="7571360"/>
                  </a:moveTo>
                  <a:lnTo>
                    <a:pt x="7756144" y="7558660"/>
                  </a:lnTo>
                  <a:lnTo>
                    <a:pt x="7756144" y="7571360"/>
                  </a:lnTo>
                  <a:close/>
                  <a:moveTo>
                    <a:pt x="7756144" y="7545960"/>
                  </a:moveTo>
                  <a:lnTo>
                    <a:pt x="7756144" y="7533260"/>
                  </a:lnTo>
                  <a:lnTo>
                    <a:pt x="7756144" y="7545960"/>
                  </a:lnTo>
                  <a:close/>
                  <a:moveTo>
                    <a:pt x="7756144" y="7520560"/>
                  </a:moveTo>
                  <a:lnTo>
                    <a:pt x="7756144" y="7507860"/>
                  </a:lnTo>
                  <a:lnTo>
                    <a:pt x="7756144" y="7520560"/>
                  </a:lnTo>
                  <a:close/>
                  <a:moveTo>
                    <a:pt x="7756144" y="7495160"/>
                  </a:moveTo>
                  <a:lnTo>
                    <a:pt x="7756144" y="7482460"/>
                  </a:lnTo>
                  <a:lnTo>
                    <a:pt x="7756144" y="7495160"/>
                  </a:lnTo>
                  <a:close/>
                  <a:moveTo>
                    <a:pt x="7756144" y="7469760"/>
                  </a:moveTo>
                  <a:lnTo>
                    <a:pt x="7756144" y="7457060"/>
                  </a:lnTo>
                  <a:lnTo>
                    <a:pt x="7756144" y="7469760"/>
                  </a:lnTo>
                  <a:close/>
                  <a:moveTo>
                    <a:pt x="7756144" y="7444360"/>
                  </a:moveTo>
                  <a:lnTo>
                    <a:pt x="7756144" y="7431660"/>
                  </a:lnTo>
                  <a:lnTo>
                    <a:pt x="7756144" y="7444360"/>
                  </a:lnTo>
                  <a:close/>
                  <a:moveTo>
                    <a:pt x="7756144" y="7418960"/>
                  </a:moveTo>
                  <a:lnTo>
                    <a:pt x="7756144" y="7406260"/>
                  </a:lnTo>
                  <a:lnTo>
                    <a:pt x="7756144" y="7418960"/>
                  </a:lnTo>
                  <a:close/>
                  <a:moveTo>
                    <a:pt x="7756144" y="7393560"/>
                  </a:moveTo>
                  <a:lnTo>
                    <a:pt x="7756144" y="7380860"/>
                  </a:lnTo>
                  <a:lnTo>
                    <a:pt x="7756144" y="7393560"/>
                  </a:lnTo>
                  <a:close/>
                  <a:moveTo>
                    <a:pt x="7756144" y="7368160"/>
                  </a:moveTo>
                  <a:lnTo>
                    <a:pt x="7756144" y="7355460"/>
                  </a:lnTo>
                  <a:lnTo>
                    <a:pt x="7756144" y="7368160"/>
                  </a:lnTo>
                  <a:close/>
                  <a:moveTo>
                    <a:pt x="7756144" y="7342760"/>
                  </a:moveTo>
                  <a:lnTo>
                    <a:pt x="7756144" y="7330060"/>
                  </a:lnTo>
                  <a:lnTo>
                    <a:pt x="7756144" y="7342760"/>
                  </a:lnTo>
                  <a:close/>
                  <a:moveTo>
                    <a:pt x="7756144" y="7317360"/>
                  </a:moveTo>
                  <a:lnTo>
                    <a:pt x="7756144" y="7304660"/>
                  </a:lnTo>
                  <a:lnTo>
                    <a:pt x="7756144" y="7317360"/>
                  </a:lnTo>
                  <a:close/>
                  <a:moveTo>
                    <a:pt x="7756144" y="7291960"/>
                  </a:moveTo>
                  <a:lnTo>
                    <a:pt x="7756144" y="7279260"/>
                  </a:lnTo>
                  <a:lnTo>
                    <a:pt x="7756144" y="7291960"/>
                  </a:lnTo>
                  <a:close/>
                  <a:moveTo>
                    <a:pt x="7756144" y="7266560"/>
                  </a:moveTo>
                  <a:lnTo>
                    <a:pt x="7756144" y="7253860"/>
                  </a:lnTo>
                  <a:lnTo>
                    <a:pt x="7756144" y="7266560"/>
                  </a:lnTo>
                  <a:close/>
                  <a:moveTo>
                    <a:pt x="7756144" y="7241160"/>
                  </a:moveTo>
                  <a:lnTo>
                    <a:pt x="7756144" y="7228460"/>
                  </a:lnTo>
                  <a:lnTo>
                    <a:pt x="7756144" y="7241160"/>
                  </a:lnTo>
                  <a:close/>
                  <a:moveTo>
                    <a:pt x="7756144" y="7215760"/>
                  </a:moveTo>
                  <a:lnTo>
                    <a:pt x="7756144" y="7203060"/>
                  </a:lnTo>
                  <a:lnTo>
                    <a:pt x="7756144" y="7215760"/>
                  </a:lnTo>
                  <a:close/>
                  <a:moveTo>
                    <a:pt x="7756144" y="7190360"/>
                  </a:moveTo>
                  <a:lnTo>
                    <a:pt x="7756144" y="7177660"/>
                  </a:lnTo>
                  <a:lnTo>
                    <a:pt x="7756144" y="7190360"/>
                  </a:lnTo>
                  <a:close/>
                  <a:moveTo>
                    <a:pt x="7756144" y="7164960"/>
                  </a:moveTo>
                  <a:lnTo>
                    <a:pt x="7756144" y="7152260"/>
                  </a:lnTo>
                  <a:lnTo>
                    <a:pt x="7756144" y="7164960"/>
                  </a:lnTo>
                  <a:close/>
                  <a:moveTo>
                    <a:pt x="7756144" y="7139560"/>
                  </a:moveTo>
                  <a:lnTo>
                    <a:pt x="7756144" y="7126860"/>
                  </a:lnTo>
                  <a:lnTo>
                    <a:pt x="7756144" y="7139560"/>
                  </a:lnTo>
                  <a:close/>
                  <a:moveTo>
                    <a:pt x="7756144" y="7114160"/>
                  </a:moveTo>
                  <a:lnTo>
                    <a:pt x="7756144" y="7101460"/>
                  </a:lnTo>
                  <a:lnTo>
                    <a:pt x="7756144" y="7114160"/>
                  </a:lnTo>
                  <a:close/>
                  <a:moveTo>
                    <a:pt x="7756144" y="7088760"/>
                  </a:moveTo>
                  <a:lnTo>
                    <a:pt x="7756144" y="7076060"/>
                  </a:lnTo>
                  <a:lnTo>
                    <a:pt x="7756144" y="7088760"/>
                  </a:lnTo>
                  <a:close/>
                  <a:moveTo>
                    <a:pt x="7756144" y="7063360"/>
                  </a:moveTo>
                  <a:lnTo>
                    <a:pt x="7756144" y="7050660"/>
                  </a:lnTo>
                  <a:lnTo>
                    <a:pt x="7756144" y="7063360"/>
                  </a:lnTo>
                  <a:close/>
                  <a:moveTo>
                    <a:pt x="7756144" y="7037960"/>
                  </a:moveTo>
                  <a:lnTo>
                    <a:pt x="7756144" y="7025260"/>
                  </a:lnTo>
                  <a:lnTo>
                    <a:pt x="7756144" y="7037960"/>
                  </a:lnTo>
                  <a:close/>
                  <a:moveTo>
                    <a:pt x="7756144" y="7012560"/>
                  </a:moveTo>
                  <a:lnTo>
                    <a:pt x="7756144" y="6999860"/>
                  </a:lnTo>
                  <a:lnTo>
                    <a:pt x="7756144" y="7012560"/>
                  </a:lnTo>
                  <a:close/>
                  <a:moveTo>
                    <a:pt x="7756144" y="6987160"/>
                  </a:moveTo>
                  <a:lnTo>
                    <a:pt x="7756144" y="6974460"/>
                  </a:lnTo>
                  <a:lnTo>
                    <a:pt x="7756144" y="6987160"/>
                  </a:lnTo>
                  <a:close/>
                  <a:moveTo>
                    <a:pt x="7756144" y="6961760"/>
                  </a:moveTo>
                  <a:lnTo>
                    <a:pt x="7756144" y="6949060"/>
                  </a:lnTo>
                  <a:lnTo>
                    <a:pt x="7756144" y="6961760"/>
                  </a:lnTo>
                  <a:close/>
                  <a:moveTo>
                    <a:pt x="7756144" y="6936360"/>
                  </a:moveTo>
                  <a:lnTo>
                    <a:pt x="7756144" y="6923660"/>
                  </a:lnTo>
                  <a:lnTo>
                    <a:pt x="7756144" y="6936360"/>
                  </a:lnTo>
                  <a:close/>
                  <a:moveTo>
                    <a:pt x="7756144" y="6910960"/>
                  </a:moveTo>
                  <a:lnTo>
                    <a:pt x="7756144" y="6898260"/>
                  </a:lnTo>
                  <a:lnTo>
                    <a:pt x="7756144" y="6910960"/>
                  </a:lnTo>
                  <a:close/>
                  <a:moveTo>
                    <a:pt x="7756144" y="6885560"/>
                  </a:moveTo>
                  <a:lnTo>
                    <a:pt x="7756144" y="6872860"/>
                  </a:lnTo>
                  <a:lnTo>
                    <a:pt x="7756144" y="6885560"/>
                  </a:lnTo>
                  <a:close/>
                  <a:moveTo>
                    <a:pt x="7756144" y="6860160"/>
                  </a:moveTo>
                  <a:lnTo>
                    <a:pt x="7756144" y="6847460"/>
                  </a:lnTo>
                  <a:lnTo>
                    <a:pt x="7756144" y="6860160"/>
                  </a:lnTo>
                  <a:close/>
                  <a:moveTo>
                    <a:pt x="7756144" y="6834760"/>
                  </a:moveTo>
                  <a:lnTo>
                    <a:pt x="7756144" y="6822060"/>
                  </a:lnTo>
                  <a:lnTo>
                    <a:pt x="7756144" y="6834760"/>
                  </a:lnTo>
                  <a:close/>
                  <a:moveTo>
                    <a:pt x="7756144" y="6809360"/>
                  </a:moveTo>
                  <a:lnTo>
                    <a:pt x="7756144" y="6796660"/>
                  </a:lnTo>
                  <a:lnTo>
                    <a:pt x="7756144" y="6809360"/>
                  </a:lnTo>
                  <a:close/>
                  <a:moveTo>
                    <a:pt x="7756144" y="6783960"/>
                  </a:moveTo>
                  <a:lnTo>
                    <a:pt x="7756144" y="6771260"/>
                  </a:lnTo>
                  <a:lnTo>
                    <a:pt x="7756144" y="6783960"/>
                  </a:lnTo>
                  <a:close/>
                  <a:moveTo>
                    <a:pt x="7756144" y="6758560"/>
                  </a:moveTo>
                  <a:lnTo>
                    <a:pt x="7756144" y="6745860"/>
                  </a:lnTo>
                  <a:lnTo>
                    <a:pt x="7756144" y="6758560"/>
                  </a:lnTo>
                  <a:close/>
                  <a:moveTo>
                    <a:pt x="7756144" y="6733160"/>
                  </a:moveTo>
                  <a:lnTo>
                    <a:pt x="7756144" y="6720460"/>
                  </a:lnTo>
                  <a:lnTo>
                    <a:pt x="7756144" y="6733160"/>
                  </a:lnTo>
                  <a:close/>
                  <a:moveTo>
                    <a:pt x="7756144" y="6707760"/>
                  </a:moveTo>
                  <a:lnTo>
                    <a:pt x="7756144" y="6695060"/>
                  </a:lnTo>
                  <a:lnTo>
                    <a:pt x="7756144" y="6707760"/>
                  </a:lnTo>
                  <a:close/>
                  <a:moveTo>
                    <a:pt x="7756144" y="6682360"/>
                  </a:moveTo>
                  <a:lnTo>
                    <a:pt x="7756144" y="6669660"/>
                  </a:lnTo>
                  <a:lnTo>
                    <a:pt x="7756144" y="6682360"/>
                  </a:lnTo>
                  <a:close/>
                  <a:moveTo>
                    <a:pt x="7756144" y="6656960"/>
                  </a:moveTo>
                  <a:lnTo>
                    <a:pt x="7756144" y="6644260"/>
                  </a:lnTo>
                  <a:lnTo>
                    <a:pt x="7756144" y="6656960"/>
                  </a:lnTo>
                  <a:close/>
                  <a:moveTo>
                    <a:pt x="7756144" y="6631560"/>
                  </a:moveTo>
                  <a:lnTo>
                    <a:pt x="7756144" y="6618860"/>
                  </a:lnTo>
                  <a:lnTo>
                    <a:pt x="7756144" y="6631560"/>
                  </a:lnTo>
                  <a:close/>
                  <a:moveTo>
                    <a:pt x="7756144" y="6606160"/>
                  </a:moveTo>
                  <a:lnTo>
                    <a:pt x="7756144" y="6593460"/>
                  </a:lnTo>
                  <a:lnTo>
                    <a:pt x="7756144" y="6606160"/>
                  </a:lnTo>
                  <a:close/>
                  <a:moveTo>
                    <a:pt x="7756144" y="6580760"/>
                  </a:moveTo>
                  <a:lnTo>
                    <a:pt x="7756144" y="6568060"/>
                  </a:lnTo>
                  <a:lnTo>
                    <a:pt x="7756144" y="6580760"/>
                  </a:lnTo>
                  <a:close/>
                  <a:moveTo>
                    <a:pt x="7756144" y="6555360"/>
                  </a:moveTo>
                  <a:lnTo>
                    <a:pt x="7756144" y="6542660"/>
                  </a:lnTo>
                  <a:lnTo>
                    <a:pt x="7756144" y="6555360"/>
                  </a:lnTo>
                  <a:close/>
                  <a:moveTo>
                    <a:pt x="7756144" y="6529960"/>
                  </a:moveTo>
                  <a:lnTo>
                    <a:pt x="7756144" y="6517260"/>
                  </a:lnTo>
                  <a:lnTo>
                    <a:pt x="7756144" y="6529960"/>
                  </a:lnTo>
                  <a:close/>
                  <a:moveTo>
                    <a:pt x="7756144" y="6504560"/>
                  </a:moveTo>
                  <a:lnTo>
                    <a:pt x="7756144" y="6491860"/>
                  </a:lnTo>
                  <a:lnTo>
                    <a:pt x="7756144" y="6504560"/>
                  </a:lnTo>
                  <a:close/>
                  <a:moveTo>
                    <a:pt x="7756144" y="6479160"/>
                  </a:moveTo>
                  <a:lnTo>
                    <a:pt x="7756144" y="6466460"/>
                  </a:lnTo>
                  <a:lnTo>
                    <a:pt x="7756144" y="6479160"/>
                  </a:lnTo>
                  <a:close/>
                  <a:moveTo>
                    <a:pt x="7756144" y="6453760"/>
                  </a:moveTo>
                  <a:lnTo>
                    <a:pt x="7756144" y="6441060"/>
                  </a:lnTo>
                  <a:lnTo>
                    <a:pt x="7756144" y="6453760"/>
                  </a:lnTo>
                  <a:close/>
                  <a:moveTo>
                    <a:pt x="7756144" y="6428360"/>
                  </a:moveTo>
                  <a:lnTo>
                    <a:pt x="7756144" y="6415660"/>
                  </a:lnTo>
                  <a:lnTo>
                    <a:pt x="7756144" y="6428360"/>
                  </a:lnTo>
                  <a:close/>
                  <a:moveTo>
                    <a:pt x="7756144" y="6402960"/>
                  </a:moveTo>
                  <a:lnTo>
                    <a:pt x="7756144" y="6390260"/>
                  </a:lnTo>
                  <a:lnTo>
                    <a:pt x="7756144" y="6402960"/>
                  </a:lnTo>
                  <a:close/>
                  <a:moveTo>
                    <a:pt x="7756144" y="6377560"/>
                  </a:moveTo>
                  <a:lnTo>
                    <a:pt x="7756144" y="6364860"/>
                  </a:lnTo>
                  <a:lnTo>
                    <a:pt x="7756144" y="6377560"/>
                  </a:lnTo>
                  <a:close/>
                  <a:moveTo>
                    <a:pt x="7756144" y="6352160"/>
                  </a:moveTo>
                  <a:lnTo>
                    <a:pt x="7756144" y="6339460"/>
                  </a:lnTo>
                  <a:lnTo>
                    <a:pt x="7756144" y="6352160"/>
                  </a:lnTo>
                  <a:close/>
                  <a:moveTo>
                    <a:pt x="7756144" y="6326760"/>
                  </a:moveTo>
                  <a:lnTo>
                    <a:pt x="7756144" y="6314060"/>
                  </a:lnTo>
                  <a:lnTo>
                    <a:pt x="7756144" y="6326760"/>
                  </a:lnTo>
                  <a:close/>
                  <a:moveTo>
                    <a:pt x="7756144" y="6301360"/>
                  </a:moveTo>
                  <a:lnTo>
                    <a:pt x="7756144" y="6288660"/>
                  </a:lnTo>
                  <a:lnTo>
                    <a:pt x="7756144" y="6301360"/>
                  </a:lnTo>
                  <a:close/>
                  <a:moveTo>
                    <a:pt x="7756144" y="6275960"/>
                  </a:moveTo>
                  <a:lnTo>
                    <a:pt x="7756144" y="6263260"/>
                  </a:lnTo>
                  <a:lnTo>
                    <a:pt x="7756144" y="6275960"/>
                  </a:lnTo>
                  <a:close/>
                  <a:moveTo>
                    <a:pt x="7756144" y="6250560"/>
                  </a:moveTo>
                  <a:lnTo>
                    <a:pt x="7756144" y="6237860"/>
                  </a:lnTo>
                  <a:lnTo>
                    <a:pt x="7756144" y="6250560"/>
                  </a:lnTo>
                  <a:close/>
                  <a:moveTo>
                    <a:pt x="7756144" y="6225160"/>
                  </a:moveTo>
                  <a:lnTo>
                    <a:pt x="7756144" y="6212460"/>
                  </a:lnTo>
                  <a:lnTo>
                    <a:pt x="7756144" y="6225160"/>
                  </a:lnTo>
                  <a:close/>
                  <a:moveTo>
                    <a:pt x="7756144" y="6199760"/>
                  </a:moveTo>
                  <a:lnTo>
                    <a:pt x="7756144" y="6187060"/>
                  </a:lnTo>
                  <a:lnTo>
                    <a:pt x="7756144" y="6199760"/>
                  </a:lnTo>
                  <a:close/>
                  <a:moveTo>
                    <a:pt x="7756144" y="6174360"/>
                  </a:moveTo>
                  <a:lnTo>
                    <a:pt x="7756144" y="6161660"/>
                  </a:lnTo>
                  <a:lnTo>
                    <a:pt x="7756144" y="6174360"/>
                  </a:lnTo>
                  <a:close/>
                  <a:moveTo>
                    <a:pt x="7756144" y="6148960"/>
                  </a:moveTo>
                  <a:lnTo>
                    <a:pt x="7756144" y="6136260"/>
                  </a:lnTo>
                  <a:lnTo>
                    <a:pt x="7756144" y="6148960"/>
                  </a:lnTo>
                  <a:close/>
                  <a:moveTo>
                    <a:pt x="7756144" y="6123560"/>
                  </a:moveTo>
                  <a:lnTo>
                    <a:pt x="7756144" y="6110860"/>
                  </a:lnTo>
                  <a:lnTo>
                    <a:pt x="7756144" y="6123560"/>
                  </a:lnTo>
                  <a:close/>
                  <a:moveTo>
                    <a:pt x="7756144" y="6098160"/>
                  </a:moveTo>
                  <a:lnTo>
                    <a:pt x="7756144" y="6085460"/>
                  </a:lnTo>
                  <a:lnTo>
                    <a:pt x="7756144" y="6098160"/>
                  </a:lnTo>
                  <a:close/>
                  <a:moveTo>
                    <a:pt x="7756144" y="6072760"/>
                  </a:moveTo>
                  <a:lnTo>
                    <a:pt x="7756144" y="6060060"/>
                  </a:lnTo>
                  <a:lnTo>
                    <a:pt x="7756144" y="6072760"/>
                  </a:lnTo>
                  <a:close/>
                  <a:moveTo>
                    <a:pt x="7756144" y="6047360"/>
                  </a:moveTo>
                  <a:lnTo>
                    <a:pt x="7756144" y="6034660"/>
                  </a:lnTo>
                  <a:lnTo>
                    <a:pt x="7756144" y="6047360"/>
                  </a:lnTo>
                  <a:close/>
                  <a:moveTo>
                    <a:pt x="7756144" y="6021960"/>
                  </a:moveTo>
                  <a:lnTo>
                    <a:pt x="7756144" y="6009260"/>
                  </a:lnTo>
                  <a:lnTo>
                    <a:pt x="7756144" y="6021960"/>
                  </a:lnTo>
                  <a:close/>
                  <a:moveTo>
                    <a:pt x="7756144" y="5996560"/>
                  </a:moveTo>
                  <a:lnTo>
                    <a:pt x="7756144" y="5983860"/>
                  </a:lnTo>
                  <a:lnTo>
                    <a:pt x="7756144" y="5996560"/>
                  </a:lnTo>
                  <a:close/>
                  <a:moveTo>
                    <a:pt x="7756144" y="5971160"/>
                  </a:moveTo>
                  <a:lnTo>
                    <a:pt x="7756144" y="5958460"/>
                  </a:lnTo>
                  <a:lnTo>
                    <a:pt x="7756144" y="5971160"/>
                  </a:lnTo>
                  <a:close/>
                  <a:moveTo>
                    <a:pt x="7756144" y="5945760"/>
                  </a:moveTo>
                  <a:lnTo>
                    <a:pt x="7756144" y="5933060"/>
                  </a:lnTo>
                  <a:lnTo>
                    <a:pt x="7756144" y="5945760"/>
                  </a:lnTo>
                  <a:close/>
                  <a:moveTo>
                    <a:pt x="7756144" y="5920360"/>
                  </a:moveTo>
                  <a:lnTo>
                    <a:pt x="7756144" y="5907660"/>
                  </a:lnTo>
                  <a:lnTo>
                    <a:pt x="7756144" y="5920360"/>
                  </a:lnTo>
                  <a:close/>
                  <a:moveTo>
                    <a:pt x="7756144" y="5894960"/>
                  </a:moveTo>
                  <a:lnTo>
                    <a:pt x="7756144" y="5882260"/>
                  </a:lnTo>
                  <a:lnTo>
                    <a:pt x="7756144" y="5894960"/>
                  </a:lnTo>
                  <a:close/>
                  <a:moveTo>
                    <a:pt x="7756144" y="5869560"/>
                  </a:moveTo>
                  <a:lnTo>
                    <a:pt x="7756144" y="5856860"/>
                  </a:lnTo>
                  <a:lnTo>
                    <a:pt x="7756144" y="5869560"/>
                  </a:lnTo>
                  <a:close/>
                  <a:moveTo>
                    <a:pt x="7756144" y="5844160"/>
                  </a:moveTo>
                  <a:lnTo>
                    <a:pt x="7756144" y="5831460"/>
                  </a:lnTo>
                  <a:lnTo>
                    <a:pt x="7756144" y="5844160"/>
                  </a:lnTo>
                  <a:close/>
                  <a:moveTo>
                    <a:pt x="7756144" y="5818760"/>
                  </a:moveTo>
                  <a:lnTo>
                    <a:pt x="7756144" y="5806060"/>
                  </a:lnTo>
                  <a:lnTo>
                    <a:pt x="7756144" y="5818760"/>
                  </a:lnTo>
                  <a:close/>
                  <a:moveTo>
                    <a:pt x="7756144" y="5793360"/>
                  </a:moveTo>
                  <a:lnTo>
                    <a:pt x="7756144" y="5780660"/>
                  </a:lnTo>
                  <a:lnTo>
                    <a:pt x="7756144" y="5793360"/>
                  </a:lnTo>
                  <a:close/>
                  <a:moveTo>
                    <a:pt x="7756144" y="5767960"/>
                  </a:moveTo>
                  <a:lnTo>
                    <a:pt x="7756144" y="5755260"/>
                  </a:lnTo>
                  <a:lnTo>
                    <a:pt x="7756144" y="5767960"/>
                  </a:lnTo>
                  <a:close/>
                  <a:moveTo>
                    <a:pt x="7756144" y="5742560"/>
                  </a:moveTo>
                  <a:lnTo>
                    <a:pt x="7756144" y="5729860"/>
                  </a:lnTo>
                  <a:lnTo>
                    <a:pt x="7756144" y="5742560"/>
                  </a:lnTo>
                  <a:close/>
                  <a:moveTo>
                    <a:pt x="7756144" y="5717160"/>
                  </a:moveTo>
                  <a:lnTo>
                    <a:pt x="7756144" y="5704460"/>
                  </a:lnTo>
                  <a:lnTo>
                    <a:pt x="7756144" y="5717160"/>
                  </a:lnTo>
                  <a:close/>
                  <a:moveTo>
                    <a:pt x="7756144" y="5691760"/>
                  </a:moveTo>
                  <a:lnTo>
                    <a:pt x="7756144" y="5679060"/>
                  </a:lnTo>
                  <a:lnTo>
                    <a:pt x="7756144" y="5691760"/>
                  </a:lnTo>
                  <a:close/>
                  <a:moveTo>
                    <a:pt x="7756144" y="5666360"/>
                  </a:moveTo>
                  <a:lnTo>
                    <a:pt x="7756144" y="5653660"/>
                  </a:lnTo>
                  <a:lnTo>
                    <a:pt x="7756144" y="5666360"/>
                  </a:lnTo>
                  <a:close/>
                  <a:moveTo>
                    <a:pt x="7756144" y="5640960"/>
                  </a:moveTo>
                  <a:lnTo>
                    <a:pt x="7756144" y="5628260"/>
                  </a:lnTo>
                  <a:lnTo>
                    <a:pt x="7756144" y="5640960"/>
                  </a:lnTo>
                  <a:close/>
                  <a:moveTo>
                    <a:pt x="7756144" y="5615560"/>
                  </a:moveTo>
                  <a:lnTo>
                    <a:pt x="7756144" y="5602860"/>
                  </a:lnTo>
                  <a:lnTo>
                    <a:pt x="7756144" y="5615560"/>
                  </a:lnTo>
                  <a:close/>
                  <a:moveTo>
                    <a:pt x="7756144" y="5590160"/>
                  </a:moveTo>
                  <a:lnTo>
                    <a:pt x="7756144" y="5577460"/>
                  </a:lnTo>
                  <a:lnTo>
                    <a:pt x="7756144" y="5590160"/>
                  </a:lnTo>
                  <a:close/>
                  <a:moveTo>
                    <a:pt x="7756144" y="5564760"/>
                  </a:moveTo>
                  <a:lnTo>
                    <a:pt x="7756144" y="5552060"/>
                  </a:lnTo>
                  <a:lnTo>
                    <a:pt x="7756144" y="5564760"/>
                  </a:lnTo>
                  <a:close/>
                  <a:moveTo>
                    <a:pt x="7756144" y="5539360"/>
                  </a:moveTo>
                  <a:lnTo>
                    <a:pt x="7756144" y="5526660"/>
                  </a:lnTo>
                  <a:lnTo>
                    <a:pt x="7756144" y="5539360"/>
                  </a:lnTo>
                  <a:close/>
                  <a:moveTo>
                    <a:pt x="7756144" y="5513960"/>
                  </a:moveTo>
                  <a:lnTo>
                    <a:pt x="7756144" y="5501260"/>
                  </a:lnTo>
                  <a:lnTo>
                    <a:pt x="7756144" y="5513960"/>
                  </a:lnTo>
                  <a:close/>
                  <a:moveTo>
                    <a:pt x="7756144" y="5488560"/>
                  </a:moveTo>
                  <a:lnTo>
                    <a:pt x="7756144" y="5475860"/>
                  </a:lnTo>
                  <a:lnTo>
                    <a:pt x="7756144" y="5488560"/>
                  </a:lnTo>
                  <a:close/>
                  <a:moveTo>
                    <a:pt x="7756144" y="5463160"/>
                  </a:moveTo>
                  <a:lnTo>
                    <a:pt x="7756144" y="5450460"/>
                  </a:lnTo>
                  <a:lnTo>
                    <a:pt x="7756144" y="5463160"/>
                  </a:lnTo>
                  <a:close/>
                  <a:moveTo>
                    <a:pt x="7756144" y="5437760"/>
                  </a:moveTo>
                  <a:lnTo>
                    <a:pt x="7756144" y="5425060"/>
                  </a:lnTo>
                  <a:lnTo>
                    <a:pt x="7756144" y="5437760"/>
                  </a:lnTo>
                  <a:close/>
                  <a:moveTo>
                    <a:pt x="7756144" y="5412360"/>
                  </a:moveTo>
                  <a:lnTo>
                    <a:pt x="7756144" y="5399660"/>
                  </a:lnTo>
                  <a:lnTo>
                    <a:pt x="7756144" y="5412360"/>
                  </a:lnTo>
                  <a:close/>
                  <a:moveTo>
                    <a:pt x="7756144" y="5386960"/>
                  </a:moveTo>
                  <a:lnTo>
                    <a:pt x="7756144" y="5374260"/>
                  </a:lnTo>
                  <a:lnTo>
                    <a:pt x="7756144" y="5386960"/>
                  </a:lnTo>
                  <a:close/>
                  <a:moveTo>
                    <a:pt x="7756144" y="5361560"/>
                  </a:moveTo>
                  <a:lnTo>
                    <a:pt x="7756144" y="5348860"/>
                  </a:lnTo>
                  <a:lnTo>
                    <a:pt x="7756144" y="5361560"/>
                  </a:lnTo>
                  <a:close/>
                  <a:moveTo>
                    <a:pt x="7756144" y="5336160"/>
                  </a:moveTo>
                  <a:lnTo>
                    <a:pt x="7756144" y="5323460"/>
                  </a:lnTo>
                  <a:lnTo>
                    <a:pt x="7756144" y="5336160"/>
                  </a:lnTo>
                  <a:close/>
                  <a:moveTo>
                    <a:pt x="7756144" y="5310760"/>
                  </a:moveTo>
                  <a:lnTo>
                    <a:pt x="7756144" y="5298060"/>
                  </a:lnTo>
                  <a:lnTo>
                    <a:pt x="7756144" y="5310760"/>
                  </a:lnTo>
                  <a:close/>
                  <a:moveTo>
                    <a:pt x="7756144" y="5285360"/>
                  </a:moveTo>
                  <a:lnTo>
                    <a:pt x="7756144" y="5272660"/>
                  </a:lnTo>
                  <a:lnTo>
                    <a:pt x="7756144" y="5285360"/>
                  </a:lnTo>
                  <a:close/>
                  <a:moveTo>
                    <a:pt x="7756144" y="5259960"/>
                  </a:moveTo>
                  <a:lnTo>
                    <a:pt x="7756144" y="5247260"/>
                  </a:lnTo>
                  <a:lnTo>
                    <a:pt x="7756144" y="5259960"/>
                  </a:lnTo>
                  <a:close/>
                  <a:moveTo>
                    <a:pt x="7756144" y="5234560"/>
                  </a:moveTo>
                  <a:lnTo>
                    <a:pt x="7756144" y="5221860"/>
                  </a:lnTo>
                  <a:lnTo>
                    <a:pt x="7756144" y="5234560"/>
                  </a:lnTo>
                  <a:close/>
                  <a:moveTo>
                    <a:pt x="7756144" y="5209160"/>
                  </a:moveTo>
                  <a:lnTo>
                    <a:pt x="7756144" y="5196460"/>
                  </a:lnTo>
                  <a:lnTo>
                    <a:pt x="7756144" y="5209160"/>
                  </a:lnTo>
                  <a:close/>
                  <a:moveTo>
                    <a:pt x="7756144" y="5183760"/>
                  </a:moveTo>
                  <a:lnTo>
                    <a:pt x="7756144" y="5171060"/>
                  </a:lnTo>
                  <a:lnTo>
                    <a:pt x="7756144" y="5183760"/>
                  </a:lnTo>
                  <a:close/>
                  <a:moveTo>
                    <a:pt x="7756144" y="5158360"/>
                  </a:moveTo>
                  <a:lnTo>
                    <a:pt x="7756144" y="5145660"/>
                  </a:lnTo>
                  <a:lnTo>
                    <a:pt x="7756144" y="5158360"/>
                  </a:lnTo>
                  <a:close/>
                  <a:moveTo>
                    <a:pt x="7756144" y="5132960"/>
                  </a:moveTo>
                  <a:lnTo>
                    <a:pt x="7756144" y="5120260"/>
                  </a:lnTo>
                  <a:lnTo>
                    <a:pt x="7756144" y="5132960"/>
                  </a:lnTo>
                  <a:close/>
                  <a:moveTo>
                    <a:pt x="7756144" y="5107560"/>
                  </a:moveTo>
                  <a:lnTo>
                    <a:pt x="7756144" y="5094860"/>
                  </a:lnTo>
                  <a:lnTo>
                    <a:pt x="7756144" y="5107560"/>
                  </a:lnTo>
                  <a:close/>
                  <a:moveTo>
                    <a:pt x="7756144" y="5082160"/>
                  </a:moveTo>
                  <a:lnTo>
                    <a:pt x="7756144" y="5069460"/>
                  </a:lnTo>
                  <a:lnTo>
                    <a:pt x="7756144" y="5082160"/>
                  </a:lnTo>
                  <a:close/>
                  <a:moveTo>
                    <a:pt x="7756144" y="5056760"/>
                  </a:moveTo>
                  <a:lnTo>
                    <a:pt x="7756144" y="5044060"/>
                  </a:lnTo>
                  <a:lnTo>
                    <a:pt x="7756144" y="5056760"/>
                  </a:lnTo>
                  <a:close/>
                  <a:moveTo>
                    <a:pt x="7756144" y="5031360"/>
                  </a:moveTo>
                  <a:lnTo>
                    <a:pt x="7756144" y="5018660"/>
                  </a:lnTo>
                  <a:lnTo>
                    <a:pt x="7756144" y="5031360"/>
                  </a:lnTo>
                  <a:close/>
                  <a:moveTo>
                    <a:pt x="7756144" y="5005960"/>
                  </a:moveTo>
                  <a:lnTo>
                    <a:pt x="7756144" y="4993260"/>
                  </a:lnTo>
                  <a:lnTo>
                    <a:pt x="7756144" y="5005960"/>
                  </a:lnTo>
                  <a:close/>
                  <a:moveTo>
                    <a:pt x="7756144" y="4980560"/>
                  </a:moveTo>
                  <a:lnTo>
                    <a:pt x="7756144" y="4967860"/>
                  </a:lnTo>
                  <a:lnTo>
                    <a:pt x="7756144" y="4980560"/>
                  </a:lnTo>
                  <a:close/>
                  <a:moveTo>
                    <a:pt x="7756144" y="4955160"/>
                  </a:moveTo>
                  <a:lnTo>
                    <a:pt x="7756144" y="4942460"/>
                  </a:lnTo>
                  <a:lnTo>
                    <a:pt x="7756144" y="4955160"/>
                  </a:lnTo>
                  <a:close/>
                  <a:moveTo>
                    <a:pt x="7756144" y="4929760"/>
                  </a:moveTo>
                  <a:lnTo>
                    <a:pt x="7756144" y="4917060"/>
                  </a:lnTo>
                  <a:lnTo>
                    <a:pt x="7756144" y="4929760"/>
                  </a:lnTo>
                  <a:close/>
                  <a:moveTo>
                    <a:pt x="7756144" y="4904360"/>
                  </a:moveTo>
                  <a:lnTo>
                    <a:pt x="7756144" y="4891660"/>
                  </a:lnTo>
                  <a:lnTo>
                    <a:pt x="7756144" y="4904360"/>
                  </a:lnTo>
                  <a:close/>
                  <a:moveTo>
                    <a:pt x="7756144" y="4878960"/>
                  </a:moveTo>
                  <a:lnTo>
                    <a:pt x="7756144" y="4866260"/>
                  </a:lnTo>
                  <a:lnTo>
                    <a:pt x="7756144" y="4878960"/>
                  </a:lnTo>
                  <a:close/>
                  <a:moveTo>
                    <a:pt x="7756144" y="4853560"/>
                  </a:moveTo>
                  <a:lnTo>
                    <a:pt x="7756144" y="4840860"/>
                  </a:lnTo>
                  <a:lnTo>
                    <a:pt x="7756144" y="4853560"/>
                  </a:lnTo>
                  <a:close/>
                  <a:moveTo>
                    <a:pt x="7756144" y="4828160"/>
                  </a:moveTo>
                  <a:lnTo>
                    <a:pt x="7756144" y="4815460"/>
                  </a:lnTo>
                  <a:lnTo>
                    <a:pt x="7756144" y="4828160"/>
                  </a:lnTo>
                  <a:close/>
                  <a:moveTo>
                    <a:pt x="7756144" y="4802760"/>
                  </a:moveTo>
                  <a:lnTo>
                    <a:pt x="7756144" y="4790060"/>
                  </a:lnTo>
                  <a:lnTo>
                    <a:pt x="7756144" y="4802760"/>
                  </a:lnTo>
                  <a:close/>
                  <a:moveTo>
                    <a:pt x="7756144" y="4777360"/>
                  </a:moveTo>
                  <a:lnTo>
                    <a:pt x="7756144" y="4764660"/>
                  </a:lnTo>
                  <a:lnTo>
                    <a:pt x="7756144" y="4777360"/>
                  </a:lnTo>
                  <a:close/>
                  <a:moveTo>
                    <a:pt x="7756144" y="4751960"/>
                  </a:moveTo>
                  <a:lnTo>
                    <a:pt x="7756144" y="4739260"/>
                  </a:lnTo>
                  <a:lnTo>
                    <a:pt x="7756144" y="4751960"/>
                  </a:lnTo>
                  <a:close/>
                  <a:moveTo>
                    <a:pt x="7756144" y="4726560"/>
                  </a:moveTo>
                  <a:lnTo>
                    <a:pt x="7756144" y="4713860"/>
                  </a:lnTo>
                  <a:lnTo>
                    <a:pt x="7756144" y="4726560"/>
                  </a:lnTo>
                  <a:close/>
                  <a:moveTo>
                    <a:pt x="7756144" y="4701160"/>
                  </a:moveTo>
                  <a:lnTo>
                    <a:pt x="7756144" y="4688460"/>
                  </a:lnTo>
                  <a:lnTo>
                    <a:pt x="7756144" y="4701160"/>
                  </a:lnTo>
                  <a:close/>
                  <a:moveTo>
                    <a:pt x="7756144" y="4675760"/>
                  </a:moveTo>
                  <a:lnTo>
                    <a:pt x="7756144" y="4663060"/>
                  </a:lnTo>
                  <a:lnTo>
                    <a:pt x="7756144" y="4675760"/>
                  </a:lnTo>
                  <a:close/>
                  <a:moveTo>
                    <a:pt x="7756144" y="4650360"/>
                  </a:moveTo>
                  <a:lnTo>
                    <a:pt x="7756144" y="4637660"/>
                  </a:lnTo>
                  <a:lnTo>
                    <a:pt x="7756144" y="4650360"/>
                  </a:lnTo>
                  <a:close/>
                  <a:moveTo>
                    <a:pt x="7756144" y="4624960"/>
                  </a:moveTo>
                  <a:lnTo>
                    <a:pt x="7756144" y="4612260"/>
                  </a:lnTo>
                  <a:lnTo>
                    <a:pt x="7756144" y="4624960"/>
                  </a:lnTo>
                  <a:close/>
                  <a:moveTo>
                    <a:pt x="7756144" y="4599560"/>
                  </a:moveTo>
                  <a:lnTo>
                    <a:pt x="7756144" y="4586860"/>
                  </a:lnTo>
                  <a:lnTo>
                    <a:pt x="7756144" y="4599560"/>
                  </a:lnTo>
                  <a:close/>
                  <a:moveTo>
                    <a:pt x="7756144" y="4574160"/>
                  </a:moveTo>
                  <a:lnTo>
                    <a:pt x="7756144" y="4561460"/>
                  </a:lnTo>
                  <a:lnTo>
                    <a:pt x="7756144" y="4574160"/>
                  </a:lnTo>
                  <a:close/>
                  <a:moveTo>
                    <a:pt x="7756144" y="4548760"/>
                  </a:moveTo>
                  <a:lnTo>
                    <a:pt x="7756144" y="4536060"/>
                  </a:lnTo>
                  <a:lnTo>
                    <a:pt x="7756144" y="4548760"/>
                  </a:lnTo>
                  <a:close/>
                  <a:moveTo>
                    <a:pt x="7756144" y="4523360"/>
                  </a:moveTo>
                  <a:lnTo>
                    <a:pt x="7756144" y="4510660"/>
                  </a:lnTo>
                  <a:lnTo>
                    <a:pt x="7756144" y="4523360"/>
                  </a:lnTo>
                  <a:close/>
                  <a:moveTo>
                    <a:pt x="7756144" y="4497960"/>
                  </a:moveTo>
                  <a:lnTo>
                    <a:pt x="7756144" y="4485260"/>
                  </a:lnTo>
                  <a:lnTo>
                    <a:pt x="7756144" y="4497960"/>
                  </a:lnTo>
                  <a:close/>
                  <a:moveTo>
                    <a:pt x="7756144" y="4472560"/>
                  </a:moveTo>
                  <a:lnTo>
                    <a:pt x="7756144" y="4459860"/>
                  </a:lnTo>
                  <a:lnTo>
                    <a:pt x="7756144" y="4472560"/>
                  </a:lnTo>
                  <a:close/>
                  <a:moveTo>
                    <a:pt x="7756144" y="4447160"/>
                  </a:moveTo>
                  <a:lnTo>
                    <a:pt x="7756144" y="4434460"/>
                  </a:lnTo>
                  <a:lnTo>
                    <a:pt x="7756144" y="4447160"/>
                  </a:lnTo>
                  <a:close/>
                  <a:moveTo>
                    <a:pt x="7756144" y="4421760"/>
                  </a:moveTo>
                  <a:lnTo>
                    <a:pt x="7756144" y="4409060"/>
                  </a:lnTo>
                  <a:lnTo>
                    <a:pt x="7756144" y="4421760"/>
                  </a:lnTo>
                  <a:close/>
                  <a:moveTo>
                    <a:pt x="7756144" y="4396360"/>
                  </a:moveTo>
                  <a:lnTo>
                    <a:pt x="7756144" y="4383660"/>
                  </a:lnTo>
                  <a:lnTo>
                    <a:pt x="7756144" y="4396360"/>
                  </a:lnTo>
                  <a:close/>
                  <a:moveTo>
                    <a:pt x="7756144" y="4370960"/>
                  </a:moveTo>
                  <a:lnTo>
                    <a:pt x="7756144" y="4358260"/>
                  </a:lnTo>
                  <a:lnTo>
                    <a:pt x="7756144" y="4370960"/>
                  </a:lnTo>
                  <a:close/>
                  <a:moveTo>
                    <a:pt x="7756144" y="4345560"/>
                  </a:moveTo>
                  <a:lnTo>
                    <a:pt x="7756144" y="4332860"/>
                  </a:lnTo>
                  <a:lnTo>
                    <a:pt x="7756144" y="4345560"/>
                  </a:lnTo>
                  <a:close/>
                  <a:moveTo>
                    <a:pt x="7756144" y="4320160"/>
                  </a:moveTo>
                  <a:lnTo>
                    <a:pt x="7756144" y="4307460"/>
                  </a:lnTo>
                  <a:lnTo>
                    <a:pt x="7756144" y="4320160"/>
                  </a:lnTo>
                  <a:close/>
                  <a:moveTo>
                    <a:pt x="7756144" y="4294760"/>
                  </a:moveTo>
                  <a:lnTo>
                    <a:pt x="7756144" y="4282060"/>
                  </a:lnTo>
                  <a:lnTo>
                    <a:pt x="7756144" y="4294760"/>
                  </a:lnTo>
                  <a:close/>
                  <a:moveTo>
                    <a:pt x="7756144" y="4269360"/>
                  </a:moveTo>
                  <a:lnTo>
                    <a:pt x="7756144" y="4256660"/>
                  </a:lnTo>
                  <a:lnTo>
                    <a:pt x="7756144" y="4269360"/>
                  </a:lnTo>
                  <a:close/>
                  <a:moveTo>
                    <a:pt x="7756144" y="4243960"/>
                  </a:moveTo>
                  <a:lnTo>
                    <a:pt x="7756144" y="4231260"/>
                  </a:lnTo>
                  <a:lnTo>
                    <a:pt x="7756144" y="4243960"/>
                  </a:lnTo>
                  <a:close/>
                  <a:moveTo>
                    <a:pt x="7756144" y="4218560"/>
                  </a:moveTo>
                  <a:lnTo>
                    <a:pt x="7756144" y="4205860"/>
                  </a:lnTo>
                  <a:lnTo>
                    <a:pt x="7756144" y="4218560"/>
                  </a:lnTo>
                  <a:close/>
                  <a:moveTo>
                    <a:pt x="7756144" y="4193160"/>
                  </a:moveTo>
                  <a:lnTo>
                    <a:pt x="7756144" y="4180460"/>
                  </a:lnTo>
                  <a:lnTo>
                    <a:pt x="7756144" y="4193160"/>
                  </a:lnTo>
                  <a:close/>
                  <a:moveTo>
                    <a:pt x="7756144" y="4167760"/>
                  </a:moveTo>
                  <a:lnTo>
                    <a:pt x="7756144" y="4155060"/>
                  </a:lnTo>
                  <a:lnTo>
                    <a:pt x="7756144" y="4167760"/>
                  </a:lnTo>
                  <a:close/>
                  <a:moveTo>
                    <a:pt x="7756144" y="4142360"/>
                  </a:moveTo>
                  <a:lnTo>
                    <a:pt x="7756144" y="4129660"/>
                  </a:lnTo>
                  <a:lnTo>
                    <a:pt x="7756144" y="4142360"/>
                  </a:lnTo>
                  <a:close/>
                  <a:moveTo>
                    <a:pt x="7756144" y="4116960"/>
                  </a:moveTo>
                  <a:lnTo>
                    <a:pt x="7756144" y="4104260"/>
                  </a:lnTo>
                  <a:lnTo>
                    <a:pt x="7756144" y="4116960"/>
                  </a:lnTo>
                  <a:close/>
                  <a:moveTo>
                    <a:pt x="7756144" y="4091560"/>
                  </a:moveTo>
                  <a:lnTo>
                    <a:pt x="7756144" y="4078860"/>
                  </a:lnTo>
                  <a:lnTo>
                    <a:pt x="7756144" y="4091560"/>
                  </a:lnTo>
                  <a:close/>
                  <a:moveTo>
                    <a:pt x="7756144" y="4066160"/>
                  </a:moveTo>
                  <a:lnTo>
                    <a:pt x="7756144" y="4053460"/>
                  </a:lnTo>
                  <a:lnTo>
                    <a:pt x="7756144" y="4066160"/>
                  </a:lnTo>
                  <a:close/>
                  <a:moveTo>
                    <a:pt x="7756144" y="4040760"/>
                  </a:moveTo>
                  <a:lnTo>
                    <a:pt x="7756144" y="4028060"/>
                  </a:lnTo>
                  <a:lnTo>
                    <a:pt x="7756144" y="4040760"/>
                  </a:lnTo>
                  <a:close/>
                  <a:moveTo>
                    <a:pt x="7756144" y="4015360"/>
                  </a:moveTo>
                  <a:lnTo>
                    <a:pt x="7756144" y="4002660"/>
                  </a:lnTo>
                  <a:lnTo>
                    <a:pt x="7756144" y="4015360"/>
                  </a:lnTo>
                  <a:close/>
                  <a:moveTo>
                    <a:pt x="7756144" y="3989960"/>
                  </a:moveTo>
                  <a:lnTo>
                    <a:pt x="7756144" y="3977260"/>
                  </a:lnTo>
                  <a:lnTo>
                    <a:pt x="7756144" y="3989960"/>
                  </a:lnTo>
                  <a:close/>
                  <a:moveTo>
                    <a:pt x="7756144" y="3964560"/>
                  </a:moveTo>
                  <a:lnTo>
                    <a:pt x="7756144" y="3951860"/>
                  </a:lnTo>
                  <a:lnTo>
                    <a:pt x="7756144" y="3964560"/>
                  </a:lnTo>
                  <a:close/>
                  <a:moveTo>
                    <a:pt x="7756144" y="3939160"/>
                  </a:moveTo>
                  <a:lnTo>
                    <a:pt x="7756144" y="3926460"/>
                  </a:lnTo>
                  <a:lnTo>
                    <a:pt x="7756144" y="3939160"/>
                  </a:lnTo>
                  <a:close/>
                  <a:moveTo>
                    <a:pt x="7756144" y="3913760"/>
                  </a:moveTo>
                  <a:lnTo>
                    <a:pt x="7756144" y="3901060"/>
                  </a:lnTo>
                  <a:lnTo>
                    <a:pt x="7756144" y="3913760"/>
                  </a:lnTo>
                  <a:close/>
                  <a:moveTo>
                    <a:pt x="7756144" y="3888360"/>
                  </a:moveTo>
                  <a:lnTo>
                    <a:pt x="7756144" y="3875660"/>
                  </a:lnTo>
                  <a:lnTo>
                    <a:pt x="7756144" y="3888360"/>
                  </a:lnTo>
                  <a:close/>
                  <a:moveTo>
                    <a:pt x="7756144" y="3862960"/>
                  </a:moveTo>
                  <a:lnTo>
                    <a:pt x="7756144" y="3850260"/>
                  </a:lnTo>
                  <a:lnTo>
                    <a:pt x="7756144" y="3862960"/>
                  </a:lnTo>
                  <a:close/>
                  <a:moveTo>
                    <a:pt x="7756144" y="3837560"/>
                  </a:moveTo>
                  <a:lnTo>
                    <a:pt x="7756144" y="3824860"/>
                  </a:lnTo>
                  <a:lnTo>
                    <a:pt x="7756144" y="3837560"/>
                  </a:lnTo>
                  <a:close/>
                  <a:moveTo>
                    <a:pt x="7756144" y="3812160"/>
                  </a:moveTo>
                  <a:lnTo>
                    <a:pt x="7756144" y="3799460"/>
                  </a:lnTo>
                  <a:lnTo>
                    <a:pt x="7756144" y="3812160"/>
                  </a:lnTo>
                  <a:close/>
                  <a:moveTo>
                    <a:pt x="7756144" y="3786760"/>
                  </a:moveTo>
                  <a:lnTo>
                    <a:pt x="7756144" y="3774060"/>
                  </a:lnTo>
                  <a:lnTo>
                    <a:pt x="7756144" y="3786760"/>
                  </a:lnTo>
                  <a:close/>
                  <a:moveTo>
                    <a:pt x="7756144" y="3761360"/>
                  </a:moveTo>
                  <a:lnTo>
                    <a:pt x="7756144" y="3748660"/>
                  </a:lnTo>
                  <a:lnTo>
                    <a:pt x="7756144" y="3761360"/>
                  </a:lnTo>
                  <a:close/>
                  <a:moveTo>
                    <a:pt x="7756144" y="3735960"/>
                  </a:moveTo>
                  <a:lnTo>
                    <a:pt x="7756144" y="3723260"/>
                  </a:lnTo>
                  <a:lnTo>
                    <a:pt x="7756144" y="3735960"/>
                  </a:lnTo>
                  <a:close/>
                  <a:moveTo>
                    <a:pt x="7756144" y="3710560"/>
                  </a:moveTo>
                  <a:lnTo>
                    <a:pt x="7756144" y="3697860"/>
                  </a:lnTo>
                  <a:lnTo>
                    <a:pt x="7756144" y="3710560"/>
                  </a:lnTo>
                  <a:close/>
                  <a:moveTo>
                    <a:pt x="7756144" y="3685160"/>
                  </a:moveTo>
                  <a:lnTo>
                    <a:pt x="7756144" y="3672460"/>
                  </a:lnTo>
                  <a:lnTo>
                    <a:pt x="7756144" y="3685160"/>
                  </a:lnTo>
                  <a:close/>
                  <a:moveTo>
                    <a:pt x="7756144" y="3659760"/>
                  </a:moveTo>
                  <a:lnTo>
                    <a:pt x="7756144" y="3647060"/>
                  </a:lnTo>
                  <a:lnTo>
                    <a:pt x="7756144" y="3659760"/>
                  </a:lnTo>
                  <a:close/>
                  <a:moveTo>
                    <a:pt x="7756144" y="3634360"/>
                  </a:moveTo>
                  <a:lnTo>
                    <a:pt x="7756144" y="3621660"/>
                  </a:lnTo>
                  <a:lnTo>
                    <a:pt x="7756144" y="3634360"/>
                  </a:lnTo>
                  <a:close/>
                  <a:moveTo>
                    <a:pt x="7756144" y="3608960"/>
                  </a:moveTo>
                  <a:lnTo>
                    <a:pt x="7756144" y="3596260"/>
                  </a:lnTo>
                  <a:lnTo>
                    <a:pt x="7756144" y="3608960"/>
                  </a:lnTo>
                  <a:close/>
                  <a:moveTo>
                    <a:pt x="7756144" y="3583560"/>
                  </a:moveTo>
                  <a:lnTo>
                    <a:pt x="7756144" y="3570860"/>
                  </a:lnTo>
                  <a:lnTo>
                    <a:pt x="7756144" y="3583560"/>
                  </a:lnTo>
                  <a:close/>
                  <a:moveTo>
                    <a:pt x="7756144" y="3558160"/>
                  </a:moveTo>
                  <a:lnTo>
                    <a:pt x="7756144" y="3545460"/>
                  </a:lnTo>
                  <a:lnTo>
                    <a:pt x="7756144" y="3558160"/>
                  </a:lnTo>
                  <a:close/>
                  <a:moveTo>
                    <a:pt x="7756144" y="3532760"/>
                  </a:moveTo>
                  <a:lnTo>
                    <a:pt x="7756144" y="3520060"/>
                  </a:lnTo>
                  <a:lnTo>
                    <a:pt x="7756144" y="3532760"/>
                  </a:lnTo>
                  <a:close/>
                  <a:moveTo>
                    <a:pt x="7756144" y="3507360"/>
                  </a:moveTo>
                  <a:lnTo>
                    <a:pt x="7756144" y="3494660"/>
                  </a:lnTo>
                  <a:lnTo>
                    <a:pt x="7756144" y="3507360"/>
                  </a:lnTo>
                  <a:close/>
                  <a:moveTo>
                    <a:pt x="7756144" y="3481960"/>
                  </a:moveTo>
                  <a:lnTo>
                    <a:pt x="7756144" y="3469260"/>
                  </a:lnTo>
                  <a:lnTo>
                    <a:pt x="7756144" y="3481960"/>
                  </a:lnTo>
                  <a:close/>
                  <a:moveTo>
                    <a:pt x="7756144" y="3456560"/>
                  </a:moveTo>
                  <a:lnTo>
                    <a:pt x="7756144" y="3443860"/>
                  </a:lnTo>
                  <a:lnTo>
                    <a:pt x="7756144" y="3456560"/>
                  </a:lnTo>
                  <a:close/>
                  <a:moveTo>
                    <a:pt x="7756144" y="3431160"/>
                  </a:moveTo>
                  <a:lnTo>
                    <a:pt x="7756144" y="3418460"/>
                  </a:lnTo>
                  <a:lnTo>
                    <a:pt x="7756144" y="3431160"/>
                  </a:lnTo>
                  <a:close/>
                  <a:moveTo>
                    <a:pt x="7756144" y="3405760"/>
                  </a:moveTo>
                  <a:lnTo>
                    <a:pt x="7756144" y="3393060"/>
                  </a:lnTo>
                  <a:lnTo>
                    <a:pt x="7756144" y="3405760"/>
                  </a:lnTo>
                  <a:close/>
                  <a:moveTo>
                    <a:pt x="7756144" y="3380360"/>
                  </a:moveTo>
                  <a:lnTo>
                    <a:pt x="7756144" y="3367660"/>
                  </a:lnTo>
                  <a:lnTo>
                    <a:pt x="7756144" y="3380360"/>
                  </a:lnTo>
                  <a:close/>
                  <a:moveTo>
                    <a:pt x="7756144" y="3354960"/>
                  </a:moveTo>
                  <a:lnTo>
                    <a:pt x="7756144" y="3342260"/>
                  </a:lnTo>
                  <a:lnTo>
                    <a:pt x="7756144" y="3354960"/>
                  </a:lnTo>
                  <a:close/>
                  <a:moveTo>
                    <a:pt x="7756144" y="3329560"/>
                  </a:moveTo>
                  <a:lnTo>
                    <a:pt x="7756144" y="3316860"/>
                  </a:lnTo>
                  <a:lnTo>
                    <a:pt x="7756144" y="3329560"/>
                  </a:lnTo>
                  <a:close/>
                  <a:moveTo>
                    <a:pt x="7756144" y="3304160"/>
                  </a:moveTo>
                  <a:lnTo>
                    <a:pt x="7756144" y="3291460"/>
                  </a:lnTo>
                  <a:lnTo>
                    <a:pt x="7756144" y="3304160"/>
                  </a:lnTo>
                  <a:close/>
                  <a:moveTo>
                    <a:pt x="7756144" y="3278760"/>
                  </a:moveTo>
                  <a:lnTo>
                    <a:pt x="7756144" y="3266060"/>
                  </a:lnTo>
                  <a:lnTo>
                    <a:pt x="7756144" y="3278760"/>
                  </a:lnTo>
                  <a:close/>
                  <a:moveTo>
                    <a:pt x="7756144" y="3253360"/>
                  </a:moveTo>
                  <a:lnTo>
                    <a:pt x="7756144" y="3240660"/>
                  </a:lnTo>
                  <a:lnTo>
                    <a:pt x="7756144" y="3253360"/>
                  </a:lnTo>
                  <a:close/>
                  <a:moveTo>
                    <a:pt x="7756144" y="3227960"/>
                  </a:moveTo>
                  <a:lnTo>
                    <a:pt x="7756144" y="3215260"/>
                  </a:lnTo>
                  <a:lnTo>
                    <a:pt x="7756144" y="3227960"/>
                  </a:lnTo>
                  <a:close/>
                  <a:moveTo>
                    <a:pt x="7756144" y="3202560"/>
                  </a:moveTo>
                  <a:lnTo>
                    <a:pt x="7756144" y="3189860"/>
                  </a:lnTo>
                  <a:lnTo>
                    <a:pt x="7756144" y="3202560"/>
                  </a:lnTo>
                  <a:close/>
                  <a:moveTo>
                    <a:pt x="7756144" y="3177160"/>
                  </a:moveTo>
                  <a:lnTo>
                    <a:pt x="7756144" y="3164460"/>
                  </a:lnTo>
                  <a:lnTo>
                    <a:pt x="7756144" y="3177160"/>
                  </a:lnTo>
                  <a:close/>
                  <a:moveTo>
                    <a:pt x="7756144" y="3151760"/>
                  </a:moveTo>
                  <a:lnTo>
                    <a:pt x="7756144" y="3139060"/>
                  </a:lnTo>
                  <a:lnTo>
                    <a:pt x="7756144" y="3151760"/>
                  </a:lnTo>
                  <a:close/>
                  <a:moveTo>
                    <a:pt x="7756144" y="3126360"/>
                  </a:moveTo>
                  <a:lnTo>
                    <a:pt x="7756144" y="3113660"/>
                  </a:lnTo>
                  <a:lnTo>
                    <a:pt x="7756144" y="3126360"/>
                  </a:lnTo>
                  <a:close/>
                  <a:moveTo>
                    <a:pt x="7756144" y="3100960"/>
                  </a:moveTo>
                  <a:lnTo>
                    <a:pt x="7756144" y="3088260"/>
                  </a:lnTo>
                  <a:lnTo>
                    <a:pt x="7756144" y="3100960"/>
                  </a:lnTo>
                  <a:close/>
                  <a:moveTo>
                    <a:pt x="7756144" y="3075560"/>
                  </a:moveTo>
                  <a:lnTo>
                    <a:pt x="7756144" y="3062860"/>
                  </a:lnTo>
                  <a:lnTo>
                    <a:pt x="7756144" y="3075560"/>
                  </a:lnTo>
                  <a:close/>
                  <a:moveTo>
                    <a:pt x="7756144" y="3050160"/>
                  </a:moveTo>
                  <a:lnTo>
                    <a:pt x="7756144" y="3037460"/>
                  </a:lnTo>
                  <a:lnTo>
                    <a:pt x="7756144" y="3050160"/>
                  </a:lnTo>
                  <a:close/>
                  <a:moveTo>
                    <a:pt x="7756144" y="3024760"/>
                  </a:moveTo>
                  <a:lnTo>
                    <a:pt x="7756144" y="3012060"/>
                  </a:lnTo>
                  <a:lnTo>
                    <a:pt x="7756144" y="3024760"/>
                  </a:lnTo>
                  <a:close/>
                  <a:moveTo>
                    <a:pt x="7756144" y="2999360"/>
                  </a:moveTo>
                  <a:lnTo>
                    <a:pt x="7756144" y="2986660"/>
                  </a:lnTo>
                  <a:lnTo>
                    <a:pt x="7756144" y="2999360"/>
                  </a:lnTo>
                  <a:close/>
                  <a:moveTo>
                    <a:pt x="7756144" y="2973960"/>
                  </a:moveTo>
                  <a:lnTo>
                    <a:pt x="7756144" y="2961260"/>
                  </a:lnTo>
                  <a:lnTo>
                    <a:pt x="7756144" y="2973960"/>
                  </a:lnTo>
                  <a:close/>
                  <a:moveTo>
                    <a:pt x="7756144" y="2948560"/>
                  </a:moveTo>
                  <a:lnTo>
                    <a:pt x="7756144" y="2935860"/>
                  </a:lnTo>
                  <a:lnTo>
                    <a:pt x="7756144" y="2948560"/>
                  </a:lnTo>
                  <a:close/>
                  <a:moveTo>
                    <a:pt x="7756144" y="2923160"/>
                  </a:moveTo>
                  <a:lnTo>
                    <a:pt x="7756144" y="2910460"/>
                  </a:lnTo>
                  <a:lnTo>
                    <a:pt x="7756144" y="2923160"/>
                  </a:lnTo>
                  <a:close/>
                  <a:moveTo>
                    <a:pt x="7756144" y="2897760"/>
                  </a:moveTo>
                  <a:lnTo>
                    <a:pt x="7756144" y="2885060"/>
                  </a:lnTo>
                  <a:lnTo>
                    <a:pt x="7756144" y="2897760"/>
                  </a:lnTo>
                  <a:close/>
                  <a:moveTo>
                    <a:pt x="7756144" y="2872360"/>
                  </a:moveTo>
                  <a:lnTo>
                    <a:pt x="7756144" y="2859660"/>
                  </a:lnTo>
                  <a:lnTo>
                    <a:pt x="7756144" y="2872360"/>
                  </a:lnTo>
                  <a:close/>
                  <a:moveTo>
                    <a:pt x="7756144" y="2846960"/>
                  </a:moveTo>
                  <a:lnTo>
                    <a:pt x="7756144" y="2834260"/>
                  </a:lnTo>
                  <a:lnTo>
                    <a:pt x="7756144" y="2846960"/>
                  </a:lnTo>
                  <a:close/>
                  <a:moveTo>
                    <a:pt x="7756144" y="2821560"/>
                  </a:moveTo>
                  <a:lnTo>
                    <a:pt x="7756144" y="2808860"/>
                  </a:lnTo>
                  <a:lnTo>
                    <a:pt x="7756144" y="2821560"/>
                  </a:lnTo>
                  <a:close/>
                  <a:moveTo>
                    <a:pt x="7756144" y="2796160"/>
                  </a:moveTo>
                  <a:lnTo>
                    <a:pt x="7756144" y="2783460"/>
                  </a:lnTo>
                  <a:lnTo>
                    <a:pt x="7756144" y="2796160"/>
                  </a:lnTo>
                  <a:close/>
                  <a:moveTo>
                    <a:pt x="7756144" y="2770760"/>
                  </a:moveTo>
                  <a:lnTo>
                    <a:pt x="7756144" y="2758060"/>
                  </a:lnTo>
                  <a:lnTo>
                    <a:pt x="7756144" y="2770760"/>
                  </a:lnTo>
                  <a:close/>
                  <a:moveTo>
                    <a:pt x="7756144" y="2745360"/>
                  </a:moveTo>
                  <a:lnTo>
                    <a:pt x="7756144" y="2732660"/>
                  </a:lnTo>
                  <a:lnTo>
                    <a:pt x="7756144" y="2745360"/>
                  </a:lnTo>
                  <a:close/>
                  <a:moveTo>
                    <a:pt x="7756144" y="2719960"/>
                  </a:moveTo>
                  <a:lnTo>
                    <a:pt x="7756144" y="2707260"/>
                  </a:lnTo>
                  <a:lnTo>
                    <a:pt x="7756144" y="2719960"/>
                  </a:lnTo>
                  <a:close/>
                  <a:moveTo>
                    <a:pt x="7756144" y="2694560"/>
                  </a:moveTo>
                  <a:lnTo>
                    <a:pt x="7756144" y="2681860"/>
                  </a:lnTo>
                  <a:lnTo>
                    <a:pt x="7756144" y="2694560"/>
                  </a:lnTo>
                  <a:close/>
                  <a:moveTo>
                    <a:pt x="7756144" y="2669160"/>
                  </a:moveTo>
                  <a:lnTo>
                    <a:pt x="7756144" y="2656460"/>
                  </a:lnTo>
                  <a:lnTo>
                    <a:pt x="7756144" y="2669160"/>
                  </a:lnTo>
                  <a:close/>
                  <a:moveTo>
                    <a:pt x="7756144" y="2643760"/>
                  </a:moveTo>
                  <a:lnTo>
                    <a:pt x="7756144" y="2631060"/>
                  </a:lnTo>
                  <a:lnTo>
                    <a:pt x="7756144" y="2643760"/>
                  </a:lnTo>
                  <a:close/>
                  <a:moveTo>
                    <a:pt x="7756144" y="2618360"/>
                  </a:moveTo>
                  <a:lnTo>
                    <a:pt x="7756144" y="2605660"/>
                  </a:lnTo>
                  <a:lnTo>
                    <a:pt x="7756144" y="2618360"/>
                  </a:lnTo>
                  <a:close/>
                  <a:moveTo>
                    <a:pt x="7756144" y="2592960"/>
                  </a:moveTo>
                  <a:lnTo>
                    <a:pt x="7756144" y="2580260"/>
                  </a:lnTo>
                  <a:lnTo>
                    <a:pt x="7756144" y="2592960"/>
                  </a:lnTo>
                  <a:close/>
                  <a:moveTo>
                    <a:pt x="7756144" y="2567560"/>
                  </a:moveTo>
                  <a:lnTo>
                    <a:pt x="7756144" y="2554860"/>
                  </a:lnTo>
                  <a:lnTo>
                    <a:pt x="7756144" y="2567560"/>
                  </a:lnTo>
                  <a:close/>
                  <a:moveTo>
                    <a:pt x="7756144" y="2542160"/>
                  </a:moveTo>
                  <a:lnTo>
                    <a:pt x="7756144" y="2529460"/>
                  </a:lnTo>
                  <a:lnTo>
                    <a:pt x="7756144" y="2542160"/>
                  </a:lnTo>
                  <a:close/>
                  <a:moveTo>
                    <a:pt x="7756144" y="2516760"/>
                  </a:moveTo>
                  <a:lnTo>
                    <a:pt x="7756144" y="2504060"/>
                  </a:lnTo>
                  <a:lnTo>
                    <a:pt x="7756144" y="2516760"/>
                  </a:lnTo>
                  <a:close/>
                  <a:moveTo>
                    <a:pt x="7756144" y="2491360"/>
                  </a:moveTo>
                  <a:lnTo>
                    <a:pt x="7756144" y="2478660"/>
                  </a:lnTo>
                  <a:lnTo>
                    <a:pt x="7756144" y="2491360"/>
                  </a:lnTo>
                  <a:close/>
                  <a:moveTo>
                    <a:pt x="7756144" y="2465960"/>
                  </a:moveTo>
                  <a:lnTo>
                    <a:pt x="7756144" y="2453260"/>
                  </a:lnTo>
                  <a:lnTo>
                    <a:pt x="7756144" y="2465960"/>
                  </a:lnTo>
                  <a:close/>
                  <a:moveTo>
                    <a:pt x="7756144" y="2440560"/>
                  </a:moveTo>
                  <a:lnTo>
                    <a:pt x="7756144" y="2427860"/>
                  </a:lnTo>
                  <a:lnTo>
                    <a:pt x="7756144" y="2440560"/>
                  </a:lnTo>
                  <a:close/>
                  <a:moveTo>
                    <a:pt x="7756144" y="2415160"/>
                  </a:moveTo>
                  <a:lnTo>
                    <a:pt x="7756144" y="2402460"/>
                  </a:lnTo>
                  <a:lnTo>
                    <a:pt x="7756144" y="2415160"/>
                  </a:lnTo>
                  <a:close/>
                  <a:moveTo>
                    <a:pt x="7756144" y="2389760"/>
                  </a:moveTo>
                  <a:lnTo>
                    <a:pt x="7756144" y="2377060"/>
                  </a:lnTo>
                  <a:lnTo>
                    <a:pt x="7756144" y="2389760"/>
                  </a:lnTo>
                  <a:close/>
                  <a:moveTo>
                    <a:pt x="7756144" y="2364360"/>
                  </a:moveTo>
                  <a:lnTo>
                    <a:pt x="7756144" y="2351660"/>
                  </a:lnTo>
                  <a:lnTo>
                    <a:pt x="7756144" y="2364360"/>
                  </a:lnTo>
                  <a:close/>
                  <a:moveTo>
                    <a:pt x="7756144" y="2338960"/>
                  </a:moveTo>
                  <a:lnTo>
                    <a:pt x="7756144" y="2326260"/>
                  </a:lnTo>
                  <a:lnTo>
                    <a:pt x="7756144" y="2338960"/>
                  </a:lnTo>
                  <a:close/>
                  <a:moveTo>
                    <a:pt x="7756144" y="2313560"/>
                  </a:moveTo>
                  <a:lnTo>
                    <a:pt x="7756144" y="2300860"/>
                  </a:lnTo>
                  <a:lnTo>
                    <a:pt x="7756144" y="2313560"/>
                  </a:lnTo>
                  <a:close/>
                  <a:moveTo>
                    <a:pt x="7756144" y="2288160"/>
                  </a:moveTo>
                  <a:lnTo>
                    <a:pt x="7756144" y="2275460"/>
                  </a:lnTo>
                  <a:lnTo>
                    <a:pt x="7756144" y="2288160"/>
                  </a:lnTo>
                  <a:close/>
                  <a:moveTo>
                    <a:pt x="7756144" y="2262760"/>
                  </a:moveTo>
                  <a:lnTo>
                    <a:pt x="7756144" y="2250060"/>
                  </a:lnTo>
                  <a:lnTo>
                    <a:pt x="7756144" y="2262760"/>
                  </a:lnTo>
                  <a:close/>
                  <a:moveTo>
                    <a:pt x="7756144" y="2237360"/>
                  </a:moveTo>
                  <a:lnTo>
                    <a:pt x="7756144" y="2224660"/>
                  </a:lnTo>
                  <a:lnTo>
                    <a:pt x="7756144" y="2237360"/>
                  </a:lnTo>
                  <a:close/>
                  <a:moveTo>
                    <a:pt x="7756144" y="2211960"/>
                  </a:moveTo>
                  <a:lnTo>
                    <a:pt x="7756144" y="2199260"/>
                  </a:lnTo>
                  <a:lnTo>
                    <a:pt x="7756144" y="2211960"/>
                  </a:lnTo>
                  <a:close/>
                  <a:moveTo>
                    <a:pt x="7756144" y="2186560"/>
                  </a:moveTo>
                  <a:lnTo>
                    <a:pt x="7756144" y="2173860"/>
                  </a:lnTo>
                  <a:lnTo>
                    <a:pt x="7756144" y="2186560"/>
                  </a:lnTo>
                  <a:close/>
                  <a:moveTo>
                    <a:pt x="7756144" y="2161160"/>
                  </a:moveTo>
                  <a:lnTo>
                    <a:pt x="7756144" y="2148460"/>
                  </a:lnTo>
                  <a:lnTo>
                    <a:pt x="7756144" y="2161160"/>
                  </a:lnTo>
                  <a:close/>
                  <a:moveTo>
                    <a:pt x="7756144" y="2135760"/>
                  </a:moveTo>
                  <a:lnTo>
                    <a:pt x="7756144" y="2123060"/>
                  </a:lnTo>
                  <a:lnTo>
                    <a:pt x="7756144" y="2135760"/>
                  </a:lnTo>
                  <a:close/>
                  <a:moveTo>
                    <a:pt x="7756144" y="2110360"/>
                  </a:moveTo>
                  <a:lnTo>
                    <a:pt x="7756144" y="2097660"/>
                  </a:lnTo>
                  <a:lnTo>
                    <a:pt x="7756144" y="2110360"/>
                  </a:lnTo>
                  <a:close/>
                  <a:moveTo>
                    <a:pt x="7756144" y="2084960"/>
                  </a:moveTo>
                  <a:lnTo>
                    <a:pt x="7756144" y="2072260"/>
                  </a:lnTo>
                  <a:lnTo>
                    <a:pt x="7756144" y="2084960"/>
                  </a:lnTo>
                  <a:close/>
                  <a:moveTo>
                    <a:pt x="7756144" y="2059560"/>
                  </a:moveTo>
                  <a:lnTo>
                    <a:pt x="7756144" y="2046860"/>
                  </a:lnTo>
                  <a:lnTo>
                    <a:pt x="7756144" y="2059560"/>
                  </a:lnTo>
                  <a:close/>
                  <a:moveTo>
                    <a:pt x="7756144" y="2034160"/>
                  </a:moveTo>
                  <a:lnTo>
                    <a:pt x="7756144" y="2021460"/>
                  </a:lnTo>
                  <a:lnTo>
                    <a:pt x="7756144" y="2034160"/>
                  </a:lnTo>
                  <a:close/>
                  <a:moveTo>
                    <a:pt x="7756144" y="2008760"/>
                  </a:moveTo>
                  <a:lnTo>
                    <a:pt x="7756144" y="1996060"/>
                  </a:lnTo>
                  <a:lnTo>
                    <a:pt x="7756144" y="2008760"/>
                  </a:lnTo>
                  <a:close/>
                  <a:moveTo>
                    <a:pt x="7756144" y="1983360"/>
                  </a:moveTo>
                  <a:lnTo>
                    <a:pt x="7756144" y="1970660"/>
                  </a:lnTo>
                  <a:lnTo>
                    <a:pt x="7756144" y="1983360"/>
                  </a:lnTo>
                  <a:close/>
                  <a:moveTo>
                    <a:pt x="7756144" y="1957960"/>
                  </a:moveTo>
                  <a:lnTo>
                    <a:pt x="7756144" y="1945260"/>
                  </a:lnTo>
                  <a:lnTo>
                    <a:pt x="7756144" y="1957960"/>
                  </a:lnTo>
                  <a:close/>
                  <a:moveTo>
                    <a:pt x="7756144" y="1932560"/>
                  </a:moveTo>
                  <a:lnTo>
                    <a:pt x="7756144" y="1919860"/>
                  </a:lnTo>
                  <a:lnTo>
                    <a:pt x="7756144" y="1932560"/>
                  </a:lnTo>
                  <a:close/>
                  <a:moveTo>
                    <a:pt x="7756144" y="1907160"/>
                  </a:moveTo>
                  <a:lnTo>
                    <a:pt x="7756144" y="1894460"/>
                  </a:lnTo>
                  <a:lnTo>
                    <a:pt x="7756144" y="1907160"/>
                  </a:lnTo>
                  <a:close/>
                  <a:moveTo>
                    <a:pt x="7756144" y="1881760"/>
                  </a:moveTo>
                  <a:lnTo>
                    <a:pt x="7756144" y="1869060"/>
                  </a:lnTo>
                  <a:lnTo>
                    <a:pt x="7756144" y="1881760"/>
                  </a:lnTo>
                  <a:close/>
                  <a:moveTo>
                    <a:pt x="7756144" y="1856360"/>
                  </a:moveTo>
                  <a:lnTo>
                    <a:pt x="7756144" y="1843660"/>
                  </a:lnTo>
                  <a:lnTo>
                    <a:pt x="7756144" y="1856360"/>
                  </a:lnTo>
                  <a:close/>
                  <a:moveTo>
                    <a:pt x="7756144" y="1830960"/>
                  </a:moveTo>
                  <a:lnTo>
                    <a:pt x="7756144" y="1818260"/>
                  </a:lnTo>
                  <a:lnTo>
                    <a:pt x="7756144" y="1830960"/>
                  </a:lnTo>
                  <a:close/>
                  <a:moveTo>
                    <a:pt x="7756144" y="1805560"/>
                  </a:moveTo>
                  <a:lnTo>
                    <a:pt x="7756144" y="1792860"/>
                  </a:lnTo>
                  <a:lnTo>
                    <a:pt x="7756144" y="1805560"/>
                  </a:lnTo>
                  <a:close/>
                  <a:moveTo>
                    <a:pt x="7756144" y="1780160"/>
                  </a:moveTo>
                  <a:lnTo>
                    <a:pt x="7756144" y="1767460"/>
                  </a:lnTo>
                  <a:lnTo>
                    <a:pt x="7756144" y="1780160"/>
                  </a:lnTo>
                  <a:close/>
                  <a:moveTo>
                    <a:pt x="7756144" y="1754760"/>
                  </a:moveTo>
                  <a:lnTo>
                    <a:pt x="7756144" y="1742060"/>
                  </a:lnTo>
                  <a:lnTo>
                    <a:pt x="7756144" y="1754760"/>
                  </a:lnTo>
                  <a:close/>
                  <a:moveTo>
                    <a:pt x="7756144" y="1729360"/>
                  </a:moveTo>
                  <a:lnTo>
                    <a:pt x="7756144" y="1716660"/>
                  </a:lnTo>
                  <a:lnTo>
                    <a:pt x="7756144" y="1729360"/>
                  </a:lnTo>
                  <a:close/>
                  <a:moveTo>
                    <a:pt x="7756144" y="1703960"/>
                  </a:moveTo>
                  <a:lnTo>
                    <a:pt x="7756144" y="1691260"/>
                  </a:lnTo>
                  <a:lnTo>
                    <a:pt x="7756144" y="1703960"/>
                  </a:lnTo>
                  <a:close/>
                  <a:moveTo>
                    <a:pt x="7756144" y="1678560"/>
                  </a:moveTo>
                  <a:lnTo>
                    <a:pt x="7756144" y="1665860"/>
                  </a:lnTo>
                  <a:lnTo>
                    <a:pt x="7756144" y="1678560"/>
                  </a:lnTo>
                  <a:close/>
                  <a:moveTo>
                    <a:pt x="7756144" y="1653160"/>
                  </a:moveTo>
                  <a:lnTo>
                    <a:pt x="7756144" y="1640460"/>
                  </a:lnTo>
                  <a:lnTo>
                    <a:pt x="7756144" y="1653160"/>
                  </a:lnTo>
                  <a:close/>
                  <a:moveTo>
                    <a:pt x="7756144" y="1627760"/>
                  </a:moveTo>
                  <a:lnTo>
                    <a:pt x="7756144" y="1615060"/>
                  </a:lnTo>
                  <a:lnTo>
                    <a:pt x="7756144" y="1627760"/>
                  </a:lnTo>
                  <a:close/>
                  <a:moveTo>
                    <a:pt x="7756144" y="1602360"/>
                  </a:moveTo>
                  <a:lnTo>
                    <a:pt x="7756144" y="1589660"/>
                  </a:lnTo>
                  <a:lnTo>
                    <a:pt x="7756144" y="1602360"/>
                  </a:lnTo>
                  <a:close/>
                  <a:moveTo>
                    <a:pt x="7756144" y="1576960"/>
                  </a:moveTo>
                  <a:lnTo>
                    <a:pt x="7756144" y="1564260"/>
                  </a:lnTo>
                  <a:lnTo>
                    <a:pt x="7756144" y="1576960"/>
                  </a:lnTo>
                  <a:close/>
                  <a:moveTo>
                    <a:pt x="7756144" y="1551560"/>
                  </a:moveTo>
                  <a:lnTo>
                    <a:pt x="7756144" y="1538860"/>
                  </a:lnTo>
                  <a:lnTo>
                    <a:pt x="7756144" y="1551560"/>
                  </a:lnTo>
                  <a:close/>
                  <a:moveTo>
                    <a:pt x="7756144" y="1526160"/>
                  </a:moveTo>
                  <a:lnTo>
                    <a:pt x="7756144" y="1513460"/>
                  </a:lnTo>
                  <a:lnTo>
                    <a:pt x="7756144" y="1526160"/>
                  </a:lnTo>
                  <a:close/>
                  <a:moveTo>
                    <a:pt x="7756144" y="1500760"/>
                  </a:moveTo>
                  <a:lnTo>
                    <a:pt x="7756144" y="1488060"/>
                  </a:lnTo>
                  <a:lnTo>
                    <a:pt x="7756144" y="1500760"/>
                  </a:lnTo>
                  <a:close/>
                  <a:moveTo>
                    <a:pt x="7756144" y="1475360"/>
                  </a:moveTo>
                  <a:lnTo>
                    <a:pt x="7756144" y="1462660"/>
                  </a:lnTo>
                  <a:lnTo>
                    <a:pt x="7756144" y="1475360"/>
                  </a:lnTo>
                  <a:close/>
                  <a:moveTo>
                    <a:pt x="7756144" y="1449960"/>
                  </a:moveTo>
                  <a:lnTo>
                    <a:pt x="7756144" y="1437260"/>
                  </a:lnTo>
                  <a:lnTo>
                    <a:pt x="7756144" y="1449960"/>
                  </a:lnTo>
                  <a:close/>
                  <a:moveTo>
                    <a:pt x="7756144" y="1424560"/>
                  </a:moveTo>
                  <a:lnTo>
                    <a:pt x="7756144" y="1411860"/>
                  </a:lnTo>
                  <a:lnTo>
                    <a:pt x="7756144" y="1424560"/>
                  </a:lnTo>
                  <a:close/>
                  <a:moveTo>
                    <a:pt x="7756144" y="1399160"/>
                  </a:moveTo>
                  <a:lnTo>
                    <a:pt x="7756144" y="1386460"/>
                  </a:lnTo>
                  <a:lnTo>
                    <a:pt x="7756144" y="1399160"/>
                  </a:lnTo>
                  <a:close/>
                  <a:moveTo>
                    <a:pt x="7756144" y="1373760"/>
                  </a:moveTo>
                  <a:lnTo>
                    <a:pt x="7756144" y="1361060"/>
                  </a:lnTo>
                  <a:lnTo>
                    <a:pt x="7756144" y="1373760"/>
                  </a:lnTo>
                  <a:close/>
                  <a:moveTo>
                    <a:pt x="7756144" y="1348360"/>
                  </a:moveTo>
                  <a:lnTo>
                    <a:pt x="7756144" y="1335660"/>
                  </a:lnTo>
                  <a:lnTo>
                    <a:pt x="7756144" y="1348360"/>
                  </a:lnTo>
                  <a:close/>
                  <a:moveTo>
                    <a:pt x="7756144" y="1322960"/>
                  </a:moveTo>
                  <a:lnTo>
                    <a:pt x="7756144" y="1310260"/>
                  </a:lnTo>
                  <a:lnTo>
                    <a:pt x="7756144" y="1322960"/>
                  </a:lnTo>
                  <a:close/>
                  <a:moveTo>
                    <a:pt x="7756144" y="1297560"/>
                  </a:moveTo>
                  <a:lnTo>
                    <a:pt x="7756144" y="1284860"/>
                  </a:lnTo>
                  <a:lnTo>
                    <a:pt x="7756144" y="1297560"/>
                  </a:lnTo>
                  <a:close/>
                  <a:moveTo>
                    <a:pt x="7756144" y="1272160"/>
                  </a:moveTo>
                  <a:lnTo>
                    <a:pt x="7756144" y="1259460"/>
                  </a:lnTo>
                  <a:lnTo>
                    <a:pt x="7756144" y="1272160"/>
                  </a:lnTo>
                  <a:close/>
                  <a:moveTo>
                    <a:pt x="7756144" y="1246760"/>
                  </a:moveTo>
                  <a:lnTo>
                    <a:pt x="7756144" y="1234060"/>
                  </a:lnTo>
                  <a:lnTo>
                    <a:pt x="7756144" y="1246760"/>
                  </a:lnTo>
                  <a:close/>
                  <a:moveTo>
                    <a:pt x="7756144" y="1221360"/>
                  </a:moveTo>
                  <a:lnTo>
                    <a:pt x="7756144" y="1208660"/>
                  </a:lnTo>
                  <a:lnTo>
                    <a:pt x="7756144" y="1221360"/>
                  </a:lnTo>
                  <a:close/>
                  <a:moveTo>
                    <a:pt x="7756144" y="1195960"/>
                  </a:moveTo>
                  <a:lnTo>
                    <a:pt x="7756144" y="1183260"/>
                  </a:lnTo>
                  <a:lnTo>
                    <a:pt x="7756144" y="1195960"/>
                  </a:lnTo>
                  <a:close/>
                  <a:moveTo>
                    <a:pt x="7756144" y="1170560"/>
                  </a:moveTo>
                  <a:lnTo>
                    <a:pt x="7756144" y="1157860"/>
                  </a:lnTo>
                  <a:lnTo>
                    <a:pt x="7756144" y="1170560"/>
                  </a:lnTo>
                  <a:close/>
                  <a:moveTo>
                    <a:pt x="7756144" y="1145160"/>
                  </a:moveTo>
                  <a:lnTo>
                    <a:pt x="7756144" y="1132460"/>
                  </a:lnTo>
                  <a:lnTo>
                    <a:pt x="7756144" y="1145160"/>
                  </a:lnTo>
                  <a:close/>
                  <a:moveTo>
                    <a:pt x="7756144" y="1119760"/>
                  </a:moveTo>
                  <a:lnTo>
                    <a:pt x="7756144" y="1107060"/>
                  </a:lnTo>
                  <a:lnTo>
                    <a:pt x="7756144" y="1119760"/>
                  </a:lnTo>
                  <a:close/>
                  <a:moveTo>
                    <a:pt x="7756144" y="1094360"/>
                  </a:moveTo>
                  <a:lnTo>
                    <a:pt x="7756144" y="1081660"/>
                  </a:lnTo>
                  <a:lnTo>
                    <a:pt x="7756144" y="1094360"/>
                  </a:lnTo>
                  <a:close/>
                  <a:moveTo>
                    <a:pt x="7756144" y="1068960"/>
                  </a:moveTo>
                  <a:lnTo>
                    <a:pt x="7756144" y="1056260"/>
                  </a:lnTo>
                  <a:lnTo>
                    <a:pt x="7756144" y="1068960"/>
                  </a:lnTo>
                  <a:close/>
                  <a:moveTo>
                    <a:pt x="7756144" y="1043560"/>
                  </a:moveTo>
                  <a:lnTo>
                    <a:pt x="7756144" y="1030860"/>
                  </a:lnTo>
                  <a:lnTo>
                    <a:pt x="7756144" y="1043560"/>
                  </a:lnTo>
                  <a:close/>
                  <a:moveTo>
                    <a:pt x="7756144" y="1018160"/>
                  </a:moveTo>
                  <a:lnTo>
                    <a:pt x="7756144" y="1005460"/>
                  </a:lnTo>
                  <a:lnTo>
                    <a:pt x="7756144" y="1018160"/>
                  </a:lnTo>
                  <a:close/>
                  <a:moveTo>
                    <a:pt x="7756144" y="992760"/>
                  </a:moveTo>
                  <a:lnTo>
                    <a:pt x="7756144" y="980060"/>
                  </a:lnTo>
                  <a:lnTo>
                    <a:pt x="7756144" y="992760"/>
                  </a:lnTo>
                  <a:close/>
                  <a:moveTo>
                    <a:pt x="7756144" y="967360"/>
                  </a:moveTo>
                  <a:lnTo>
                    <a:pt x="7756144" y="954660"/>
                  </a:lnTo>
                  <a:lnTo>
                    <a:pt x="7756144" y="967360"/>
                  </a:lnTo>
                  <a:close/>
                  <a:moveTo>
                    <a:pt x="7756144" y="941960"/>
                  </a:moveTo>
                  <a:lnTo>
                    <a:pt x="7756144" y="929260"/>
                  </a:lnTo>
                  <a:lnTo>
                    <a:pt x="7756144" y="941960"/>
                  </a:lnTo>
                  <a:close/>
                  <a:moveTo>
                    <a:pt x="7756144" y="916560"/>
                  </a:moveTo>
                  <a:lnTo>
                    <a:pt x="7756144" y="903860"/>
                  </a:lnTo>
                  <a:lnTo>
                    <a:pt x="7756144" y="916560"/>
                  </a:lnTo>
                  <a:close/>
                  <a:moveTo>
                    <a:pt x="7756144" y="891160"/>
                  </a:moveTo>
                  <a:lnTo>
                    <a:pt x="7756144" y="878460"/>
                  </a:lnTo>
                  <a:lnTo>
                    <a:pt x="7756144" y="891160"/>
                  </a:lnTo>
                  <a:close/>
                  <a:moveTo>
                    <a:pt x="7756144" y="865760"/>
                  </a:moveTo>
                  <a:lnTo>
                    <a:pt x="7756144" y="853060"/>
                  </a:lnTo>
                  <a:lnTo>
                    <a:pt x="7756144" y="865760"/>
                  </a:lnTo>
                  <a:close/>
                  <a:moveTo>
                    <a:pt x="7756144" y="840360"/>
                  </a:moveTo>
                  <a:lnTo>
                    <a:pt x="7756144" y="827660"/>
                  </a:lnTo>
                  <a:lnTo>
                    <a:pt x="7756144" y="840360"/>
                  </a:lnTo>
                  <a:close/>
                  <a:moveTo>
                    <a:pt x="7756144" y="814960"/>
                  </a:moveTo>
                  <a:lnTo>
                    <a:pt x="7756144" y="802260"/>
                  </a:lnTo>
                  <a:lnTo>
                    <a:pt x="7756144" y="814960"/>
                  </a:lnTo>
                  <a:close/>
                  <a:moveTo>
                    <a:pt x="7756144" y="789560"/>
                  </a:moveTo>
                  <a:lnTo>
                    <a:pt x="7756144" y="776860"/>
                  </a:lnTo>
                  <a:lnTo>
                    <a:pt x="7756144" y="789560"/>
                  </a:lnTo>
                  <a:close/>
                  <a:moveTo>
                    <a:pt x="7756144" y="764160"/>
                  </a:moveTo>
                  <a:lnTo>
                    <a:pt x="7756144" y="751460"/>
                  </a:lnTo>
                  <a:lnTo>
                    <a:pt x="7756144" y="764160"/>
                  </a:lnTo>
                  <a:close/>
                  <a:moveTo>
                    <a:pt x="7756144" y="738760"/>
                  </a:moveTo>
                  <a:lnTo>
                    <a:pt x="7756144" y="726060"/>
                  </a:lnTo>
                  <a:lnTo>
                    <a:pt x="7756144" y="738760"/>
                  </a:lnTo>
                  <a:close/>
                  <a:moveTo>
                    <a:pt x="7756144" y="713360"/>
                  </a:moveTo>
                  <a:lnTo>
                    <a:pt x="7756144" y="700660"/>
                  </a:lnTo>
                  <a:lnTo>
                    <a:pt x="7756144" y="713360"/>
                  </a:lnTo>
                  <a:close/>
                  <a:moveTo>
                    <a:pt x="7756144" y="687960"/>
                  </a:moveTo>
                  <a:lnTo>
                    <a:pt x="7756144" y="675260"/>
                  </a:lnTo>
                  <a:lnTo>
                    <a:pt x="7756144" y="687960"/>
                  </a:lnTo>
                  <a:close/>
                  <a:moveTo>
                    <a:pt x="7756144" y="662560"/>
                  </a:moveTo>
                  <a:lnTo>
                    <a:pt x="7756144" y="649860"/>
                  </a:lnTo>
                  <a:lnTo>
                    <a:pt x="7756144" y="662560"/>
                  </a:lnTo>
                  <a:close/>
                  <a:moveTo>
                    <a:pt x="7756144" y="637160"/>
                  </a:moveTo>
                  <a:lnTo>
                    <a:pt x="7756144" y="624460"/>
                  </a:lnTo>
                  <a:lnTo>
                    <a:pt x="7756144" y="637160"/>
                  </a:lnTo>
                  <a:close/>
                  <a:moveTo>
                    <a:pt x="7756144" y="611760"/>
                  </a:moveTo>
                  <a:lnTo>
                    <a:pt x="7756144" y="599060"/>
                  </a:lnTo>
                  <a:lnTo>
                    <a:pt x="7756144" y="611760"/>
                  </a:lnTo>
                  <a:close/>
                  <a:moveTo>
                    <a:pt x="7756144" y="586360"/>
                  </a:moveTo>
                  <a:lnTo>
                    <a:pt x="7756144" y="573660"/>
                  </a:lnTo>
                  <a:lnTo>
                    <a:pt x="7756144" y="586360"/>
                  </a:lnTo>
                  <a:close/>
                  <a:moveTo>
                    <a:pt x="7756144" y="560960"/>
                  </a:moveTo>
                  <a:lnTo>
                    <a:pt x="7756144" y="548260"/>
                  </a:lnTo>
                  <a:lnTo>
                    <a:pt x="7756144" y="560960"/>
                  </a:lnTo>
                  <a:close/>
                  <a:moveTo>
                    <a:pt x="7756144" y="535560"/>
                  </a:moveTo>
                  <a:lnTo>
                    <a:pt x="7756144" y="522860"/>
                  </a:lnTo>
                  <a:lnTo>
                    <a:pt x="7756144" y="535560"/>
                  </a:lnTo>
                  <a:close/>
                  <a:moveTo>
                    <a:pt x="7756144" y="510160"/>
                  </a:moveTo>
                  <a:lnTo>
                    <a:pt x="7756144" y="497460"/>
                  </a:lnTo>
                  <a:lnTo>
                    <a:pt x="7756144" y="510160"/>
                  </a:lnTo>
                  <a:close/>
                  <a:moveTo>
                    <a:pt x="7756144" y="484760"/>
                  </a:moveTo>
                  <a:lnTo>
                    <a:pt x="7756144" y="472060"/>
                  </a:lnTo>
                  <a:lnTo>
                    <a:pt x="7756144" y="484760"/>
                  </a:lnTo>
                  <a:close/>
                  <a:moveTo>
                    <a:pt x="7756144" y="459360"/>
                  </a:moveTo>
                  <a:lnTo>
                    <a:pt x="7756144" y="446660"/>
                  </a:lnTo>
                  <a:lnTo>
                    <a:pt x="7756144" y="459360"/>
                  </a:lnTo>
                  <a:close/>
                  <a:moveTo>
                    <a:pt x="7756144" y="433960"/>
                  </a:moveTo>
                  <a:lnTo>
                    <a:pt x="7756144" y="421260"/>
                  </a:lnTo>
                  <a:lnTo>
                    <a:pt x="7756144" y="433960"/>
                  </a:lnTo>
                  <a:close/>
                  <a:moveTo>
                    <a:pt x="7756144" y="408560"/>
                  </a:moveTo>
                  <a:lnTo>
                    <a:pt x="7756144" y="395860"/>
                  </a:lnTo>
                  <a:lnTo>
                    <a:pt x="7756144" y="408560"/>
                  </a:lnTo>
                  <a:close/>
                  <a:moveTo>
                    <a:pt x="7756144" y="383160"/>
                  </a:moveTo>
                  <a:lnTo>
                    <a:pt x="7756144" y="370460"/>
                  </a:lnTo>
                  <a:lnTo>
                    <a:pt x="7756144" y="383160"/>
                  </a:lnTo>
                  <a:close/>
                  <a:moveTo>
                    <a:pt x="7756144" y="357760"/>
                  </a:moveTo>
                  <a:lnTo>
                    <a:pt x="7756144" y="345060"/>
                  </a:lnTo>
                  <a:lnTo>
                    <a:pt x="7756144" y="357760"/>
                  </a:lnTo>
                  <a:close/>
                  <a:moveTo>
                    <a:pt x="7756144" y="332360"/>
                  </a:moveTo>
                  <a:lnTo>
                    <a:pt x="7756144" y="319660"/>
                  </a:lnTo>
                  <a:lnTo>
                    <a:pt x="7756144" y="332360"/>
                  </a:lnTo>
                  <a:close/>
                  <a:moveTo>
                    <a:pt x="7756144" y="306960"/>
                  </a:moveTo>
                  <a:lnTo>
                    <a:pt x="7756144" y="294260"/>
                  </a:lnTo>
                  <a:lnTo>
                    <a:pt x="7756144" y="306960"/>
                  </a:lnTo>
                  <a:close/>
                  <a:moveTo>
                    <a:pt x="7756144" y="281560"/>
                  </a:moveTo>
                  <a:lnTo>
                    <a:pt x="7756144" y="268860"/>
                  </a:lnTo>
                  <a:lnTo>
                    <a:pt x="7756144" y="281560"/>
                  </a:lnTo>
                  <a:close/>
                  <a:moveTo>
                    <a:pt x="7756144" y="256160"/>
                  </a:moveTo>
                  <a:lnTo>
                    <a:pt x="7756144" y="243460"/>
                  </a:lnTo>
                  <a:lnTo>
                    <a:pt x="7756144" y="256160"/>
                  </a:lnTo>
                  <a:close/>
                  <a:moveTo>
                    <a:pt x="7756144" y="230760"/>
                  </a:moveTo>
                  <a:lnTo>
                    <a:pt x="7756144" y="218060"/>
                  </a:lnTo>
                  <a:lnTo>
                    <a:pt x="7756144" y="230760"/>
                  </a:lnTo>
                  <a:close/>
                  <a:moveTo>
                    <a:pt x="7756144" y="205360"/>
                  </a:moveTo>
                  <a:lnTo>
                    <a:pt x="7756144" y="192660"/>
                  </a:lnTo>
                  <a:lnTo>
                    <a:pt x="7756144" y="205360"/>
                  </a:lnTo>
                  <a:close/>
                  <a:moveTo>
                    <a:pt x="7756144" y="179960"/>
                  </a:moveTo>
                  <a:lnTo>
                    <a:pt x="7756144" y="167260"/>
                  </a:lnTo>
                  <a:lnTo>
                    <a:pt x="7756144" y="179960"/>
                  </a:lnTo>
                  <a:close/>
                  <a:moveTo>
                    <a:pt x="7756144" y="154560"/>
                  </a:moveTo>
                  <a:lnTo>
                    <a:pt x="7756144" y="141860"/>
                  </a:lnTo>
                  <a:lnTo>
                    <a:pt x="7756144" y="154560"/>
                  </a:lnTo>
                  <a:close/>
                  <a:moveTo>
                    <a:pt x="7756144" y="129160"/>
                  </a:moveTo>
                  <a:lnTo>
                    <a:pt x="7756144" y="116460"/>
                  </a:lnTo>
                  <a:lnTo>
                    <a:pt x="7756144" y="129160"/>
                  </a:lnTo>
                  <a:close/>
                  <a:moveTo>
                    <a:pt x="7756144" y="103760"/>
                  </a:moveTo>
                  <a:lnTo>
                    <a:pt x="7756144" y="91060"/>
                  </a:lnTo>
                  <a:lnTo>
                    <a:pt x="7756144" y="103760"/>
                  </a:lnTo>
                  <a:close/>
                  <a:moveTo>
                    <a:pt x="7756144" y="78360"/>
                  </a:moveTo>
                  <a:lnTo>
                    <a:pt x="7756144" y="65660"/>
                  </a:lnTo>
                  <a:lnTo>
                    <a:pt x="7756144" y="78360"/>
                  </a:lnTo>
                  <a:close/>
                  <a:moveTo>
                    <a:pt x="7756144" y="52960"/>
                  </a:moveTo>
                  <a:lnTo>
                    <a:pt x="7756144" y="40260"/>
                  </a:lnTo>
                  <a:lnTo>
                    <a:pt x="7756144" y="52960"/>
                  </a:lnTo>
                  <a:close/>
                  <a:moveTo>
                    <a:pt x="7756144" y="27560"/>
                  </a:moveTo>
                  <a:lnTo>
                    <a:pt x="7756144" y="14860"/>
                  </a:lnTo>
                  <a:lnTo>
                    <a:pt x="7756144" y="27560"/>
                  </a:lnTo>
                  <a:close/>
                  <a:moveTo>
                    <a:pt x="7749794" y="0"/>
                  </a:moveTo>
                  <a:lnTo>
                    <a:pt x="7762494" y="0"/>
                  </a:lnTo>
                  <a:lnTo>
                    <a:pt x="7762494" y="12700"/>
                  </a:lnTo>
                  <a:lnTo>
                    <a:pt x="7749794" y="12700"/>
                  </a:lnTo>
                  <a:close/>
                </a:path>
              </a:pathLst>
            </a:custGeom>
            <a:solidFill>
              <a:srgbClr val="FFFFFF"/>
            </a:solidFill>
          </p:spPr>
          <p:txBody>
            <a:bodyPr/>
            <a:lstStyle/>
            <a:p>
              <a:endParaRPr lang="pt-BR"/>
            </a:p>
          </p:txBody>
        </p:sp>
        <p:sp>
          <p:nvSpPr>
            <p:cNvPr id="45" name="TextBox 45"/>
            <p:cNvSpPr txBox="1"/>
            <p:nvPr/>
          </p:nvSpPr>
          <p:spPr>
            <a:xfrm>
              <a:off x="0" y="0"/>
              <a:ext cx="3695100" cy="15517900"/>
            </a:xfrm>
            <a:prstGeom prst="rect">
              <a:avLst/>
            </a:prstGeom>
          </p:spPr>
          <p:txBody>
            <a:bodyPr lIns="50800" tIns="50800" rIns="50800" bIns="50800" rtlCol="0" anchor="t"/>
            <a:lstStyle/>
            <a:p>
              <a:pPr algn="just">
                <a:lnSpc>
                  <a:spcPts val="1679"/>
                </a:lnSpc>
              </a:pPr>
              <a:r>
                <a:rPr lang="en-US" sz="1399" spc="-55">
                  <a:solidFill>
                    <a:srgbClr val="000000"/>
                  </a:solidFill>
                  <a:latin typeface="Open Sans"/>
                  <a:ea typeface="Open Sans"/>
                  <a:cs typeface="Open Sans"/>
                  <a:sym typeface="Open Sans"/>
                </a:rPr>
                <a:t>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a:t>
              </a:r>
            </a:p>
          </p:txBody>
        </p:sp>
      </p:grpSp>
      <p:grpSp>
        <p:nvGrpSpPr>
          <p:cNvPr id="46" name="Group 46"/>
          <p:cNvGrpSpPr/>
          <p:nvPr/>
        </p:nvGrpSpPr>
        <p:grpSpPr>
          <a:xfrm>
            <a:off x="6872412" y="14733337"/>
            <a:ext cx="2771325" cy="2217825"/>
            <a:chOff x="0" y="0"/>
            <a:chExt cx="3695100" cy="2957100"/>
          </a:xfrm>
        </p:grpSpPr>
        <p:sp>
          <p:nvSpPr>
            <p:cNvPr id="47" name="Freeform 47"/>
            <p:cNvSpPr/>
            <p:nvPr/>
          </p:nvSpPr>
          <p:spPr>
            <a:xfrm>
              <a:off x="-1457325" y="0"/>
              <a:ext cx="5152390" cy="2969895"/>
            </a:xfrm>
            <a:custGeom>
              <a:avLst/>
              <a:gdLst/>
              <a:ahLst/>
              <a:cxnLst/>
              <a:rect l="l" t="t" r="r" b="b"/>
              <a:pathLst>
                <a:path w="5152390" h="2969895">
                  <a:moveTo>
                    <a:pt x="1489075" y="0"/>
                  </a:moveTo>
                  <a:lnTo>
                    <a:pt x="1501775" y="0"/>
                  </a:lnTo>
                  <a:lnTo>
                    <a:pt x="1501775" y="12700"/>
                  </a:lnTo>
                  <a:lnTo>
                    <a:pt x="1489075" y="12700"/>
                  </a:lnTo>
                  <a:close/>
                  <a:moveTo>
                    <a:pt x="1514475" y="12700"/>
                  </a:moveTo>
                  <a:lnTo>
                    <a:pt x="1527175" y="12700"/>
                  </a:lnTo>
                  <a:lnTo>
                    <a:pt x="1514475" y="12700"/>
                  </a:lnTo>
                  <a:close/>
                  <a:moveTo>
                    <a:pt x="1539875" y="12700"/>
                  </a:moveTo>
                  <a:lnTo>
                    <a:pt x="1552575" y="12700"/>
                  </a:lnTo>
                  <a:lnTo>
                    <a:pt x="1539875" y="12700"/>
                  </a:lnTo>
                  <a:close/>
                  <a:moveTo>
                    <a:pt x="1565275" y="12700"/>
                  </a:moveTo>
                  <a:lnTo>
                    <a:pt x="1577975" y="12700"/>
                  </a:lnTo>
                  <a:lnTo>
                    <a:pt x="1565275" y="12700"/>
                  </a:lnTo>
                  <a:close/>
                  <a:moveTo>
                    <a:pt x="1590675" y="12700"/>
                  </a:moveTo>
                  <a:lnTo>
                    <a:pt x="1603375" y="12700"/>
                  </a:lnTo>
                  <a:lnTo>
                    <a:pt x="1590675" y="12700"/>
                  </a:lnTo>
                  <a:close/>
                  <a:moveTo>
                    <a:pt x="1616075" y="12700"/>
                  </a:moveTo>
                  <a:lnTo>
                    <a:pt x="1628775" y="12700"/>
                  </a:lnTo>
                  <a:lnTo>
                    <a:pt x="1616075" y="12700"/>
                  </a:lnTo>
                  <a:close/>
                  <a:moveTo>
                    <a:pt x="1641475" y="12700"/>
                  </a:moveTo>
                  <a:lnTo>
                    <a:pt x="1654175" y="12700"/>
                  </a:lnTo>
                  <a:lnTo>
                    <a:pt x="1641475" y="12700"/>
                  </a:lnTo>
                  <a:close/>
                  <a:moveTo>
                    <a:pt x="1666875" y="12700"/>
                  </a:moveTo>
                  <a:lnTo>
                    <a:pt x="1679575" y="12700"/>
                  </a:lnTo>
                  <a:lnTo>
                    <a:pt x="1666875" y="12700"/>
                  </a:lnTo>
                  <a:close/>
                  <a:moveTo>
                    <a:pt x="1692275" y="12700"/>
                  </a:moveTo>
                  <a:lnTo>
                    <a:pt x="1704975" y="12700"/>
                  </a:lnTo>
                  <a:lnTo>
                    <a:pt x="1692275" y="12700"/>
                  </a:lnTo>
                  <a:close/>
                  <a:moveTo>
                    <a:pt x="1717675" y="12700"/>
                  </a:moveTo>
                  <a:lnTo>
                    <a:pt x="1730375" y="12700"/>
                  </a:lnTo>
                  <a:lnTo>
                    <a:pt x="1717675" y="12700"/>
                  </a:lnTo>
                  <a:close/>
                  <a:moveTo>
                    <a:pt x="1743075" y="12700"/>
                  </a:moveTo>
                  <a:lnTo>
                    <a:pt x="1755775" y="12700"/>
                  </a:lnTo>
                  <a:lnTo>
                    <a:pt x="1743075" y="12700"/>
                  </a:lnTo>
                  <a:close/>
                  <a:moveTo>
                    <a:pt x="1768475" y="12700"/>
                  </a:moveTo>
                  <a:lnTo>
                    <a:pt x="1781175" y="12700"/>
                  </a:lnTo>
                  <a:lnTo>
                    <a:pt x="1768475" y="12700"/>
                  </a:lnTo>
                  <a:close/>
                  <a:moveTo>
                    <a:pt x="1793875" y="12700"/>
                  </a:moveTo>
                  <a:lnTo>
                    <a:pt x="1806575" y="12700"/>
                  </a:lnTo>
                  <a:lnTo>
                    <a:pt x="1793875" y="12700"/>
                  </a:lnTo>
                  <a:close/>
                  <a:moveTo>
                    <a:pt x="1819275" y="12700"/>
                  </a:moveTo>
                  <a:lnTo>
                    <a:pt x="1831975" y="12700"/>
                  </a:lnTo>
                  <a:lnTo>
                    <a:pt x="1819275" y="12700"/>
                  </a:lnTo>
                  <a:close/>
                  <a:moveTo>
                    <a:pt x="1844675" y="12700"/>
                  </a:moveTo>
                  <a:lnTo>
                    <a:pt x="1857375" y="12700"/>
                  </a:lnTo>
                  <a:lnTo>
                    <a:pt x="1844675" y="12700"/>
                  </a:lnTo>
                  <a:close/>
                  <a:moveTo>
                    <a:pt x="1870075" y="12700"/>
                  </a:moveTo>
                  <a:lnTo>
                    <a:pt x="1882775" y="12700"/>
                  </a:lnTo>
                  <a:lnTo>
                    <a:pt x="1870075" y="12700"/>
                  </a:lnTo>
                  <a:close/>
                  <a:moveTo>
                    <a:pt x="1895475" y="12700"/>
                  </a:moveTo>
                  <a:lnTo>
                    <a:pt x="1908175" y="12700"/>
                  </a:lnTo>
                  <a:lnTo>
                    <a:pt x="1895475" y="12700"/>
                  </a:lnTo>
                  <a:close/>
                  <a:moveTo>
                    <a:pt x="1920875" y="12700"/>
                  </a:moveTo>
                  <a:lnTo>
                    <a:pt x="1933575" y="12700"/>
                  </a:lnTo>
                  <a:lnTo>
                    <a:pt x="1920875" y="12700"/>
                  </a:lnTo>
                  <a:close/>
                  <a:moveTo>
                    <a:pt x="1946275" y="12700"/>
                  </a:moveTo>
                  <a:lnTo>
                    <a:pt x="1958975" y="12700"/>
                  </a:lnTo>
                  <a:lnTo>
                    <a:pt x="1946275" y="12700"/>
                  </a:lnTo>
                  <a:close/>
                  <a:moveTo>
                    <a:pt x="1971675" y="12700"/>
                  </a:moveTo>
                  <a:lnTo>
                    <a:pt x="1984375" y="12700"/>
                  </a:lnTo>
                  <a:lnTo>
                    <a:pt x="1971675" y="12700"/>
                  </a:lnTo>
                  <a:close/>
                  <a:moveTo>
                    <a:pt x="1997075" y="12700"/>
                  </a:moveTo>
                  <a:lnTo>
                    <a:pt x="2009775" y="12700"/>
                  </a:lnTo>
                  <a:lnTo>
                    <a:pt x="1997075" y="12700"/>
                  </a:lnTo>
                  <a:close/>
                  <a:moveTo>
                    <a:pt x="2022475" y="12700"/>
                  </a:moveTo>
                  <a:lnTo>
                    <a:pt x="2035175" y="12700"/>
                  </a:lnTo>
                  <a:lnTo>
                    <a:pt x="2022475" y="12700"/>
                  </a:lnTo>
                  <a:close/>
                  <a:moveTo>
                    <a:pt x="2047875" y="12700"/>
                  </a:moveTo>
                  <a:lnTo>
                    <a:pt x="2060575" y="12700"/>
                  </a:lnTo>
                  <a:lnTo>
                    <a:pt x="2047875" y="12700"/>
                  </a:lnTo>
                  <a:close/>
                  <a:moveTo>
                    <a:pt x="2073275" y="12700"/>
                  </a:moveTo>
                  <a:lnTo>
                    <a:pt x="2085975" y="12700"/>
                  </a:lnTo>
                  <a:lnTo>
                    <a:pt x="2073275" y="12700"/>
                  </a:lnTo>
                  <a:close/>
                  <a:moveTo>
                    <a:pt x="2098675" y="12700"/>
                  </a:moveTo>
                  <a:lnTo>
                    <a:pt x="2111375" y="12700"/>
                  </a:lnTo>
                  <a:lnTo>
                    <a:pt x="2098675" y="12700"/>
                  </a:lnTo>
                  <a:close/>
                  <a:moveTo>
                    <a:pt x="2124075" y="12700"/>
                  </a:moveTo>
                  <a:lnTo>
                    <a:pt x="2136775" y="12700"/>
                  </a:lnTo>
                  <a:lnTo>
                    <a:pt x="2124075" y="12700"/>
                  </a:lnTo>
                  <a:close/>
                  <a:moveTo>
                    <a:pt x="2149475" y="12700"/>
                  </a:moveTo>
                  <a:lnTo>
                    <a:pt x="2162175" y="12700"/>
                  </a:lnTo>
                  <a:lnTo>
                    <a:pt x="2149475" y="12700"/>
                  </a:lnTo>
                  <a:close/>
                  <a:moveTo>
                    <a:pt x="2174875" y="12700"/>
                  </a:moveTo>
                  <a:lnTo>
                    <a:pt x="2187575" y="12700"/>
                  </a:lnTo>
                  <a:lnTo>
                    <a:pt x="2174875" y="12700"/>
                  </a:lnTo>
                  <a:close/>
                  <a:moveTo>
                    <a:pt x="2200275" y="12700"/>
                  </a:moveTo>
                  <a:lnTo>
                    <a:pt x="2212975" y="12700"/>
                  </a:lnTo>
                  <a:lnTo>
                    <a:pt x="2200275" y="12700"/>
                  </a:lnTo>
                  <a:close/>
                  <a:moveTo>
                    <a:pt x="2225675" y="12700"/>
                  </a:moveTo>
                  <a:lnTo>
                    <a:pt x="2238375" y="12700"/>
                  </a:lnTo>
                  <a:lnTo>
                    <a:pt x="2225675" y="12700"/>
                  </a:lnTo>
                  <a:close/>
                  <a:moveTo>
                    <a:pt x="2251075" y="12700"/>
                  </a:moveTo>
                  <a:lnTo>
                    <a:pt x="2263775" y="12700"/>
                  </a:lnTo>
                  <a:lnTo>
                    <a:pt x="2251075" y="12700"/>
                  </a:lnTo>
                  <a:close/>
                  <a:moveTo>
                    <a:pt x="2276475" y="12700"/>
                  </a:moveTo>
                  <a:lnTo>
                    <a:pt x="2289175" y="12700"/>
                  </a:lnTo>
                  <a:lnTo>
                    <a:pt x="2276475" y="12700"/>
                  </a:lnTo>
                  <a:close/>
                  <a:moveTo>
                    <a:pt x="2301875" y="12700"/>
                  </a:moveTo>
                  <a:lnTo>
                    <a:pt x="2314575" y="12700"/>
                  </a:lnTo>
                  <a:lnTo>
                    <a:pt x="2301875" y="12700"/>
                  </a:lnTo>
                  <a:close/>
                  <a:moveTo>
                    <a:pt x="2327275" y="12700"/>
                  </a:moveTo>
                  <a:lnTo>
                    <a:pt x="2339975" y="12700"/>
                  </a:lnTo>
                  <a:lnTo>
                    <a:pt x="2327275" y="12700"/>
                  </a:lnTo>
                  <a:close/>
                  <a:moveTo>
                    <a:pt x="2352675" y="12700"/>
                  </a:moveTo>
                  <a:lnTo>
                    <a:pt x="2365375" y="12700"/>
                  </a:lnTo>
                  <a:lnTo>
                    <a:pt x="2352675" y="12700"/>
                  </a:lnTo>
                  <a:close/>
                  <a:moveTo>
                    <a:pt x="2378075" y="12700"/>
                  </a:moveTo>
                  <a:lnTo>
                    <a:pt x="2390775" y="12700"/>
                  </a:lnTo>
                  <a:lnTo>
                    <a:pt x="2378075" y="12700"/>
                  </a:lnTo>
                  <a:close/>
                  <a:moveTo>
                    <a:pt x="2403475" y="12700"/>
                  </a:moveTo>
                  <a:lnTo>
                    <a:pt x="2416175" y="12700"/>
                  </a:lnTo>
                  <a:lnTo>
                    <a:pt x="2403475" y="12700"/>
                  </a:lnTo>
                  <a:close/>
                  <a:moveTo>
                    <a:pt x="2428875" y="12700"/>
                  </a:moveTo>
                  <a:lnTo>
                    <a:pt x="2441575" y="12700"/>
                  </a:lnTo>
                  <a:lnTo>
                    <a:pt x="2428875" y="12700"/>
                  </a:lnTo>
                  <a:close/>
                  <a:moveTo>
                    <a:pt x="2454275" y="12700"/>
                  </a:moveTo>
                  <a:lnTo>
                    <a:pt x="2466975" y="12700"/>
                  </a:lnTo>
                  <a:lnTo>
                    <a:pt x="2454275" y="12700"/>
                  </a:lnTo>
                  <a:close/>
                  <a:moveTo>
                    <a:pt x="2479675" y="12700"/>
                  </a:moveTo>
                  <a:lnTo>
                    <a:pt x="2492375" y="12700"/>
                  </a:lnTo>
                  <a:lnTo>
                    <a:pt x="2479675" y="12700"/>
                  </a:lnTo>
                  <a:close/>
                  <a:moveTo>
                    <a:pt x="2505075" y="12700"/>
                  </a:moveTo>
                  <a:lnTo>
                    <a:pt x="2517775" y="12700"/>
                  </a:lnTo>
                  <a:lnTo>
                    <a:pt x="2505075" y="12700"/>
                  </a:lnTo>
                  <a:close/>
                  <a:moveTo>
                    <a:pt x="2530475" y="12700"/>
                  </a:moveTo>
                  <a:lnTo>
                    <a:pt x="2543175" y="12700"/>
                  </a:lnTo>
                  <a:lnTo>
                    <a:pt x="2530475" y="12700"/>
                  </a:lnTo>
                  <a:close/>
                  <a:moveTo>
                    <a:pt x="2555875" y="12700"/>
                  </a:moveTo>
                  <a:lnTo>
                    <a:pt x="2568575" y="12700"/>
                  </a:lnTo>
                  <a:lnTo>
                    <a:pt x="2555875" y="12700"/>
                  </a:lnTo>
                  <a:close/>
                  <a:moveTo>
                    <a:pt x="2581275" y="12700"/>
                  </a:moveTo>
                  <a:lnTo>
                    <a:pt x="2593975" y="12700"/>
                  </a:lnTo>
                  <a:lnTo>
                    <a:pt x="2581275" y="12700"/>
                  </a:lnTo>
                  <a:close/>
                  <a:moveTo>
                    <a:pt x="2606675" y="12700"/>
                  </a:moveTo>
                  <a:lnTo>
                    <a:pt x="2619375" y="12700"/>
                  </a:lnTo>
                  <a:lnTo>
                    <a:pt x="2606675" y="12700"/>
                  </a:lnTo>
                  <a:close/>
                  <a:moveTo>
                    <a:pt x="2632075" y="12700"/>
                  </a:moveTo>
                  <a:lnTo>
                    <a:pt x="2644775" y="12700"/>
                  </a:lnTo>
                  <a:lnTo>
                    <a:pt x="2632075" y="12700"/>
                  </a:lnTo>
                  <a:close/>
                  <a:moveTo>
                    <a:pt x="2657475" y="12700"/>
                  </a:moveTo>
                  <a:lnTo>
                    <a:pt x="2670175" y="12700"/>
                  </a:lnTo>
                  <a:lnTo>
                    <a:pt x="2657475" y="12700"/>
                  </a:lnTo>
                  <a:close/>
                  <a:moveTo>
                    <a:pt x="2682875" y="12700"/>
                  </a:moveTo>
                  <a:lnTo>
                    <a:pt x="2695575" y="12700"/>
                  </a:lnTo>
                  <a:lnTo>
                    <a:pt x="2682875" y="12700"/>
                  </a:lnTo>
                  <a:close/>
                  <a:moveTo>
                    <a:pt x="2708275" y="12700"/>
                  </a:moveTo>
                  <a:lnTo>
                    <a:pt x="2720975" y="12700"/>
                  </a:lnTo>
                  <a:lnTo>
                    <a:pt x="2708275" y="12700"/>
                  </a:lnTo>
                  <a:close/>
                  <a:moveTo>
                    <a:pt x="2733675" y="12700"/>
                  </a:moveTo>
                  <a:lnTo>
                    <a:pt x="2746375" y="12700"/>
                  </a:lnTo>
                  <a:lnTo>
                    <a:pt x="2733675" y="12700"/>
                  </a:lnTo>
                  <a:close/>
                  <a:moveTo>
                    <a:pt x="2759075" y="12700"/>
                  </a:moveTo>
                  <a:lnTo>
                    <a:pt x="2771775" y="12700"/>
                  </a:lnTo>
                  <a:lnTo>
                    <a:pt x="2759075" y="12700"/>
                  </a:lnTo>
                  <a:close/>
                  <a:moveTo>
                    <a:pt x="2784475" y="12700"/>
                  </a:moveTo>
                  <a:lnTo>
                    <a:pt x="2797175" y="12700"/>
                  </a:lnTo>
                  <a:lnTo>
                    <a:pt x="2784475" y="12700"/>
                  </a:lnTo>
                  <a:close/>
                  <a:moveTo>
                    <a:pt x="2809875" y="12700"/>
                  </a:moveTo>
                  <a:lnTo>
                    <a:pt x="2822575" y="12700"/>
                  </a:lnTo>
                  <a:lnTo>
                    <a:pt x="2809875" y="12700"/>
                  </a:lnTo>
                  <a:close/>
                  <a:moveTo>
                    <a:pt x="2835275" y="12700"/>
                  </a:moveTo>
                  <a:lnTo>
                    <a:pt x="2847975" y="12700"/>
                  </a:lnTo>
                  <a:lnTo>
                    <a:pt x="2835275" y="12700"/>
                  </a:lnTo>
                  <a:close/>
                  <a:moveTo>
                    <a:pt x="2860675" y="12700"/>
                  </a:moveTo>
                  <a:lnTo>
                    <a:pt x="2873375" y="12700"/>
                  </a:lnTo>
                  <a:lnTo>
                    <a:pt x="2860675" y="12700"/>
                  </a:lnTo>
                  <a:close/>
                  <a:moveTo>
                    <a:pt x="2886075" y="12700"/>
                  </a:moveTo>
                  <a:lnTo>
                    <a:pt x="2898775" y="12700"/>
                  </a:lnTo>
                  <a:lnTo>
                    <a:pt x="2886075" y="12700"/>
                  </a:lnTo>
                  <a:close/>
                  <a:moveTo>
                    <a:pt x="2911475" y="12700"/>
                  </a:moveTo>
                  <a:lnTo>
                    <a:pt x="2924175" y="12700"/>
                  </a:lnTo>
                  <a:lnTo>
                    <a:pt x="2911475" y="12700"/>
                  </a:lnTo>
                  <a:close/>
                  <a:moveTo>
                    <a:pt x="2936875" y="12700"/>
                  </a:moveTo>
                  <a:lnTo>
                    <a:pt x="2949575" y="12700"/>
                  </a:lnTo>
                  <a:lnTo>
                    <a:pt x="2936875" y="12700"/>
                  </a:lnTo>
                  <a:close/>
                  <a:moveTo>
                    <a:pt x="2962275" y="12700"/>
                  </a:moveTo>
                  <a:lnTo>
                    <a:pt x="2974975" y="12700"/>
                  </a:lnTo>
                  <a:lnTo>
                    <a:pt x="2962275" y="12700"/>
                  </a:lnTo>
                  <a:close/>
                  <a:moveTo>
                    <a:pt x="2987675" y="12700"/>
                  </a:moveTo>
                  <a:lnTo>
                    <a:pt x="3000375" y="12700"/>
                  </a:lnTo>
                  <a:lnTo>
                    <a:pt x="2987675" y="12700"/>
                  </a:lnTo>
                  <a:close/>
                  <a:moveTo>
                    <a:pt x="3013075" y="12700"/>
                  </a:moveTo>
                  <a:lnTo>
                    <a:pt x="3025775" y="12700"/>
                  </a:lnTo>
                  <a:lnTo>
                    <a:pt x="3013075" y="12700"/>
                  </a:lnTo>
                  <a:close/>
                  <a:moveTo>
                    <a:pt x="3038475" y="12700"/>
                  </a:moveTo>
                  <a:lnTo>
                    <a:pt x="3051175" y="12700"/>
                  </a:lnTo>
                  <a:lnTo>
                    <a:pt x="3038475" y="12700"/>
                  </a:lnTo>
                  <a:close/>
                  <a:moveTo>
                    <a:pt x="3063875" y="12700"/>
                  </a:moveTo>
                  <a:lnTo>
                    <a:pt x="3076575" y="12700"/>
                  </a:lnTo>
                  <a:lnTo>
                    <a:pt x="3063875" y="12700"/>
                  </a:lnTo>
                  <a:close/>
                  <a:moveTo>
                    <a:pt x="3089275" y="12700"/>
                  </a:moveTo>
                  <a:lnTo>
                    <a:pt x="3101975" y="12700"/>
                  </a:lnTo>
                  <a:lnTo>
                    <a:pt x="3089275" y="12700"/>
                  </a:lnTo>
                  <a:close/>
                  <a:moveTo>
                    <a:pt x="3114675" y="12700"/>
                  </a:moveTo>
                  <a:lnTo>
                    <a:pt x="3127375" y="12700"/>
                  </a:lnTo>
                  <a:lnTo>
                    <a:pt x="3114675" y="12700"/>
                  </a:lnTo>
                  <a:close/>
                  <a:moveTo>
                    <a:pt x="3140075" y="12700"/>
                  </a:moveTo>
                  <a:lnTo>
                    <a:pt x="3152775" y="12700"/>
                  </a:lnTo>
                  <a:lnTo>
                    <a:pt x="3140075" y="12700"/>
                  </a:lnTo>
                  <a:close/>
                  <a:moveTo>
                    <a:pt x="3165475" y="12700"/>
                  </a:moveTo>
                  <a:lnTo>
                    <a:pt x="3178175" y="12700"/>
                  </a:lnTo>
                  <a:lnTo>
                    <a:pt x="3165475" y="12700"/>
                  </a:lnTo>
                  <a:close/>
                  <a:moveTo>
                    <a:pt x="3190875" y="12700"/>
                  </a:moveTo>
                  <a:lnTo>
                    <a:pt x="3203575" y="12700"/>
                  </a:lnTo>
                  <a:lnTo>
                    <a:pt x="3190875" y="12700"/>
                  </a:lnTo>
                  <a:close/>
                  <a:moveTo>
                    <a:pt x="3216275" y="12700"/>
                  </a:moveTo>
                  <a:lnTo>
                    <a:pt x="3228975" y="12700"/>
                  </a:lnTo>
                  <a:lnTo>
                    <a:pt x="3216275" y="12700"/>
                  </a:lnTo>
                  <a:close/>
                  <a:moveTo>
                    <a:pt x="3241675" y="12700"/>
                  </a:moveTo>
                  <a:lnTo>
                    <a:pt x="3254375" y="12700"/>
                  </a:lnTo>
                  <a:lnTo>
                    <a:pt x="3241675" y="12700"/>
                  </a:lnTo>
                  <a:close/>
                  <a:moveTo>
                    <a:pt x="3267075" y="12700"/>
                  </a:moveTo>
                  <a:lnTo>
                    <a:pt x="3279775" y="12700"/>
                  </a:lnTo>
                  <a:lnTo>
                    <a:pt x="3267075" y="12700"/>
                  </a:lnTo>
                  <a:close/>
                  <a:moveTo>
                    <a:pt x="3292475" y="12700"/>
                  </a:moveTo>
                  <a:lnTo>
                    <a:pt x="3305175" y="12700"/>
                  </a:lnTo>
                  <a:lnTo>
                    <a:pt x="3292475" y="12700"/>
                  </a:lnTo>
                  <a:close/>
                  <a:moveTo>
                    <a:pt x="3317875" y="12700"/>
                  </a:moveTo>
                  <a:lnTo>
                    <a:pt x="3330575" y="12700"/>
                  </a:lnTo>
                  <a:lnTo>
                    <a:pt x="3317875" y="12700"/>
                  </a:lnTo>
                  <a:close/>
                  <a:moveTo>
                    <a:pt x="3343275" y="12700"/>
                  </a:moveTo>
                  <a:lnTo>
                    <a:pt x="3355975" y="12700"/>
                  </a:lnTo>
                  <a:lnTo>
                    <a:pt x="3343275" y="12700"/>
                  </a:lnTo>
                  <a:close/>
                  <a:moveTo>
                    <a:pt x="3368675" y="12700"/>
                  </a:moveTo>
                  <a:lnTo>
                    <a:pt x="3381375" y="12700"/>
                  </a:lnTo>
                  <a:lnTo>
                    <a:pt x="3368675" y="12700"/>
                  </a:lnTo>
                  <a:close/>
                  <a:moveTo>
                    <a:pt x="3394075" y="12700"/>
                  </a:moveTo>
                  <a:lnTo>
                    <a:pt x="3406775" y="12700"/>
                  </a:lnTo>
                  <a:lnTo>
                    <a:pt x="3394075" y="12700"/>
                  </a:lnTo>
                  <a:close/>
                  <a:moveTo>
                    <a:pt x="3419475" y="12700"/>
                  </a:moveTo>
                  <a:lnTo>
                    <a:pt x="3432175" y="12700"/>
                  </a:lnTo>
                  <a:lnTo>
                    <a:pt x="3419475" y="12700"/>
                  </a:lnTo>
                  <a:close/>
                  <a:moveTo>
                    <a:pt x="3444875" y="12700"/>
                  </a:moveTo>
                  <a:lnTo>
                    <a:pt x="3457575" y="12700"/>
                  </a:lnTo>
                  <a:lnTo>
                    <a:pt x="3444875" y="12700"/>
                  </a:lnTo>
                  <a:close/>
                  <a:moveTo>
                    <a:pt x="3470275" y="12700"/>
                  </a:moveTo>
                  <a:lnTo>
                    <a:pt x="3482975" y="12700"/>
                  </a:lnTo>
                  <a:lnTo>
                    <a:pt x="3470275" y="12700"/>
                  </a:lnTo>
                  <a:close/>
                  <a:moveTo>
                    <a:pt x="3495675" y="12700"/>
                  </a:moveTo>
                  <a:lnTo>
                    <a:pt x="3508375" y="12700"/>
                  </a:lnTo>
                  <a:lnTo>
                    <a:pt x="3495675" y="12700"/>
                  </a:lnTo>
                  <a:close/>
                  <a:moveTo>
                    <a:pt x="3521075" y="12700"/>
                  </a:moveTo>
                  <a:lnTo>
                    <a:pt x="3533775" y="12700"/>
                  </a:lnTo>
                  <a:lnTo>
                    <a:pt x="3521075" y="12700"/>
                  </a:lnTo>
                  <a:close/>
                  <a:moveTo>
                    <a:pt x="3546475" y="12700"/>
                  </a:moveTo>
                  <a:lnTo>
                    <a:pt x="3559175" y="12700"/>
                  </a:lnTo>
                  <a:lnTo>
                    <a:pt x="3546475" y="12700"/>
                  </a:lnTo>
                  <a:close/>
                  <a:moveTo>
                    <a:pt x="3571875" y="12700"/>
                  </a:moveTo>
                  <a:lnTo>
                    <a:pt x="3584575" y="12700"/>
                  </a:lnTo>
                  <a:lnTo>
                    <a:pt x="3571875" y="12700"/>
                  </a:lnTo>
                  <a:close/>
                  <a:moveTo>
                    <a:pt x="3597275" y="12700"/>
                  </a:moveTo>
                  <a:lnTo>
                    <a:pt x="3609975" y="12700"/>
                  </a:lnTo>
                  <a:lnTo>
                    <a:pt x="3597275" y="12700"/>
                  </a:lnTo>
                  <a:close/>
                  <a:moveTo>
                    <a:pt x="3622675" y="12700"/>
                  </a:moveTo>
                  <a:lnTo>
                    <a:pt x="3635375" y="12700"/>
                  </a:lnTo>
                  <a:lnTo>
                    <a:pt x="3622675" y="12700"/>
                  </a:lnTo>
                  <a:close/>
                  <a:moveTo>
                    <a:pt x="3648075" y="12700"/>
                  </a:moveTo>
                  <a:lnTo>
                    <a:pt x="3660775" y="12700"/>
                  </a:lnTo>
                  <a:lnTo>
                    <a:pt x="3648075" y="12700"/>
                  </a:lnTo>
                  <a:close/>
                  <a:moveTo>
                    <a:pt x="3673475" y="12700"/>
                  </a:moveTo>
                  <a:lnTo>
                    <a:pt x="3686175" y="12700"/>
                  </a:lnTo>
                  <a:lnTo>
                    <a:pt x="3673475" y="12700"/>
                  </a:lnTo>
                  <a:close/>
                  <a:moveTo>
                    <a:pt x="3698875" y="12700"/>
                  </a:moveTo>
                  <a:lnTo>
                    <a:pt x="3711575" y="12700"/>
                  </a:lnTo>
                  <a:lnTo>
                    <a:pt x="3698875" y="12700"/>
                  </a:lnTo>
                  <a:close/>
                  <a:moveTo>
                    <a:pt x="3724275" y="12700"/>
                  </a:moveTo>
                  <a:lnTo>
                    <a:pt x="3736975" y="12700"/>
                  </a:lnTo>
                  <a:lnTo>
                    <a:pt x="3724275" y="12700"/>
                  </a:lnTo>
                  <a:close/>
                  <a:moveTo>
                    <a:pt x="3749675" y="12700"/>
                  </a:moveTo>
                  <a:lnTo>
                    <a:pt x="3762375" y="12700"/>
                  </a:lnTo>
                  <a:lnTo>
                    <a:pt x="3749675" y="12700"/>
                  </a:lnTo>
                  <a:close/>
                  <a:moveTo>
                    <a:pt x="3775075" y="12700"/>
                  </a:moveTo>
                  <a:lnTo>
                    <a:pt x="3787775" y="12700"/>
                  </a:lnTo>
                  <a:lnTo>
                    <a:pt x="3775075" y="12700"/>
                  </a:lnTo>
                  <a:close/>
                  <a:moveTo>
                    <a:pt x="3800475" y="12700"/>
                  </a:moveTo>
                  <a:lnTo>
                    <a:pt x="3813175" y="12700"/>
                  </a:lnTo>
                  <a:lnTo>
                    <a:pt x="3800475" y="12700"/>
                  </a:lnTo>
                  <a:close/>
                  <a:moveTo>
                    <a:pt x="3825875" y="12700"/>
                  </a:moveTo>
                  <a:lnTo>
                    <a:pt x="3838575" y="12700"/>
                  </a:lnTo>
                  <a:lnTo>
                    <a:pt x="3825875" y="12700"/>
                  </a:lnTo>
                  <a:close/>
                  <a:moveTo>
                    <a:pt x="3851275" y="12700"/>
                  </a:moveTo>
                  <a:lnTo>
                    <a:pt x="3863975" y="12700"/>
                  </a:lnTo>
                  <a:lnTo>
                    <a:pt x="3851275" y="12700"/>
                  </a:lnTo>
                  <a:close/>
                  <a:moveTo>
                    <a:pt x="3876675" y="12700"/>
                  </a:moveTo>
                  <a:lnTo>
                    <a:pt x="3889375" y="12700"/>
                  </a:lnTo>
                  <a:lnTo>
                    <a:pt x="3876675" y="12700"/>
                  </a:lnTo>
                  <a:close/>
                  <a:moveTo>
                    <a:pt x="3902075" y="12700"/>
                  </a:moveTo>
                  <a:lnTo>
                    <a:pt x="3914775" y="12700"/>
                  </a:lnTo>
                  <a:lnTo>
                    <a:pt x="3902075" y="12700"/>
                  </a:lnTo>
                  <a:close/>
                  <a:moveTo>
                    <a:pt x="3927475" y="12700"/>
                  </a:moveTo>
                  <a:lnTo>
                    <a:pt x="3940175" y="12700"/>
                  </a:lnTo>
                  <a:lnTo>
                    <a:pt x="3927475" y="12700"/>
                  </a:lnTo>
                  <a:close/>
                  <a:moveTo>
                    <a:pt x="3952875" y="12700"/>
                  </a:moveTo>
                  <a:lnTo>
                    <a:pt x="3965575" y="12700"/>
                  </a:lnTo>
                  <a:lnTo>
                    <a:pt x="3952875" y="12700"/>
                  </a:lnTo>
                  <a:close/>
                  <a:moveTo>
                    <a:pt x="3978275" y="12700"/>
                  </a:moveTo>
                  <a:lnTo>
                    <a:pt x="3990975" y="12700"/>
                  </a:lnTo>
                  <a:lnTo>
                    <a:pt x="3978275" y="12700"/>
                  </a:lnTo>
                  <a:close/>
                  <a:moveTo>
                    <a:pt x="4003675" y="12700"/>
                  </a:moveTo>
                  <a:lnTo>
                    <a:pt x="4016375" y="12700"/>
                  </a:lnTo>
                  <a:lnTo>
                    <a:pt x="4003675" y="12700"/>
                  </a:lnTo>
                  <a:close/>
                  <a:moveTo>
                    <a:pt x="4029075" y="12700"/>
                  </a:moveTo>
                  <a:lnTo>
                    <a:pt x="4041775" y="12700"/>
                  </a:lnTo>
                  <a:lnTo>
                    <a:pt x="4029075" y="12700"/>
                  </a:lnTo>
                  <a:close/>
                  <a:moveTo>
                    <a:pt x="4054475" y="12700"/>
                  </a:moveTo>
                  <a:lnTo>
                    <a:pt x="4067175" y="12700"/>
                  </a:lnTo>
                  <a:lnTo>
                    <a:pt x="4054475" y="12700"/>
                  </a:lnTo>
                  <a:close/>
                  <a:moveTo>
                    <a:pt x="4079875" y="12700"/>
                  </a:moveTo>
                  <a:lnTo>
                    <a:pt x="4092575" y="12700"/>
                  </a:lnTo>
                  <a:lnTo>
                    <a:pt x="4079875" y="12700"/>
                  </a:lnTo>
                  <a:close/>
                  <a:moveTo>
                    <a:pt x="4105275" y="12700"/>
                  </a:moveTo>
                  <a:lnTo>
                    <a:pt x="4117975" y="12700"/>
                  </a:lnTo>
                  <a:lnTo>
                    <a:pt x="4105275" y="12700"/>
                  </a:lnTo>
                  <a:close/>
                  <a:moveTo>
                    <a:pt x="4130675" y="12700"/>
                  </a:moveTo>
                  <a:lnTo>
                    <a:pt x="4143375" y="12700"/>
                  </a:lnTo>
                  <a:lnTo>
                    <a:pt x="4130675" y="12700"/>
                  </a:lnTo>
                  <a:close/>
                  <a:moveTo>
                    <a:pt x="4156075" y="12700"/>
                  </a:moveTo>
                  <a:lnTo>
                    <a:pt x="4168775" y="12700"/>
                  </a:lnTo>
                  <a:lnTo>
                    <a:pt x="4156075" y="12700"/>
                  </a:lnTo>
                  <a:close/>
                  <a:moveTo>
                    <a:pt x="4181475" y="12700"/>
                  </a:moveTo>
                  <a:lnTo>
                    <a:pt x="4194175" y="12700"/>
                  </a:lnTo>
                  <a:lnTo>
                    <a:pt x="4181475" y="12700"/>
                  </a:lnTo>
                  <a:close/>
                  <a:moveTo>
                    <a:pt x="4206875" y="12700"/>
                  </a:moveTo>
                  <a:lnTo>
                    <a:pt x="4219575" y="12700"/>
                  </a:lnTo>
                  <a:lnTo>
                    <a:pt x="4206875" y="12700"/>
                  </a:lnTo>
                  <a:close/>
                  <a:moveTo>
                    <a:pt x="4232275" y="12700"/>
                  </a:moveTo>
                  <a:lnTo>
                    <a:pt x="4244975" y="12700"/>
                  </a:lnTo>
                  <a:lnTo>
                    <a:pt x="4232275" y="12700"/>
                  </a:lnTo>
                  <a:close/>
                  <a:moveTo>
                    <a:pt x="4257675" y="12700"/>
                  </a:moveTo>
                  <a:lnTo>
                    <a:pt x="4270375" y="12700"/>
                  </a:lnTo>
                  <a:lnTo>
                    <a:pt x="4257675" y="12700"/>
                  </a:lnTo>
                  <a:close/>
                  <a:moveTo>
                    <a:pt x="4283075" y="12700"/>
                  </a:moveTo>
                  <a:lnTo>
                    <a:pt x="4295775" y="12700"/>
                  </a:lnTo>
                  <a:lnTo>
                    <a:pt x="4283075" y="12700"/>
                  </a:lnTo>
                  <a:close/>
                  <a:moveTo>
                    <a:pt x="4308475" y="12700"/>
                  </a:moveTo>
                  <a:lnTo>
                    <a:pt x="4321175" y="12700"/>
                  </a:lnTo>
                  <a:lnTo>
                    <a:pt x="4308475" y="12700"/>
                  </a:lnTo>
                  <a:close/>
                  <a:moveTo>
                    <a:pt x="4333875" y="12700"/>
                  </a:moveTo>
                  <a:lnTo>
                    <a:pt x="4346575" y="12700"/>
                  </a:lnTo>
                  <a:lnTo>
                    <a:pt x="4333875" y="12700"/>
                  </a:lnTo>
                  <a:close/>
                  <a:moveTo>
                    <a:pt x="4359275" y="12700"/>
                  </a:moveTo>
                  <a:lnTo>
                    <a:pt x="4371975" y="12700"/>
                  </a:lnTo>
                  <a:lnTo>
                    <a:pt x="4359275" y="12700"/>
                  </a:lnTo>
                  <a:close/>
                  <a:moveTo>
                    <a:pt x="4384675" y="12700"/>
                  </a:moveTo>
                  <a:lnTo>
                    <a:pt x="4397375" y="12700"/>
                  </a:lnTo>
                  <a:lnTo>
                    <a:pt x="4384675" y="12700"/>
                  </a:lnTo>
                  <a:close/>
                  <a:moveTo>
                    <a:pt x="4410075" y="12700"/>
                  </a:moveTo>
                  <a:lnTo>
                    <a:pt x="4422775" y="12700"/>
                  </a:lnTo>
                  <a:lnTo>
                    <a:pt x="4410075" y="12700"/>
                  </a:lnTo>
                  <a:close/>
                  <a:moveTo>
                    <a:pt x="4435475" y="12700"/>
                  </a:moveTo>
                  <a:lnTo>
                    <a:pt x="4448175" y="12700"/>
                  </a:lnTo>
                  <a:lnTo>
                    <a:pt x="4435475" y="12700"/>
                  </a:lnTo>
                  <a:close/>
                  <a:moveTo>
                    <a:pt x="4460875" y="12700"/>
                  </a:moveTo>
                  <a:lnTo>
                    <a:pt x="4473575" y="12700"/>
                  </a:lnTo>
                  <a:lnTo>
                    <a:pt x="4460875" y="12700"/>
                  </a:lnTo>
                  <a:close/>
                  <a:moveTo>
                    <a:pt x="4486275" y="12700"/>
                  </a:moveTo>
                  <a:lnTo>
                    <a:pt x="4498975" y="12700"/>
                  </a:lnTo>
                  <a:lnTo>
                    <a:pt x="4486275" y="12700"/>
                  </a:lnTo>
                  <a:close/>
                  <a:moveTo>
                    <a:pt x="4511675" y="12700"/>
                  </a:moveTo>
                  <a:lnTo>
                    <a:pt x="4524375" y="12700"/>
                  </a:lnTo>
                  <a:lnTo>
                    <a:pt x="4511675" y="12700"/>
                  </a:lnTo>
                  <a:close/>
                  <a:moveTo>
                    <a:pt x="4537075" y="12700"/>
                  </a:moveTo>
                  <a:lnTo>
                    <a:pt x="4549775" y="12700"/>
                  </a:lnTo>
                  <a:lnTo>
                    <a:pt x="4537075" y="12700"/>
                  </a:lnTo>
                  <a:close/>
                  <a:moveTo>
                    <a:pt x="4562475" y="12700"/>
                  </a:moveTo>
                  <a:lnTo>
                    <a:pt x="4575175" y="12700"/>
                  </a:lnTo>
                  <a:lnTo>
                    <a:pt x="4562475" y="12700"/>
                  </a:lnTo>
                  <a:close/>
                  <a:moveTo>
                    <a:pt x="4587875" y="12700"/>
                  </a:moveTo>
                  <a:lnTo>
                    <a:pt x="4600575" y="12700"/>
                  </a:lnTo>
                  <a:lnTo>
                    <a:pt x="4587875" y="12700"/>
                  </a:lnTo>
                  <a:close/>
                  <a:moveTo>
                    <a:pt x="4613275" y="12700"/>
                  </a:moveTo>
                  <a:lnTo>
                    <a:pt x="4625975" y="12700"/>
                  </a:lnTo>
                  <a:lnTo>
                    <a:pt x="4613275" y="12700"/>
                  </a:lnTo>
                  <a:close/>
                  <a:moveTo>
                    <a:pt x="4638675" y="12700"/>
                  </a:moveTo>
                  <a:lnTo>
                    <a:pt x="4651375" y="12700"/>
                  </a:lnTo>
                  <a:lnTo>
                    <a:pt x="4638675" y="12700"/>
                  </a:lnTo>
                  <a:close/>
                  <a:moveTo>
                    <a:pt x="4664075" y="12700"/>
                  </a:moveTo>
                  <a:lnTo>
                    <a:pt x="4676775" y="12700"/>
                  </a:lnTo>
                  <a:lnTo>
                    <a:pt x="4664075" y="12700"/>
                  </a:lnTo>
                  <a:close/>
                  <a:moveTo>
                    <a:pt x="4689475" y="12700"/>
                  </a:moveTo>
                  <a:lnTo>
                    <a:pt x="4702175" y="12700"/>
                  </a:lnTo>
                  <a:lnTo>
                    <a:pt x="4689475" y="12700"/>
                  </a:lnTo>
                  <a:close/>
                  <a:moveTo>
                    <a:pt x="4714875" y="12700"/>
                  </a:moveTo>
                  <a:lnTo>
                    <a:pt x="4727575" y="12700"/>
                  </a:lnTo>
                  <a:lnTo>
                    <a:pt x="4714875" y="12700"/>
                  </a:lnTo>
                  <a:close/>
                  <a:moveTo>
                    <a:pt x="4740275" y="12700"/>
                  </a:moveTo>
                  <a:lnTo>
                    <a:pt x="4752975" y="12700"/>
                  </a:lnTo>
                  <a:lnTo>
                    <a:pt x="4740275" y="12700"/>
                  </a:lnTo>
                  <a:close/>
                  <a:moveTo>
                    <a:pt x="4765675" y="12700"/>
                  </a:moveTo>
                  <a:lnTo>
                    <a:pt x="4778375" y="12700"/>
                  </a:lnTo>
                  <a:lnTo>
                    <a:pt x="4765675" y="12700"/>
                  </a:lnTo>
                  <a:close/>
                  <a:moveTo>
                    <a:pt x="4791075" y="12700"/>
                  </a:moveTo>
                  <a:lnTo>
                    <a:pt x="4803775" y="12700"/>
                  </a:lnTo>
                  <a:lnTo>
                    <a:pt x="4791075" y="12700"/>
                  </a:lnTo>
                  <a:close/>
                  <a:moveTo>
                    <a:pt x="4816475" y="12700"/>
                  </a:moveTo>
                  <a:lnTo>
                    <a:pt x="4829175" y="12700"/>
                  </a:lnTo>
                  <a:lnTo>
                    <a:pt x="4816475" y="12700"/>
                  </a:lnTo>
                  <a:close/>
                  <a:moveTo>
                    <a:pt x="4841875" y="12700"/>
                  </a:moveTo>
                  <a:lnTo>
                    <a:pt x="4854575" y="12700"/>
                  </a:lnTo>
                  <a:lnTo>
                    <a:pt x="4841875" y="12700"/>
                  </a:lnTo>
                  <a:close/>
                  <a:moveTo>
                    <a:pt x="4867275" y="12700"/>
                  </a:moveTo>
                  <a:lnTo>
                    <a:pt x="4879975" y="12700"/>
                  </a:lnTo>
                  <a:lnTo>
                    <a:pt x="4867275" y="12700"/>
                  </a:lnTo>
                  <a:close/>
                  <a:moveTo>
                    <a:pt x="4892675" y="12700"/>
                  </a:moveTo>
                  <a:lnTo>
                    <a:pt x="4905375" y="12700"/>
                  </a:lnTo>
                  <a:lnTo>
                    <a:pt x="4892675" y="12700"/>
                  </a:lnTo>
                  <a:close/>
                  <a:moveTo>
                    <a:pt x="4918075" y="12700"/>
                  </a:moveTo>
                  <a:lnTo>
                    <a:pt x="4930775" y="12700"/>
                  </a:lnTo>
                  <a:lnTo>
                    <a:pt x="4918075" y="12700"/>
                  </a:lnTo>
                  <a:close/>
                  <a:moveTo>
                    <a:pt x="4943475" y="12700"/>
                  </a:moveTo>
                  <a:lnTo>
                    <a:pt x="4956175" y="12700"/>
                  </a:lnTo>
                  <a:lnTo>
                    <a:pt x="4943475" y="12700"/>
                  </a:lnTo>
                  <a:close/>
                  <a:moveTo>
                    <a:pt x="4968875" y="12700"/>
                  </a:moveTo>
                  <a:lnTo>
                    <a:pt x="4981575" y="12700"/>
                  </a:lnTo>
                  <a:lnTo>
                    <a:pt x="4968875" y="12700"/>
                  </a:lnTo>
                  <a:close/>
                  <a:moveTo>
                    <a:pt x="4994275" y="12700"/>
                  </a:moveTo>
                  <a:lnTo>
                    <a:pt x="5006975" y="12700"/>
                  </a:lnTo>
                  <a:lnTo>
                    <a:pt x="4994275" y="12700"/>
                  </a:lnTo>
                  <a:close/>
                  <a:moveTo>
                    <a:pt x="5019675" y="12700"/>
                  </a:moveTo>
                  <a:lnTo>
                    <a:pt x="5032375" y="12700"/>
                  </a:lnTo>
                  <a:lnTo>
                    <a:pt x="5019675" y="12700"/>
                  </a:lnTo>
                  <a:close/>
                  <a:moveTo>
                    <a:pt x="5045075" y="12700"/>
                  </a:moveTo>
                  <a:lnTo>
                    <a:pt x="5057775" y="12700"/>
                  </a:lnTo>
                  <a:lnTo>
                    <a:pt x="5045075" y="12700"/>
                  </a:lnTo>
                  <a:close/>
                  <a:moveTo>
                    <a:pt x="5070475" y="12700"/>
                  </a:moveTo>
                  <a:lnTo>
                    <a:pt x="5083175" y="12700"/>
                  </a:lnTo>
                  <a:lnTo>
                    <a:pt x="5070475" y="12700"/>
                  </a:lnTo>
                  <a:close/>
                  <a:moveTo>
                    <a:pt x="5095875" y="12700"/>
                  </a:moveTo>
                  <a:lnTo>
                    <a:pt x="5108575" y="12700"/>
                  </a:lnTo>
                  <a:lnTo>
                    <a:pt x="5095875" y="12700"/>
                  </a:lnTo>
                  <a:close/>
                  <a:moveTo>
                    <a:pt x="5121275" y="12700"/>
                  </a:moveTo>
                  <a:lnTo>
                    <a:pt x="5133975" y="12700"/>
                  </a:lnTo>
                  <a:lnTo>
                    <a:pt x="5121275" y="12700"/>
                  </a:lnTo>
                  <a:close/>
                  <a:moveTo>
                    <a:pt x="5152390" y="19685"/>
                  </a:moveTo>
                  <a:lnTo>
                    <a:pt x="5152390" y="32385"/>
                  </a:lnTo>
                  <a:lnTo>
                    <a:pt x="5139690" y="32385"/>
                  </a:lnTo>
                  <a:lnTo>
                    <a:pt x="5139690" y="19685"/>
                  </a:lnTo>
                  <a:close/>
                  <a:moveTo>
                    <a:pt x="5139690" y="45085"/>
                  </a:moveTo>
                  <a:lnTo>
                    <a:pt x="5139690" y="57785"/>
                  </a:lnTo>
                  <a:lnTo>
                    <a:pt x="5126990" y="57785"/>
                  </a:lnTo>
                  <a:lnTo>
                    <a:pt x="5126990" y="45085"/>
                  </a:lnTo>
                  <a:close/>
                  <a:moveTo>
                    <a:pt x="5126990" y="70485"/>
                  </a:moveTo>
                  <a:lnTo>
                    <a:pt x="5126990" y="83185"/>
                  </a:lnTo>
                  <a:lnTo>
                    <a:pt x="5114290" y="83185"/>
                  </a:lnTo>
                  <a:lnTo>
                    <a:pt x="5114290" y="70485"/>
                  </a:lnTo>
                  <a:close/>
                  <a:moveTo>
                    <a:pt x="5114290" y="95885"/>
                  </a:moveTo>
                  <a:lnTo>
                    <a:pt x="5114290" y="108585"/>
                  </a:lnTo>
                  <a:lnTo>
                    <a:pt x="5101590" y="108585"/>
                  </a:lnTo>
                  <a:lnTo>
                    <a:pt x="5101590" y="95885"/>
                  </a:lnTo>
                  <a:close/>
                  <a:moveTo>
                    <a:pt x="5101590" y="121285"/>
                  </a:moveTo>
                  <a:lnTo>
                    <a:pt x="5101590" y="133985"/>
                  </a:lnTo>
                  <a:lnTo>
                    <a:pt x="5088890" y="133985"/>
                  </a:lnTo>
                  <a:lnTo>
                    <a:pt x="5088890" y="121285"/>
                  </a:lnTo>
                  <a:close/>
                  <a:moveTo>
                    <a:pt x="5088890" y="146685"/>
                  </a:moveTo>
                  <a:lnTo>
                    <a:pt x="5088890" y="159385"/>
                  </a:lnTo>
                  <a:lnTo>
                    <a:pt x="5076190" y="159385"/>
                  </a:lnTo>
                  <a:lnTo>
                    <a:pt x="5076190" y="146685"/>
                  </a:lnTo>
                  <a:close/>
                  <a:moveTo>
                    <a:pt x="5076190" y="172085"/>
                  </a:moveTo>
                  <a:lnTo>
                    <a:pt x="5076190" y="184785"/>
                  </a:lnTo>
                  <a:lnTo>
                    <a:pt x="5063490" y="184785"/>
                  </a:lnTo>
                  <a:lnTo>
                    <a:pt x="5063490" y="172085"/>
                  </a:lnTo>
                  <a:close/>
                  <a:moveTo>
                    <a:pt x="5063490" y="197485"/>
                  </a:moveTo>
                  <a:lnTo>
                    <a:pt x="5063490" y="210185"/>
                  </a:lnTo>
                  <a:lnTo>
                    <a:pt x="5050790" y="210185"/>
                  </a:lnTo>
                  <a:lnTo>
                    <a:pt x="5050790" y="197485"/>
                  </a:lnTo>
                  <a:close/>
                  <a:moveTo>
                    <a:pt x="5050790" y="222885"/>
                  </a:moveTo>
                  <a:lnTo>
                    <a:pt x="5050790" y="235585"/>
                  </a:lnTo>
                  <a:lnTo>
                    <a:pt x="5038090" y="235585"/>
                  </a:lnTo>
                  <a:lnTo>
                    <a:pt x="5038090" y="222885"/>
                  </a:lnTo>
                  <a:close/>
                  <a:moveTo>
                    <a:pt x="5038090" y="248285"/>
                  </a:moveTo>
                  <a:lnTo>
                    <a:pt x="5038090" y="260985"/>
                  </a:lnTo>
                  <a:lnTo>
                    <a:pt x="5025390" y="260985"/>
                  </a:lnTo>
                  <a:lnTo>
                    <a:pt x="5025390" y="248285"/>
                  </a:lnTo>
                  <a:close/>
                  <a:moveTo>
                    <a:pt x="5025390" y="273685"/>
                  </a:moveTo>
                  <a:lnTo>
                    <a:pt x="5025390" y="286385"/>
                  </a:lnTo>
                  <a:lnTo>
                    <a:pt x="5012690" y="286385"/>
                  </a:lnTo>
                  <a:lnTo>
                    <a:pt x="5012690" y="273685"/>
                  </a:lnTo>
                  <a:close/>
                  <a:moveTo>
                    <a:pt x="5012690" y="299085"/>
                  </a:moveTo>
                  <a:lnTo>
                    <a:pt x="5012690" y="311785"/>
                  </a:lnTo>
                  <a:lnTo>
                    <a:pt x="4999990" y="311785"/>
                  </a:lnTo>
                  <a:lnTo>
                    <a:pt x="4999990" y="299085"/>
                  </a:lnTo>
                  <a:close/>
                  <a:moveTo>
                    <a:pt x="4999990" y="324485"/>
                  </a:moveTo>
                  <a:lnTo>
                    <a:pt x="4999990" y="337185"/>
                  </a:lnTo>
                  <a:lnTo>
                    <a:pt x="4987290" y="337185"/>
                  </a:lnTo>
                  <a:lnTo>
                    <a:pt x="4987290" y="324485"/>
                  </a:lnTo>
                  <a:close/>
                  <a:moveTo>
                    <a:pt x="4987290" y="349885"/>
                  </a:moveTo>
                  <a:lnTo>
                    <a:pt x="4987290" y="362585"/>
                  </a:lnTo>
                  <a:lnTo>
                    <a:pt x="4974590" y="362585"/>
                  </a:lnTo>
                  <a:lnTo>
                    <a:pt x="4974590" y="349885"/>
                  </a:lnTo>
                  <a:close/>
                  <a:moveTo>
                    <a:pt x="4974590" y="375285"/>
                  </a:moveTo>
                  <a:lnTo>
                    <a:pt x="4974590" y="387985"/>
                  </a:lnTo>
                  <a:lnTo>
                    <a:pt x="4961890" y="387985"/>
                  </a:lnTo>
                  <a:lnTo>
                    <a:pt x="4961890" y="375285"/>
                  </a:lnTo>
                  <a:close/>
                  <a:moveTo>
                    <a:pt x="4961890" y="400685"/>
                  </a:moveTo>
                  <a:lnTo>
                    <a:pt x="4961890" y="413385"/>
                  </a:lnTo>
                  <a:lnTo>
                    <a:pt x="4949190" y="413385"/>
                  </a:lnTo>
                  <a:lnTo>
                    <a:pt x="4949190" y="400685"/>
                  </a:lnTo>
                  <a:close/>
                  <a:moveTo>
                    <a:pt x="4949190" y="426085"/>
                  </a:moveTo>
                  <a:lnTo>
                    <a:pt x="4949190" y="438785"/>
                  </a:lnTo>
                  <a:lnTo>
                    <a:pt x="4936490" y="438785"/>
                  </a:lnTo>
                  <a:lnTo>
                    <a:pt x="4936490" y="426085"/>
                  </a:lnTo>
                  <a:close/>
                  <a:moveTo>
                    <a:pt x="4936490" y="451485"/>
                  </a:moveTo>
                  <a:lnTo>
                    <a:pt x="4936490" y="464185"/>
                  </a:lnTo>
                  <a:lnTo>
                    <a:pt x="4923790" y="464185"/>
                  </a:lnTo>
                  <a:lnTo>
                    <a:pt x="4923790" y="451485"/>
                  </a:lnTo>
                  <a:close/>
                  <a:moveTo>
                    <a:pt x="4923790" y="476885"/>
                  </a:moveTo>
                  <a:lnTo>
                    <a:pt x="4923790" y="489585"/>
                  </a:lnTo>
                  <a:lnTo>
                    <a:pt x="4911090" y="489585"/>
                  </a:lnTo>
                  <a:lnTo>
                    <a:pt x="4911090" y="476885"/>
                  </a:lnTo>
                  <a:close/>
                  <a:moveTo>
                    <a:pt x="4911090" y="502285"/>
                  </a:moveTo>
                  <a:lnTo>
                    <a:pt x="4911090" y="514985"/>
                  </a:lnTo>
                  <a:lnTo>
                    <a:pt x="4898390" y="514985"/>
                  </a:lnTo>
                  <a:lnTo>
                    <a:pt x="4898390" y="502285"/>
                  </a:lnTo>
                  <a:close/>
                  <a:moveTo>
                    <a:pt x="4898390" y="527685"/>
                  </a:moveTo>
                  <a:lnTo>
                    <a:pt x="4898390" y="540385"/>
                  </a:lnTo>
                  <a:lnTo>
                    <a:pt x="4885690" y="540385"/>
                  </a:lnTo>
                  <a:lnTo>
                    <a:pt x="4885690" y="527685"/>
                  </a:lnTo>
                  <a:close/>
                  <a:moveTo>
                    <a:pt x="4885690" y="553085"/>
                  </a:moveTo>
                  <a:lnTo>
                    <a:pt x="4885690" y="565785"/>
                  </a:lnTo>
                  <a:lnTo>
                    <a:pt x="4872990" y="565785"/>
                  </a:lnTo>
                  <a:lnTo>
                    <a:pt x="4872990" y="553085"/>
                  </a:lnTo>
                  <a:close/>
                  <a:moveTo>
                    <a:pt x="4872990" y="578485"/>
                  </a:moveTo>
                  <a:lnTo>
                    <a:pt x="4872990" y="591185"/>
                  </a:lnTo>
                  <a:lnTo>
                    <a:pt x="4860290" y="591185"/>
                  </a:lnTo>
                  <a:lnTo>
                    <a:pt x="4860290" y="578485"/>
                  </a:lnTo>
                  <a:close/>
                  <a:moveTo>
                    <a:pt x="4860290" y="603885"/>
                  </a:moveTo>
                  <a:lnTo>
                    <a:pt x="4860290" y="616585"/>
                  </a:lnTo>
                  <a:lnTo>
                    <a:pt x="4847590" y="616585"/>
                  </a:lnTo>
                  <a:lnTo>
                    <a:pt x="4847590" y="603885"/>
                  </a:lnTo>
                  <a:close/>
                  <a:moveTo>
                    <a:pt x="4847590" y="629285"/>
                  </a:moveTo>
                  <a:lnTo>
                    <a:pt x="4847590" y="641985"/>
                  </a:lnTo>
                  <a:lnTo>
                    <a:pt x="4834890" y="641985"/>
                  </a:lnTo>
                  <a:lnTo>
                    <a:pt x="4834890" y="629285"/>
                  </a:lnTo>
                  <a:close/>
                  <a:moveTo>
                    <a:pt x="4834890" y="654685"/>
                  </a:moveTo>
                  <a:lnTo>
                    <a:pt x="4834890" y="667385"/>
                  </a:lnTo>
                  <a:lnTo>
                    <a:pt x="4822190" y="667385"/>
                  </a:lnTo>
                  <a:lnTo>
                    <a:pt x="4822190" y="654685"/>
                  </a:lnTo>
                  <a:close/>
                  <a:moveTo>
                    <a:pt x="4822190" y="680085"/>
                  </a:moveTo>
                  <a:lnTo>
                    <a:pt x="4822190" y="692785"/>
                  </a:lnTo>
                  <a:lnTo>
                    <a:pt x="4809490" y="692785"/>
                  </a:lnTo>
                  <a:lnTo>
                    <a:pt x="4809490" y="680085"/>
                  </a:lnTo>
                  <a:close/>
                  <a:moveTo>
                    <a:pt x="4809490" y="705485"/>
                  </a:moveTo>
                  <a:lnTo>
                    <a:pt x="4809490" y="718185"/>
                  </a:lnTo>
                  <a:lnTo>
                    <a:pt x="4796790" y="718185"/>
                  </a:lnTo>
                  <a:lnTo>
                    <a:pt x="4796790" y="705485"/>
                  </a:lnTo>
                  <a:close/>
                  <a:moveTo>
                    <a:pt x="4796790" y="730885"/>
                  </a:moveTo>
                  <a:lnTo>
                    <a:pt x="4796790" y="743585"/>
                  </a:lnTo>
                  <a:lnTo>
                    <a:pt x="4784090" y="743585"/>
                  </a:lnTo>
                  <a:lnTo>
                    <a:pt x="4784090" y="730885"/>
                  </a:lnTo>
                  <a:close/>
                  <a:moveTo>
                    <a:pt x="4784090" y="756285"/>
                  </a:moveTo>
                  <a:lnTo>
                    <a:pt x="4784090" y="768985"/>
                  </a:lnTo>
                  <a:lnTo>
                    <a:pt x="4771390" y="768985"/>
                  </a:lnTo>
                  <a:lnTo>
                    <a:pt x="4771390" y="756285"/>
                  </a:lnTo>
                  <a:close/>
                  <a:moveTo>
                    <a:pt x="4771390" y="781685"/>
                  </a:moveTo>
                  <a:lnTo>
                    <a:pt x="4771390" y="794385"/>
                  </a:lnTo>
                  <a:lnTo>
                    <a:pt x="4758690" y="794385"/>
                  </a:lnTo>
                  <a:lnTo>
                    <a:pt x="4758690" y="781685"/>
                  </a:lnTo>
                  <a:close/>
                  <a:moveTo>
                    <a:pt x="4758690" y="807085"/>
                  </a:moveTo>
                  <a:lnTo>
                    <a:pt x="4758690" y="819785"/>
                  </a:lnTo>
                  <a:lnTo>
                    <a:pt x="4745990" y="819785"/>
                  </a:lnTo>
                  <a:lnTo>
                    <a:pt x="4745990" y="807085"/>
                  </a:lnTo>
                  <a:close/>
                  <a:moveTo>
                    <a:pt x="4745990" y="832485"/>
                  </a:moveTo>
                  <a:lnTo>
                    <a:pt x="4745990" y="845185"/>
                  </a:lnTo>
                  <a:lnTo>
                    <a:pt x="4733290" y="845185"/>
                  </a:lnTo>
                  <a:lnTo>
                    <a:pt x="4733290" y="832485"/>
                  </a:lnTo>
                  <a:close/>
                  <a:moveTo>
                    <a:pt x="4733290" y="857885"/>
                  </a:moveTo>
                  <a:lnTo>
                    <a:pt x="4733290" y="870585"/>
                  </a:lnTo>
                  <a:lnTo>
                    <a:pt x="4720590" y="870585"/>
                  </a:lnTo>
                  <a:lnTo>
                    <a:pt x="4720590" y="857885"/>
                  </a:lnTo>
                  <a:close/>
                  <a:moveTo>
                    <a:pt x="4720590" y="883285"/>
                  </a:moveTo>
                  <a:lnTo>
                    <a:pt x="4720590" y="895985"/>
                  </a:lnTo>
                  <a:lnTo>
                    <a:pt x="4707890" y="895985"/>
                  </a:lnTo>
                  <a:lnTo>
                    <a:pt x="4707890" y="883285"/>
                  </a:lnTo>
                  <a:close/>
                  <a:moveTo>
                    <a:pt x="4707890" y="908685"/>
                  </a:moveTo>
                  <a:lnTo>
                    <a:pt x="4707890" y="921385"/>
                  </a:lnTo>
                  <a:lnTo>
                    <a:pt x="4695190" y="921385"/>
                  </a:lnTo>
                  <a:lnTo>
                    <a:pt x="4695190" y="908685"/>
                  </a:lnTo>
                  <a:close/>
                  <a:moveTo>
                    <a:pt x="4695190" y="934085"/>
                  </a:moveTo>
                  <a:lnTo>
                    <a:pt x="4695190" y="946785"/>
                  </a:lnTo>
                  <a:lnTo>
                    <a:pt x="4682490" y="946785"/>
                  </a:lnTo>
                  <a:lnTo>
                    <a:pt x="4682490" y="934085"/>
                  </a:lnTo>
                  <a:close/>
                  <a:moveTo>
                    <a:pt x="4682490" y="959485"/>
                  </a:moveTo>
                  <a:lnTo>
                    <a:pt x="4682490" y="972185"/>
                  </a:lnTo>
                  <a:lnTo>
                    <a:pt x="4669790" y="972185"/>
                  </a:lnTo>
                  <a:lnTo>
                    <a:pt x="4669790" y="959485"/>
                  </a:lnTo>
                  <a:close/>
                  <a:moveTo>
                    <a:pt x="4669790" y="984885"/>
                  </a:moveTo>
                  <a:lnTo>
                    <a:pt x="4669790" y="997585"/>
                  </a:lnTo>
                  <a:lnTo>
                    <a:pt x="4657090" y="997585"/>
                  </a:lnTo>
                  <a:lnTo>
                    <a:pt x="4657090" y="984885"/>
                  </a:lnTo>
                  <a:close/>
                  <a:moveTo>
                    <a:pt x="4657090" y="1010285"/>
                  </a:moveTo>
                  <a:lnTo>
                    <a:pt x="4657090" y="1022985"/>
                  </a:lnTo>
                  <a:lnTo>
                    <a:pt x="4644390" y="1022985"/>
                  </a:lnTo>
                  <a:lnTo>
                    <a:pt x="4644390" y="1010285"/>
                  </a:lnTo>
                  <a:close/>
                  <a:moveTo>
                    <a:pt x="4644390" y="1035685"/>
                  </a:moveTo>
                  <a:lnTo>
                    <a:pt x="4644390" y="1048385"/>
                  </a:lnTo>
                  <a:lnTo>
                    <a:pt x="4631690" y="1048385"/>
                  </a:lnTo>
                  <a:lnTo>
                    <a:pt x="4631690" y="1035685"/>
                  </a:lnTo>
                  <a:close/>
                  <a:moveTo>
                    <a:pt x="4631690" y="1061085"/>
                  </a:moveTo>
                  <a:lnTo>
                    <a:pt x="4631690" y="1073785"/>
                  </a:lnTo>
                  <a:lnTo>
                    <a:pt x="4618990" y="1073785"/>
                  </a:lnTo>
                  <a:lnTo>
                    <a:pt x="4618990" y="1061085"/>
                  </a:lnTo>
                  <a:close/>
                  <a:moveTo>
                    <a:pt x="4618990" y="1086485"/>
                  </a:moveTo>
                  <a:lnTo>
                    <a:pt x="4618990" y="1099185"/>
                  </a:lnTo>
                  <a:lnTo>
                    <a:pt x="4606290" y="1099185"/>
                  </a:lnTo>
                  <a:lnTo>
                    <a:pt x="4606290" y="1086485"/>
                  </a:lnTo>
                  <a:close/>
                  <a:moveTo>
                    <a:pt x="4606290" y="1111885"/>
                  </a:moveTo>
                  <a:lnTo>
                    <a:pt x="4606290" y="1124585"/>
                  </a:lnTo>
                  <a:lnTo>
                    <a:pt x="4593590" y="1124585"/>
                  </a:lnTo>
                  <a:lnTo>
                    <a:pt x="4593590" y="1111885"/>
                  </a:lnTo>
                  <a:close/>
                  <a:moveTo>
                    <a:pt x="4593590" y="1137285"/>
                  </a:moveTo>
                  <a:lnTo>
                    <a:pt x="4593590" y="1149985"/>
                  </a:lnTo>
                  <a:lnTo>
                    <a:pt x="4580890" y="1149985"/>
                  </a:lnTo>
                  <a:lnTo>
                    <a:pt x="4580890" y="1137285"/>
                  </a:lnTo>
                  <a:close/>
                  <a:moveTo>
                    <a:pt x="4580890" y="1162685"/>
                  </a:moveTo>
                  <a:lnTo>
                    <a:pt x="4580890" y="1175385"/>
                  </a:lnTo>
                  <a:lnTo>
                    <a:pt x="4568190" y="1175385"/>
                  </a:lnTo>
                  <a:lnTo>
                    <a:pt x="4568190" y="1162685"/>
                  </a:lnTo>
                  <a:close/>
                  <a:moveTo>
                    <a:pt x="4568190" y="1188085"/>
                  </a:moveTo>
                  <a:lnTo>
                    <a:pt x="4568190" y="1200785"/>
                  </a:lnTo>
                  <a:lnTo>
                    <a:pt x="4555490" y="1200785"/>
                  </a:lnTo>
                  <a:lnTo>
                    <a:pt x="4555490" y="1188085"/>
                  </a:lnTo>
                  <a:close/>
                  <a:moveTo>
                    <a:pt x="4555490" y="1213485"/>
                  </a:moveTo>
                  <a:lnTo>
                    <a:pt x="4555490" y="1226185"/>
                  </a:lnTo>
                  <a:lnTo>
                    <a:pt x="4542790" y="1226185"/>
                  </a:lnTo>
                  <a:lnTo>
                    <a:pt x="4542790" y="1213485"/>
                  </a:lnTo>
                  <a:close/>
                  <a:moveTo>
                    <a:pt x="4542790" y="1238885"/>
                  </a:moveTo>
                  <a:lnTo>
                    <a:pt x="4542790" y="1251585"/>
                  </a:lnTo>
                  <a:lnTo>
                    <a:pt x="4530090" y="1251585"/>
                  </a:lnTo>
                  <a:lnTo>
                    <a:pt x="4530090" y="1238885"/>
                  </a:lnTo>
                  <a:close/>
                  <a:moveTo>
                    <a:pt x="4530090" y="1264285"/>
                  </a:moveTo>
                  <a:lnTo>
                    <a:pt x="4530090" y="1276985"/>
                  </a:lnTo>
                  <a:lnTo>
                    <a:pt x="4517390" y="1276985"/>
                  </a:lnTo>
                  <a:lnTo>
                    <a:pt x="4517390" y="1264285"/>
                  </a:lnTo>
                  <a:close/>
                  <a:moveTo>
                    <a:pt x="4517390" y="1289685"/>
                  </a:moveTo>
                  <a:lnTo>
                    <a:pt x="4517390" y="1302385"/>
                  </a:lnTo>
                  <a:lnTo>
                    <a:pt x="4504690" y="1302385"/>
                  </a:lnTo>
                  <a:lnTo>
                    <a:pt x="4504690" y="1289685"/>
                  </a:lnTo>
                  <a:close/>
                  <a:moveTo>
                    <a:pt x="4504690" y="1315085"/>
                  </a:moveTo>
                  <a:lnTo>
                    <a:pt x="4504690" y="1327785"/>
                  </a:lnTo>
                  <a:lnTo>
                    <a:pt x="4491990" y="1327785"/>
                  </a:lnTo>
                  <a:lnTo>
                    <a:pt x="4491990" y="1315085"/>
                  </a:lnTo>
                  <a:close/>
                  <a:moveTo>
                    <a:pt x="4491990" y="1340485"/>
                  </a:moveTo>
                  <a:lnTo>
                    <a:pt x="4491990" y="1353185"/>
                  </a:lnTo>
                  <a:lnTo>
                    <a:pt x="4479290" y="1353185"/>
                  </a:lnTo>
                  <a:lnTo>
                    <a:pt x="4479290" y="1340485"/>
                  </a:lnTo>
                  <a:close/>
                  <a:moveTo>
                    <a:pt x="4479290" y="1365885"/>
                  </a:moveTo>
                  <a:lnTo>
                    <a:pt x="4479290" y="1378585"/>
                  </a:lnTo>
                  <a:lnTo>
                    <a:pt x="4466590" y="1378585"/>
                  </a:lnTo>
                  <a:lnTo>
                    <a:pt x="4466590" y="1365885"/>
                  </a:lnTo>
                  <a:close/>
                  <a:moveTo>
                    <a:pt x="4466590" y="1391285"/>
                  </a:moveTo>
                  <a:lnTo>
                    <a:pt x="4466590" y="1403985"/>
                  </a:lnTo>
                  <a:lnTo>
                    <a:pt x="4453890" y="1403985"/>
                  </a:lnTo>
                  <a:lnTo>
                    <a:pt x="4453890" y="1391285"/>
                  </a:lnTo>
                  <a:close/>
                  <a:moveTo>
                    <a:pt x="4453890" y="1416685"/>
                  </a:moveTo>
                  <a:lnTo>
                    <a:pt x="4453890" y="1429385"/>
                  </a:lnTo>
                  <a:lnTo>
                    <a:pt x="4441190" y="1429385"/>
                  </a:lnTo>
                  <a:lnTo>
                    <a:pt x="4441190" y="1416685"/>
                  </a:lnTo>
                  <a:close/>
                  <a:moveTo>
                    <a:pt x="4441190" y="1442085"/>
                  </a:moveTo>
                  <a:lnTo>
                    <a:pt x="4441190" y="1454785"/>
                  </a:lnTo>
                  <a:lnTo>
                    <a:pt x="4428490" y="1454785"/>
                  </a:lnTo>
                  <a:lnTo>
                    <a:pt x="4428490" y="1442085"/>
                  </a:lnTo>
                  <a:close/>
                  <a:moveTo>
                    <a:pt x="4428490" y="1467485"/>
                  </a:moveTo>
                  <a:lnTo>
                    <a:pt x="4428490" y="1480185"/>
                  </a:lnTo>
                  <a:lnTo>
                    <a:pt x="4415790" y="1480185"/>
                  </a:lnTo>
                  <a:lnTo>
                    <a:pt x="4415790" y="1467485"/>
                  </a:lnTo>
                  <a:close/>
                  <a:moveTo>
                    <a:pt x="4415790" y="1492885"/>
                  </a:moveTo>
                  <a:lnTo>
                    <a:pt x="4415790" y="1505585"/>
                  </a:lnTo>
                  <a:lnTo>
                    <a:pt x="4403090" y="1505585"/>
                  </a:lnTo>
                  <a:lnTo>
                    <a:pt x="4403090" y="1492885"/>
                  </a:lnTo>
                  <a:close/>
                  <a:moveTo>
                    <a:pt x="4403090" y="1518285"/>
                  </a:moveTo>
                  <a:lnTo>
                    <a:pt x="4403090" y="1530985"/>
                  </a:lnTo>
                  <a:lnTo>
                    <a:pt x="4390390" y="1530985"/>
                  </a:lnTo>
                  <a:lnTo>
                    <a:pt x="4390390" y="1518285"/>
                  </a:lnTo>
                  <a:close/>
                  <a:moveTo>
                    <a:pt x="4390390" y="1543685"/>
                  </a:moveTo>
                  <a:lnTo>
                    <a:pt x="4390390" y="1556385"/>
                  </a:lnTo>
                  <a:lnTo>
                    <a:pt x="4377690" y="1556385"/>
                  </a:lnTo>
                  <a:lnTo>
                    <a:pt x="4377690" y="1543685"/>
                  </a:lnTo>
                  <a:close/>
                  <a:moveTo>
                    <a:pt x="4377690" y="1569085"/>
                  </a:moveTo>
                  <a:lnTo>
                    <a:pt x="4377690" y="1581785"/>
                  </a:lnTo>
                  <a:lnTo>
                    <a:pt x="4364990" y="1581785"/>
                  </a:lnTo>
                  <a:lnTo>
                    <a:pt x="4364990" y="1569085"/>
                  </a:lnTo>
                  <a:close/>
                  <a:moveTo>
                    <a:pt x="4364990" y="1594485"/>
                  </a:moveTo>
                  <a:lnTo>
                    <a:pt x="4364990" y="1607185"/>
                  </a:lnTo>
                  <a:lnTo>
                    <a:pt x="4352290" y="1607185"/>
                  </a:lnTo>
                  <a:lnTo>
                    <a:pt x="4352290" y="1594485"/>
                  </a:lnTo>
                  <a:close/>
                  <a:moveTo>
                    <a:pt x="4352290" y="1619885"/>
                  </a:moveTo>
                  <a:lnTo>
                    <a:pt x="4352290" y="1632585"/>
                  </a:lnTo>
                  <a:lnTo>
                    <a:pt x="4339590" y="1632585"/>
                  </a:lnTo>
                  <a:lnTo>
                    <a:pt x="4339590" y="1619885"/>
                  </a:lnTo>
                  <a:close/>
                  <a:moveTo>
                    <a:pt x="4339590" y="1645285"/>
                  </a:moveTo>
                  <a:lnTo>
                    <a:pt x="4339590" y="1657985"/>
                  </a:lnTo>
                  <a:lnTo>
                    <a:pt x="4326890" y="1657985"/>
                  </a:lnTo>
                  <a:lnTo>
                    <a:pt x="4326890" y="1645285"/>
                  </a:lnTo>
                  <a:close/>
                  <a:moveTo>
                    <a:pt x="4326890" y="1670685"/>
                  </a:moveTo>
                  <a:lnTo>
                    <a:pt x="4326890" y="1683385"/>
                  </a:lnTo>
                  <a:lnTo>
                    <a:pt x="4314190" y="1683385"/>
                  </a:lnTo>
                  <a:lnTo>
                    <a:pt x="4314190" y="1670685"/>
                  </a:lnTo>
                  <a:close/>
                  <a:moveTo>
                    <a:pt x="4314190" y="1696085"/>
                  </a:moveTo>
                  <a:lnTo>
                    <a:pt x="4314190" y="1708785"/>
                  </a:lnTo>
                  <a:lnTo>
                    <a:pt x="4301490" y="1708785"/>
                  </a:lnTo>
                  <a:lnTo>
                    <a:pt x="4301490" y="1696085"/>
                  </a:lnTo>
                  <a:close/>
                  <a:moveTo>
                    <a:pt x="4301490" y="1721485"/>
                  </a:moveTo>
                  <a:lnTo>
                    <a:pt x="4301490" y="1734185"/>
                  </a:lnTo>
                  <a:lnTo>
                    <a:pt x="4288790" y="1734185"/>
                  </a:lnTo>
                  <a:lnTo>
                    <a:pt x="4288790" y="1721485"/>
                  </a:lnTo>
                  <a:close/>
                  <a:moveTo>
                    <a:pt x="4288790" y="1746885"/>
                  </a:moveTo>
                  <a:lnTo>
                    <a:pt x="4288790" y="1759585"/>
                  </a:lnTo>
                  <a:lnTo>
                    <a:pt x="4276090" y="1759585"/>
                  </a:lnTo>
                  <a:lnTo>
                    <a:pt x="4276090" y="1746885"/>
                  </a:lnTo>
                  <a:close/>
                  <a:moveTo>
                    <a:pt x="4276090" y="1772285"/>
                  </a:moveTo>
                  <a:lnTo>
                    <a:pt x="4276090" y="1784985"/>
                  </a:lnTo>
                  <a:lnTo>
                    <a:pt x="4263390" y="1784985"/>
                  </a:lnTo>
                  <a:lnTo>
                    <a:pt x="4263390" y="1772285"/>
                  </a:lnTo>
                  <a:close/>
                  <a:moveTo>
                    <a:pt x="4263390" y="1797685"/>
                  </a:moveTo>
                  <a:lnTo>
                    <a:pt x="4263390" y="1810385"/>
                  </a:lnTo>
                  <a:lnTo>
                    <a:pt x="4250690" y="1810385"/>
                  </a:lnTo>
                  <a:lnTo>
                    <a:pt x="4250690" y="1797685"/>
                  </a:lnTo>
                  <a:close/>
                  <a:moveTo>
                    <a:pt x="4250690" y="1823085"/>
                  </a:moveTo>
                  <a:lnTo>
                    <a:pt x="4250690" y="1835785"/>
                  </a:lnTo>
                  <a:lnTo>
                    <a:pt x="4237990" y="1835785"/>
                  </a:lnTo>
                  <a:lnTo>
                    <a:pt x="4237990" y="1823085"/>
                  </a:lnTo>
                  <a:close/>
                  <a:moveTo>
                    <a:pt x="4237990" y="1848485"/>
                  </a:moveTo>
                  <a:lnTo>
                    <a:pt x="4237990" y="1861185"/>
                  </a:lnTo>
                  <a:lnTo>
                    <a:pt x="4225290" y="1861185"/>
                  </a:lnTo>
                  <a:lnTo>
                    <a:pt x="4225290" y="1848485"/>
                  </a:lnTo>
                  <a:close/>
                  <a:moveTo>
                    <a:pt x="4225290" y="1873885"/>
                  </a:moveTo>
                  <a:lnTo>
                    <a:pt x="4225290" y="1886585"/>
                  </a:lnTo>
                  <a:lnTo>
                    <a:pt x="4212590" y="1886585"/>
                  </a:lnTo>
                  <a:lnTo>
                    <a:pt x="4212590" y="1873885"/>
                  </a:lnTo>
                  <a:close/>
                  <a:moveTo>
                    <a:pt x="4212590" y="1899285"/>
                  </a:moveTo>
                  <a:lnTo>
                    <a:pt x="4212590" y="1911985"/>
                  </a:lnTo>
                  <a:lnTo>
                    <a:pt x="4199890" y="1911985"/>
                  </a:lnTo>
                  <a:lnTo>
                    <a:pt x="4199890" y="1899285"/>
                  </a:lnTo>
                  <a:close/>
                  <a:moveTo>
                    <a:pt x="4199890" y="1924685"/>
                  </a:moveTo>
                  <a:lnTo>
                    <a:pt x="4199890" y="1937385"/>
                  </a:lnTo>
                  <a:lnTo>
                    <a:pt x="4187190" y="1937385"/>
                  </a:lnTo>
                  <a:lnTo>
                    <a:pt x="4187190" y="1924685"/>
                  </a:lnTo>
                  <a:close/>
                  <a:moveTo>
                    <a:pt x="4187190" y="1950085"/>
                  </a:moveTo>
                  <a:lnTo>
                    <a:pt x="4187190" y="1962785"/>
                  </a:lnTo>
                  <a:lnTo>
                    <a:pt x="4174490" y="1962785"/>
                  </a:lnTo>
                  <a:lnTo>
                    <a:pt x="4174490" y="1950085"/>
                  </a:lnTo>
                  <a:close/>
                  <a:moveTo>
                    <a:pt x="4174490" y="1975485"/>
                  </a:moveTo>
                  <a:lnTo>
                    <a:pt x="4174490" y="1988185"/>
                  </a:lnTo>
                  <a:lnTo>
                    <a:pt x="4161790" y="1988185"/>
                  </a:lnTo>
                  <a:lnTo>
                    <a:pt x="4161790" y="1975485"/>
                  </a:lnTo>
                  <a:close/>
                  <a:moveTo>
                    <a:pt x="4161790" y="2000885"/>
                  </a:moveTo>
                  <a:lnTo>
                    <a:pt x="4161790" y="2013585"/>
                  </a:lnTo>
                  <a:lnTo>
                    <a:pt x="4149090" y="2013585"/>
                  </a:lnTo>
                  <a:lnTo>
                    <a:pt x="4149090" y="2000885"/>
                  </a:lnTo>
                  <a:close/>
                  <a:moveTo>
                    <a:pt x="4149090" y="2026285"/>
                  </a:moveTo>
                  <a:lnTo>
                    <a:pt x="4149090" y="2038985"/>
                  </a:lnTo>
                  <a:lnTo>
                    <a:pt x="4136390" y="2038985"/>
                  </a:lnTo>
                  <a:lnTo>
                    <a:pt x="4136390" y="2026285"/>
                  </a:lnTo>
                  <a:close/>
                  <a:moveTo>
                    <a:pt x="4136390" y="2051685"/>
                  </a:moveTo>
                  <a:lnTo>
                    <a:pt x="4136390" y="2064385"/>
                  </a:lnTo>
                  <a:lnTo>
                    <a:pt x="4123690" y="2064385"/>
                  </a:lnTo>
                  <a:lnTo>
                    <a:pt x="4123690" y="2051685"/>
                  </a:lnTo>
                  <a:close/>
                  <a:moveTo>
                    <a:pt x="4123690" y="2077085"/>
                  </a:moveTo>
                  <a:lnTo>
                    <a:pt x="4123690" y="2089785"/>
                  </a:lnTo>
                  <a:lnTo>
                    <a:pt x="4110990" y="2089785"/>
                  </a:lnTo>
                  <a:lnTo>
                    <a:pt x="4110990" y="2077085"/>
                  </a:lnTo>
                  <a:close/>
                  <a:moveTo>
                    <a:pt x="4110990" y="2102485"/>
                  </a:moveTo>
                  <a:lnTo>
                    <a:pt x="4110990" y="2115185"/>
                  </a:lnTo>
                  <a:lnTo>
                    <a:pt x="4098290" y="2115185"/>
                  </a:lnTo>
                  <a:lnTo>
                    <a:pt x="4098290" y="2102485"/>
                  </a:lnTo>
                  <a:close/>
                  <a:moveTo>
                    <a:pt x="4098290" y="2127885"/>
                  </a:moveTo>
                  <a:lnTo>
                    <a:pt x="4098290" y="2140585"/>
                  </a:lnTo>
                  <a:lnTo>
                    <a:pt x="4085590" y="2140585"/>
                  </a:lnTo>
                  <a:lnTo>
                    <a:pt x="4085590" y="2127885"/>
                  </a:lnTo>
                  <a:close/>
                  <a:moveTo>
                    <a:pt x="4085590" y="2153285"/>
                  </a:moveTo>
                  <a:lnTo>
                    <a:pt x="4085590" y="2165985"/>
                  </a:lnTo>
                  <a:lnTo>
                    <a:pt x="4072890" y="2165985"/>
                  </a:lnTo>
                  <a:lnTo>
                    <a:pt x="4072890" y="2153285"/>
                  </a:lnTo>
                  <a:close/>
                  <a:moveTo>
                    <a:pt x="4072890" y="2178685"/>
                  </a:moveTo>
                  <a:lnTo>
                    <a:pt x="4072890" y="2191385"/>
                  </a:lnTo>
                  <a:lnTo>
                    <a:pt x="4060190" y="2191385"/>
                  </a:lnTo>
                  <a:lnTo>
                    <a:pt x="4060190" y="2178685"/>
                  </a:lnTo>
                  <a:close/>
                  <a:moveTo>
                    <a:pt x="4060190" y="2204085"/>
                  </a:moveTo>
                  <a:lnTo>
                    <a:pt x="4060190" y="2216785"/>
                  </a:lnTo>
                  <a:lnTo>
                    <a:pt x="4047490" y="2216785"/>
                  </a:lnTo>
                  <a:lnTo>
                    <a:pt x="4047490" y="2204085"/>
                  </a:lnTo>
                  <a:close/>
                  <a:moveTo>
                    <a:pt x="4047490" y="2229485"/>
                  </a:moveTo>
                  <a:lnTo>
                    <a:pt x="4047490" y="2242185"/>
                  </a:lnTo>
                  <a:lnTo>
                    <a:pt x="4034790" y="2242185"/>
                  </a:lnTo>
                  <a:lnTo>
                    <a:pt x="4034790" y="2229485"/>
                  </a:lnTo>
                  <a:close/>
                  <a:moveTo>
                    <a:pt x="4034790" y="2254885"/>
                  </a:moveTo>
                  <a:lnTo>
                    <a:pt x="4034790" y="2267585"/>
                  </a:lnTo>
                  <a:lnTo>
                    <a:pt x="4022090" y="2267585"/>
                  </a:lnTo>
                  <a:lnTo>
                    <a:pt x="4022090" y="2254885"/>
                  </a:lnTo>
                  <a:close/>
                  <a:moveTo>
                    <a:pt x="4022090" y="2280285"/>
                  </a:moveTo>
                  <a:lnTo>
                    <a:pt x="4022090" y="2292985"/>
                  </a:lnTo>
                  <a:lnTo>
                    <a:pt x="4009390" y="2292985"/>
                  </a:lnTo>
                  <a:lnTo>
                    <a:pt x="4009390" y="2280285"/>
                  </a:lnTo>
                  <a:close/>
                  <a:moveTo>
                    <a:pt x="4009390" y="2305685"/>
                  </a:moveTo>
                  <a:lnTo>
                    <a:pt x="4009390" y="2318385"/>
                  </a:lnTo>
                  <a:lnTo>
                    <a:pt x="3996690" y="2318385"/>
                  </a:lnTo>
                  <a:lnTo>
                    <a:pt x="3996690" y="2305685"/>
                  </a:lnTo>
                  <a:close/>
                  <a:moveTo>
                    <a:pt x="3996690" y="2331085"/>
                  </a:moveTo>
                  <a:lnTo>
                    <a:pt x="3996690" y="2343785"/>
                  </a:lnTo>
                  <a:lnTo>
                    <a:pt x="3983990" y="2343785"/>
                  </a:lnTo>
                  <a:lnTo>
                    <a:pt x="3983990" y="2331085"/>
                  </a:lnTo>
                  <a:close/>
                  <a:moveTo>
                    <a:pt x="3983990" y="2356485"/>
                  </a:moveTo>
                  <a:lnTo>
                    <a:pt x="3983990" y="2369185"/>
                  </a:lnTo>
                  <a:lnTo>
                    <a:pt x="3971290" y="2369185"/>
                  </a:lnTo>
                  <a:lnTo>
                    <a:pt x="3971290" y="2356485"/>
                  </a:lnTo>
                  <a:close/>
                  <a:moveTo>
                    <a:pt x="3971290" y="2381885"/>
                  </a:moveTo>
                  <a:lnTo>
                    <a:pt x="3971290" y="2394585"/>
                  </a:lnTo>
                  <a:lnTo>
                    <a:pt x="3958590" y="2394585"/>
                  </a:lnTo>
                  <a:lnTo>
                    <a:pt x="3958590" y="2381885"/>
                  </a:lnTo>
                  <a:close/>
                  <a:moveTo>
                    <a:pt x="3958590" y="2407285"/>
                  </a:moveTo>
                  <a:lnTo>
                    <a:pt x="3958590" y="2419985"/>
                  </a:lnTo>
                  <a:lnTo>
                    <a:pt x="3945890" y="2419985"/>
                  </a:lnTo>
                  <a:lnTo>
                    <a:pt x="3945890" y="2407285"/>
                  </a:lnTo>
                  <a:close/>
                  <a:moveTo>
                    <a:pt x="3945890" y="2432685"/>
                  </a:moveTo>
                  <a:lnTo>
                    <a:pt x="3945890" y="2445385"/>
                  </a:lnTo>
                  <a:lnTo>
                    <a:pt x="3933190" y="2445385"/>
                  </a:lnTo>
                  <a:lnTo>
                    <a:pt x="3933190" y="2432685"/>
                  </a:lnTo>
                  <a:close/>
                  <a:moveTo>
                    <a:pt x="3933190" y="2458085"/>
                  </a:moveTo>
                  <a:lnTo>
                    <a:pt x="3933190" y="2470785"/>
                  </a:lnTo>
                  <a:lnTo>
                    <a:pt x="3920490" y="2470785"/>
                  </a:lnTo>
                  <a:lnTo>
                    <a:pt x="3920490" y="2458085"/>
                  </a:lnTo>
                  <a:close/>
                  <a:moveTo>
                    <a:pt x="3920490" y="2483485"/>
                  </a:moveTo>
                  <a:lnTo>
                    <a:pt x="3920490" y="2496185"/>
                  </a:lnTo>
                  <a:lnTo>
                    <a:pt x="3907790" y="2496185"/>
                  </a:lnTo>
                  <a:lnTo>
                    <a:pt x="3907790" y="2483485"/>
                  </a:lnTo>
                  <a:close/>
                  <a:moveTo>
                    <a:pt x="3907790" y="2508885"/>
                  </a:moveTo>
                  <a:lnTo>
                    <a:pt x="3907790" y="2521585"/>
                  </a:lnTo>
                  <a:lnTo>
                    <a:pt x="3895090" y="2521585"/>
                  </a:lnTo>
                  <a:lnTo>
                    <a:pt x="3895090" y="2508885"/>
                  </a:lnTo>
                  <a:close/>
                  <a:moveTo>
                    <a:pt x="3895090" y="2534285"/>
                  </a:moveTo>
                  <a:lnTo>
                    <a:pt x="3895090" y="2546985"/>
                  </a:lnTo>
                  <a:lnTo>
                    <a:pt x="3882390" y="2546985"/>
                  </a:lnTo>
                  <a:lnTo>
                    <a:pt x="3882390" y="2534285"/>
                  </a:lnTo>
                  <a:close/>
                  <a:moveTo>
                    <a:pt x="3882390" y="2559685"/>
                  </a:moveTo>
                  <a:lnTo>
                    <a:pt x="3882390" y="2572385"/>
                  </a:lnTo>
                  <a:lnTo>
                    <a:pt x="3869690" y="2572385"/>
                  </a:lnTo>
                  <a:lnTo>
                    <a:pt x="3869690" y="2559685"/>
                  </a:lnTo>
                  <a:close/>
                  <a:moveTo>
                    <a:pt x="3869690" y="2585085"/>
                  </a:moveTo>
                  <a:lnTo>
                    <a:pt x="3869690" y="2597785"/>
                  </a:lnTo>
                  <a:lnTo>
                    <a:pt x="3856990" y="2597785"/>
                  </a:lnTo>
                  <a:lnTo>
                    <a:pt x="3856990" y="2585085"/>
                  </a:lnTo>
                  <a:close/>
                  <a:moveTo>
                    <a:pt x="3856990" y="2610485"/>
                  </a:moveTo>
                  <a:lnTo>
                    <a:pt x="3856990" y="2623185"/>
                  </a:lnTo>
                  <a:lnTo>
                    <a:pt x="3844290" y="2623185"/>
                  </a:lnTo>
                  <a:lnTo>
                    <a:pt x="3844290" y="2610485"/>
                  </a:lnTo>
                  <a:close/>
                  <a:moveTo>
                    <a:pt x="3844290" y="2635885"/>
                  </a:moveTo>
                  <a:lnTo>
                    <a:pt x="3844290" y="2648585"/>
                  </a:lnTo>
                  <a:lnTo>
                    <a:pt x="3831590" y="2648585"/>
                  </a:lnTo>
                  <a:lnTo>
                    <a:pt x="3831590" y="2635885"/>
                  </a:lnTo>
                  <a:close/>
                  <a:moveTo>
                    <a:pt x="3831590" y="2661285"/>
                  </a:moveTo>
                  <a:lnTo>
                    <a:pt x="3831590" y="2673985"/>
                  </a:lnTo>
                  <a:lnTo>
                    <a:pt x="3818890" y="2673985"/>
                  </a:lnTo>
                  <a:lnTo>
                    <a:pt x="3818890" y="2661285"/>
                  </a:lnTo>
                  <a:close/>
                  <a:moveTo>
                    <a:pt x="3818890" y="2686685"/>
                  </a:moveTo>
                  <a:lnTo>
                    <a:pt x="3818890" y="2699385"/>
                  </a:lnTo>
                  <a:lnTo>
                    <a:pt x="3806190" y="2699385"/>
                  </a:lnTo>
                  <a:lnTo>
                    <a:pt x="3806190" y="2686685"/>
                  </a:lnTo>
                  <a:close/>
                  <a:moveTo>
                    <a:pt x="3806190" y="2712085"/>
                  </a:moveTo>
                  <a:lnTo>
                    <a:pt x="3806190" y="2724785"/>
                  </a:lnTo>
                  <a:lnTo>
                    <a:pt x="3793490" y="2724785"/>
                  </a:lnTo>
                  <a:lnTo>
                    <a:pt x="3793490" y="2712085"/>
                  </a:lnTo>
                  <a:close/>
                  <a:moveTo>
                    <a:pt x="3793490" y="2737485"/>
                  </a:moveTo>
                  <a:lnTo>
                    <a:pt x="3793490" y="2750185"/>
                  </a:lnTo>
                  <a:lnTo>
                    <a:pt x="3780790" y="2750185"/>
                  </a:lnTo>
                  <a:lnTo>
                    <a:pt x="3780790" y="2737485"/>
                  </a:lnTo>
                  <a:close/>
                  <a:moveTo>
                    <a:pt x="3780790" y="2762885"/>
                  </a:moveTo>
                  <a:lnTo>
                    <a:pt x="3780790" y="2775585"/>
                  </a:lnTo>
                  <a:lnTo>
                    <a:pt x="3768090" y="2775585"/>
                  </a:lnTo>
                  <a:lnTo>
                    <a:pt x="3768090" y="2762885"/>
                  </a:lnTo>
                  <a:close/>
                  <a:moveTo>
                    <a:pt x="3768090" y="2788285"/>
                  </a:moveTo>
                  <a:lnTo>
                    <a:pt x="3768090" y="2800985"/>
                  </a:lnTo>
                  <a:lnTo>
                    <a:pt x="3755390" y="2800985"/>
                  </a:lnTo>
                  <a:lnTo>
                    <a:pt x="3755390" y="2788285"/>
                  </a:lnTo>
                  <a:close/>
                  <a:moveTo>
                    <a:pt x="3755390" y="2813685"/>
                  </a:moveTo>
                  <a:lnTo>
                    <a:pt x="3755390" y="2826385"/>
                  </a:lnTo>
                  <a:lnTo>
                    <a:pt x="3742690" y="2826385"/>
                  </a:lnTo>
                  <a:lnTo>
                    <a:pt x="3742690" y="2813685"/>
                  </a:lnTo>
                  <a:close/>
                  <a:moveTo>
                    <a:pt x="3742690" y="2839085"/>
                  </a:moveTo>
                  <a:lnTo>
                    <a:pt x="3742690" y="2851785"/>
                  </a:lnTo>
                  <a:lnTo>
                    <a:pt x="3729990" y="2851785"/>
                  </a:lnTo>
                  <a:lnTo>
                    <a:pt x="3729990" y="2839085"/>
                  </a:lnTo>
                  <a:close/>
                  <a:moveTo>
                    <a:pt x="3729990" y="2864485"/>
                  </a:moveTo>
                  <a:lnTo>
                    <a:pt x="3729990" y="2877185"/>
                  </a:lnTo>
                  <a:lnTo>
                    <a:pt x="3717290" y="2877185"/>
                  </a:lnTo>
                  <a:lnTo>
                    <a:pt x="3717290" y="2864485"/>
                  </a:lnTo>
                  <a:close/>
                  <a:moveTo>
                    <a:pt x="3717290" y="2889885"/>
                  </a:moveTo>
                  <a:lnTo>
                    <a:pt x="3717290" y="2902585"/>
                  </a:lnTo>
                  <a:lnTo>
                    <a:pt x="3704590" y="2902585"/>
                  </a:lnTo>
                  <a:lnTo>
                    <a:pt x="3704590" y="2889885"/>
                  </a:lnTo>
                  <a:close/>
                  <a:moveTo>
                    <a:pt x="3704590" y="2915285"/>
                  </a:moveTo>
                  <a:lnTo>
                    <a:pt x="3704590" y="2927985"/>
                  </a:lnTo>
                  <a:lnTo>
                    <a:pt x="3691890" y="2927985"/>
                  </a:lnTo>
                  <a:lnTo>
                    <a:pt x="3691890" y="2915285"/>
                  </a:lnTo>
                  <a:close/>
                  <a:moveTo>
                    <a:pt x="3691890" y="2940685"/>
                  </a:moveTo>
                  <a:lnTo>
                    <a:pt x="3691890" y="2953385"/>
                  </a:lnTo>
                  <a:lnTo>
                    <a:pt x="3679190" y="2953385"/>
                  </a:lnTo>
                  <a:lnTo>
                    <a:pt x="3679190" y="2940685"/>
                  </a:lnTo>
                  <a:close/>
                  <a:moveTo>
                    <a:pt x="3670300" y="2969895"/>
                  </a:moveTo>
                  <a:lnTo>
                    <a:pt x="3657600" y="2969895"/>
                  </a:lnTo>
                  <a:lnTo>
                    <a:pt x="3657600" y="2957195"/>
                  </a:lnTo>
                  <a:lnTo>
                    <a:pt x="3670300" y="2957195"/>
                  </a:lnTo>
                  <a:close/>
                  <a:moveTo>
                    <a:pt x="3644900" y="2957195"/>
                  </a:moveTo>
                  <a:lnTo>
                    <a:pt x="3632200" y="2957195"/>
                  </a:lnTo>
                  <a:lnTo>
                    <a:pt x="3632200" y="2944495"/>
                  </a:lnTo>
                  <a:lnTo>
                    <a:pt x="3644900" y="2944495"/>
                  </a:lnTo>
                  <a:close/>
                  <a:moveTo>
                    <a:pt x="3619500" y="2944495"/>
                  </a:moveTo>
                  <a:lnTo>
                    <a:pt x="3606800" y="2944495"/>
                  </a:lnTo>
                  <a:lnTo>
                    <a:pt x="3606800" y="2931795"/>
                  </a:lnTo>
                  <a:lnTo>
                    <a:pt x="3619500" y="2931795"/>
                  </a:lnTo>
                  <a:close/>
                  <a:moveTo>
                    <a:pt x="3594100" y="2931795"/>
                  </a:moveTo>
                  <a:lnTo>
                    <a:pt x="3581400" y="2931795"/>
                  </a:lnTo>
                  <a:lnTo>
                    <a:pt x="3581400" y="2919095"/>
                  </a:lnTo>
                  <a:lnTo>
                    <a:pt x="3594100" y="2919095"/>
                  </a:lnTo>
                  <a:close/>
                  <a:moveTo>
                    <a:pt x="3568700" y="2919095"/>
                  </a:moveTo>
                  <a:lnTo>
                    <a:pt x="3556000" y="2919095"/>
                  </a:lnTo>
                  <a:lnTo>
                    <a:pt x="3556000" y="2906395"/>
                  </a:lnTo>
                  <a:lnTo>
                    <a:pt x="3568700" y="2906395"/>
                  </a:lnTo>
                  <a:close/>
                  <a:moveTo>
                    <a:pt x="3543300" y="2906395"/>
                  </a:moveTo>
                  <a:lnTo>
                    <a:pt x="3530600" y="2906395"/>
                  </a:lnTo>
                  <a:lnTo>
                    <a:pt x="3530600" y="2893695"/>
                  </a:lnTo>
                  <a:lnTo>
                    <a:pt x="3543300" y="2893695"/>
                  </a:lnTo>
                  <a:close/>
                  <a:moveTo>
                    <a:pt x="3517900" y="2893695"/>
                  </a:moveTo>
                  <a:lnTo>
                    <a:pt x="3505200" y="2893695"/>
                  </a:lnTo>
                  <a:lnTo>
                    <a:pt x="3505200" y="2880995"/>
                  </a:lnTo>
                  <a:lnTo>
                    <a:pt x="3517900" y="2880995"/>
                  </a:lnTo>
                  <a:close/>
                  <a:moveTo>
                    <a:pt x="3492500" y="2880995"/>
                  </a:moveTo>
                  <a:lnTo>
                    <a:pt x="3479800" y="2880995"/>
                  </a:lnTo>
                  <a:lnTo>
                    <a:pt x="3479800" y="2868295"/>
                  </a:lnTo>
                  <a:lnTo>
                    <a:pt x="3492500" y="2868295"/>
                  </a:lnTo>
                  <a:close/>
                  <a:moveTo>
                    <a:pt x="3467100" y="2868295"/>
                  </a:moveTo>
                  <a:lnTo>
                    <a:pt x="3454400" y="2868295"/>
                  </a:lnTo>
                  <a:lnTo>
                    <a:pt x="3454400" y="2855595"/>
                  </a:lnTo>
                  <a:lnTo>
                    <a:pt x="3467100" y="2855595"/>
                  </a:lnTo>
                  <a:close/>
                  <a:moveTo>
                    <a:pt x="3441700" y="2855595"/>
                  </a:moveTo>
                  <a:lnTo>
                    <a:pt x="3429000" y="2855595"/>
                  </a:lnTo>
                  <a:lnTo>
                    <a:pt x="3429000" y="2842895"/>
                  </a:lnTo>
                  <a:lnTo>
                    <a:pt x="3441700" y="2842895"/>
                  </a:lnTo>
                  <a:close/>
                  <a:moveTo>
                    <a:pt x="3416300" y="2842895"/>
                  </a:moveTo>
                  <a:lnTo>
                    <a:pt x="3403600" y="2842895"/>
                  </a:lnTo>
                  <a:lnTo>
                    <a:pt x="3403600" y="2830195"/>
                  </a:lnTo>
                  <a:lnTo>
                    <a:pt x="3416300" y="2830195"/>
                  </a:lnTo>
                  <a:close/>
                  <a:moveTo>
                    <a:pt x="3390900" y="2830195"/>
                  </a:moveTo>
                  <a:lnTo>
                    <a:pt x="3378200" y="2830195"/>
                  </a:lnTo>
                  <a:lnTo>
                    <a:pt x="3378200" y="2817495"/>
                  </a:lnTo>
                  <a:lnTo>
                    <a:pt x="3390900" y="2817495"/>
                  </a:lnTo>
                  <a:close/>
                  <a:moveTo>
                    <a:pt x="3365500" y="2817495"/>
                  </a:moveTo>
                  <a:lnTo>
                    <a:pt x="3352800" y="2817495"/>
                  </a:lnTo>
                  <a:lnTo>
                    <a:pt x="3352800" y="2804795"/>
                  </a:lnTo>
                  <a:lnTo>
                    <a:pt x="3365500" y="2804795"/>
                  </a:lnTo>
                  <a:close/>
                  <a:moveTo>
                    <a:pt x="3340100" y="2804795"/>
                  </a:moveTo>
                  <a:lnTo>
                    <a:pt x="3327400" y="2804795"/>
                  </a:lnTo>
                  <a:lnTo>
                    <a:pt x="3327400" y="2792095"/>
                  </a:lnTo>
                  <a:lnTo>
                    <a:pt x="3340100" y="2792095"/>
                  </a:lnTo>
                  <a:close/>
                  <a:moveTo>
                    <a:pt x="3314700" y="2792095"/>
                  </a:moveTo>
                  <a:lnTo>
                    <a:pt x="3302000" y="2792095"/>
                  </a:lnTo>
                  <a:lnTo>
                    <a:pt x="3302000" y="2779395"/>
                  </a:lnTo>
                  <a:lnTo>
                    <a:pt x="3314700" y="2779395"/>
                  </a:lnTo>
                  <a:close/>
                  <a:moveTo>
                    <a:pt x="3289300" y="2779395"/>
                  </a:moveTo>
                  <a:lnTo>
                    <a:pt x="3276600" y="2779395"/>
                  </a:lnTo>
                  <a:lnTo>
                    <a:pt x="3276600" y="2766695"/>
                  </a:lnTo>
                  <a:lnTo>
                    <a:pt x="3289300" y="2766695"/>
                  </a:lnTo>
                  <a:close/>
                  <a:moveTo>
                    <a:pt x="3263900" y="2766695"/>
                  </a:moveTo>
                  <a:lnTo>
                    <a:pt x="3251200" y="2766695"/>
                  </a:lnTo>
                  <a:lnTo>
                    <a:pt x="3251200" y="2753995"/>
                  </a:lnTo>
                  <a:lnTo>
                    <a:pt x="3263900" y="2753995"/>
                  </a:lnTo>
                  <a:close/>
                  <a:moveTo>
                    <a:pt x="3238500" y="2753995"/>
                  </a:moveTo>
                  <a:lnTo>
                    <a:pt x="3225800" y="2753995"/>
                  </a:lnTo>
                  <a:lnTo>
                    <a:pt x="3225800" y="2741295"/>
                  </a:lnTo>
                  <a:lnTo>
                    <a:pt x="3238500" y="2741295"/>
                  </a:lnTo>
                  <a:close/>
                  <a:moveTo>
                    <a:pt x="3213100" y="2741295"/>
                  </a:moveTo>
                  <a:lnTo>
                    <a:pt x="3200400" y="2741295"/>
                  </a:lnTo>
                  <a:lnTo>
                    <a:pt x="3200400" y="2728595"/>
                  </a:lnTo>
                  <a:lnTo>
                    <a:pt x="3213100" y="2728595"/>
                  </a:lnTo>
                  <a:close/>
                  <a:moveTo>
                    <a:pt x="3187700" y="2728595"/>
                  </a:moveTo>
                  <a:lnTo>
                    <a:pt x="3175000" y="2728595"/>
                  </a:lnTo>
                  <a:lnTo>
                    <a:pt x="3175000" y="2715895"/>
                  </a:lnTo>
                  <a:lnTo>
                    <a:pt x="3187700" y="2715895"/>
                  </a:lnTo>
                  <a:close/>
                  <a:moveTo>
                    <a:pt x="3162300" y="2715895"/>
                  </a:moveTo>
                  <a:lnTo>
                    <a:pt x="3149600" y="2715895"/>
                  </a:lnTo>
                  <a:lnTo>
                    <a:pt x="3149600" y="2703195"/>
                  </a:lnTo>
                  <a:lnTo>
                    <a:pt x="3162300" y="2703195"/>
                  </a:lnTo>
                  <a:close/>
                  <a:moveTo>
                    <a:pt x="3136900" y="2703195"/>
                  </a:moveTo>
                  <a:lnTo>
                    <a:pt x="3124200" y="2703195"/>
                  </a:lnTo>
                  <a:lnTo>
                    <a:pt x="3124200" y="2690495"/>
                  </a:lnTo>
                  <a:lnTo>
                    <a:pt x="3136900" y="2690495"/>
                  </a:lnTo>
                  <a:close/>
                  <a:moveTo>
                    <a:pt x="3111500" y="2690495"/>
                  </a:moveTo>
                  <a:lnTo>
                    <a:pt x="3098800" y="2690495"/>
                  </a:lnTo>
                  <a:lnTo>
                    <a:pt x="3098800" y="2677795"/>
                  </a:lnTo>
                  <a:lnTo>
                    <a:pt x="3111500" y="2677795"/>
                  </a:lnTo>
                  <a:close/>
                  <a:moveTo>
                    <a:pt x="3086100" y="2677795"/>
                  </a:moveTo>
                  <a:lnTo>
                    <a:pt x="3073400" y="2677795"/>
                  </a:lnTo>
                  <a:lnTo>
                    <a:pt x="3073400" y="2665095"/>
                  </a:lnTo>
                  <a:lnTo>
                    <a:pt x="3086100" y="2665095"/>
                  </a:lnTo>
                  <a:close/>
                  <a:moveTo>
                    <a:pt x="3060700" y="2665095"/>
                  </a:moveTo>
                  <a:lnTo>
                    <a:pt x="3048000" y="2665095"/>
                  </a:lnTo>
                  <a:lnTo>
                    <a:pt x="3048000" y="2652395"/>
                  </a:lnTo>
                  <a:lnTo>
                    <a:pt x="3060700" y="2652395"/>
                  </a:lnTo>
                  <a:close/>
                  <a:moveTo>
                    <a:pt x="3035300" y="2652395"/>
                  </a:moveTo>
                  <a:lnTo>
                    <a:pt x="3022600" y="2652395"/>
                  </a:lnTo>
                  <a:lnTo>
                    <a:pt x="3022600" y="2639695"/>
                  </a:lnTo>
                  <a:lnTo>
                    <a:pt x="3035300" y="2639695"/>
                  </a:lnTo>
                  <a:close/>
                  <a:moveTo>
                    <a:pt x="3009900" y="2639695"/>
                  </a:moveTo>
                  <a:lnTo>
                    <a:pt x="2997200" y="2639695"/>
                  </a:lnTo>
                  <a:lnTo>
                    <a:pt x="2997200" y="2626995"/>
                  </a:lnTo>
                  <a:lnTo>
                    <a:pt x="3009900" y="2626995"/>
                  </a:lnTo>
                  <a:close/>
                  <a:moveTo>
                    <a:pt x="2984500" y="2626995"/>
                  </a:moveTo>
                  <a:lnTo>
                    <a:pt x="2971800" y="2626995"/>
                  </a:lnTo>
                  <a:lnTo>
                    <a:pt x="2971800" y="2614295"/>
                  </a:lnTo>
                  <a:lnTo>
                    <a:pt x="2984500" y="2614295"/>
                  </a:lnTo>
                  <a:close/>
                  <a:moveTo>
                    <a:pt x="2959100" y="2614295"/>
                  </a:moveTo>
                  <a:lnTo>
                    <a:pt x="2946400" y="2614295"/>
                  </a:lnTo>
                  <a:lnTo>
                    <a:pt x="2946400" y="2601595"/>
                  </a:lnTo>
                  <a:lnTo>
                    <a:pt x="2959100" y="2601595"/>
                  </a:lnTo>
                  <a:close/>
                  <a:moveTo>
                    <a:pt x="2933700" y="2601595"/>
                  </a:moveTo>
                  <a:lnTo>
                    <a:pt x="2921000" y="2601595"/>
                  </a:lnTo>
                  <a:lnTo>
                    <a:pt x="2921000" y="2588895"/>
                  </a:lnTo>
                  <a:lnTo>
                    <a:pt x="2933700" y="2588895"/>
                  </a:lnTo>
                  <a:close/>
                  <a:moveTo>
                    <a:pt x="2908300" y="2588895"/>
                  </a:moveTo>
                  <a:lnTo>
                    <a:pt x="2895600" y="2588895"/>
                  </a:lnTo>
                  <a:lnTo>
                    <a:pt x="2895600" y="2576195"/>
                  </a:lnTo>
                  <a:lnTo>
                    <a:pt x="2908300" y="2576195"/>
                  </a:lnTo>
                  <a:close/>
                  <a:moveTo>
                    <a:pt x="2882900" y="2576195"/>
                  </a:moveTo>
                  <a:lnTo>
                    <a:pt x="2870200" y="2576195"/>
                  </a:lnTo>
                  <a:lnTo>
                    <a:pt x="2870200" y="2563495"/>
                  </a:lnTo>
                  <a:lnTo>
                    <a:pt x="2882900" y="2563495"/>
                  </a:lnTo>
                  <a:close/>
                  <a:moveTo>
                    <a:pt x="2857500" y="2563495"/>
                  </a:moveTo>
                  <a:lnTo>
                    <a:pt x="2844800" y="2563495"/>
                  </a:lnTo>
                  <a:lnTo>
                    <a:pt x="2844800" y="2550795"/>
                  </a:lnTo>
                  <a:lnTo>
                    <a:pt x="2857500" y="2550795"/>
                  </a:lnTo>
                  <a:close/>
                  <a:moveTo>
                    <a:pt x="2832100" y="2550795"/>
                  </a:moveTo>
                  <a:lnTo>
                    <a:pt x="2819400" y="2550795"/>
                  </a:lnTo>
                  <a:lnTo>
                    <a:pt x="2819400" y="2538095"/>
                  </a:lnTo>
                  <a:lnTo>
                    <a:pt x="2832100" y="2538095"/>
                  </a:lnTo>
                  <a:close/>
                  <a:moveTo>
                    <a:pt x="2806700" y="2538095"/>
                  </a:moveTo>
                  <a:lnTo>
                    <a:pt x="2794000" y="2538095"/>
                  </a:lnTo>
                  <a:lnTo>
                    <a:pt x="2794000" y="2525395"/>
                  </a:lnTo>
                  <a:lnTo>
                    <a:pt x="2806700" y="2525395"/>
                  </a:lnTo>
                  <a:close/>
                  <a:moveTo>
                    <a:pt x="2781300" y="2525395"/>
                  </a:moveTo>
                  <a:lnTo>
                    <a:pt x="2768600" y="2525395"/>
                  </a:lnTo>
                  <a:lnTo>
                    <a:pt x="2768600" y="2512695"/>
                  </a:lnTo>
                  <a:lnTo>
                    <a:pt x="2781300" y="2512695"/>
                  </a:lnTo>
                  <a:close/>
                  <a:moveTo>
                    <a:pt x="2755900" y="2512695"/>
                  </a:moveTo>
                  <a:lnTo>
                    <a:pt x="2743200" y="2512695"/>
                  </a:lnTo>
                  <a:lnTo>
                    <a:pt x="2743200" y="2499995"/>
                  </a:lnTo>
                  <a:lnTo>
                    <a:pt x="2755900" y="2499995"/>
                  </a:lnTo>
                  <a:close/>
                  <a:moveTo>
                    <a:pt x="2730500" y="2499995"/>
                  </a:moveTo>
                  <a:lnTo>
                    <a:pt x="2717800" y="2499995"/>
                  </a:lnTo>
                  <a:lnTo>
                    <a:pt x="2717800" y="2487295"/>
                  </a:lnTo>
                  <a:lnTo>
                    <a:pt x="2730500" y="2487295"/>
                  </a:lnTo>
                  <a:close/>
                  <a:moveTo>
                    <a:pt x="2705100" y="2487295"/>
                  </a:moveTo>
                  <a:lnTo>
                    <a:pt x="2692400" y="2487295"/>
                  </a:lnTo>
                  <a:lnTo>
                    <a:pt x="2692400" y="2474595"/>
                  </a:lnTo>
                  <a:lnTo>
                    <a:pt x="2705100" y="2474595"/>
                  </a:lnTo>
                  <a:close/>
                  <a:moveTo>
                    <a:pt x="2679700" y="2474595"/>
                  </a:moveTo>
                  <a:lnTo>
                    <a:pt x="2667000" y="2474595"/>
                  </a:lnTo>
                  <a:lnTo>
                    <a:pt x="2667000" y="2461895"/>
                  </a:lnTo>
                  <a:lnTo>
                    <a:pt x="2679700" y="2461895"/>
                  </a:lnTo>
                  <a:close/>
                  <a:moveTo>
                    <a:pt x="2654300" y="2461895"/>
                  </a:moveTo>
                  <a:lnTo>
                    <a:pt x="2641600" y="2461895"/>
                  </a:lnTo>
                  <a:lnTo>
                    <a:pt x="2641600" y="2449195"/>
                  </a:lnTo>
                  <a:lnTo>
                    <a:pt x="2654300" y="2449195"/>
                  </a:lnTo>
                  <a:close/>
                  <a:moveTo>
                    <a:pt x="2628900" y="2449195"/>
                  </a:moveTo>
                  <a:lnTo>
                    <a:pt x="2616200" y="2449195"/>
                  </a:lnTo>
                  <a:lnTo>
                    <a:pt x="2616200" y="2436495"/>
                  </a:lnTo>
                  <a:lnTo>
                    <a:pt x="2628900" y="2436495"/>
                  </a:lnTo>
                  <a:close/>
                  <a:moveTo>
                    <a:pt x="2603500" y="2436495"/>
                  </a:moveTo>
                  <a:lnTo>
                    <a:pt x="2590800" y="2436495"/>
                  </a:lnTo>
                  <a:lnTo>
                    <a:pt x="2590800" y="2423795"/>
                  </a:lnTo>
                  <a:lnTo>
                    <a:pt x="2603500" y="2423795"/>
                  </a:lnTo>
                  <a:close/>
                  <a:moveTo>
                    <a:pt x="2578100" y="2423795"/>
                  </a:moveTo>
                  <a:lnTo>
                    <a:pt x="2565400" y="2423795"/>
                  </a:lnTo>
                  <a:lnTo>
                    <a:pt x="2565400" y="2411095"/>
                  </a:lnTo>
                  <a:lnTo>
                    <a:pt x="2578100" y="2411095"/>
                  </a:lnTo>
                  <a:close/>
                  <a:moveTo>
                    <a:pt x="2552700" y="2411095"/>
                  </a:moveTo>
                  <a:lnTo>
                    <a:pt x="2540000" y="2411095"/>
                  </a:lnTo>
                  <a:lnTo>
                    <a:pt x="2540000" y="2398395"/>
                  </a:lnTo>
                  <a:lnTo>
                    <a:pt x="2552700" y="2398395"/>
                  </a:lnTo>
                  <a:close/>
                  <a:moveTo>
                    <a:pt x="2527300" y="2398395"/>
                  </a:moveTo>
                  <a:lnTo>
                    <a:pt x="2514600" y="2398395"/>
                  </a:lnTo>
                  <a:lnTo>
                    <a:pt x="2514600" y="2385695"/>
                  </a:lnTo>
                  <a:lnTo>
                    <a:pt x="2527300" y="2385695"/>
                  </a:lnTo>
                  <a:close/>
                  <a:moveTo>
                    <a:pt x="2501900" y="2385695"/>
                  </a:moveTo>
                  <a:lnTo>
                    <a:pt x="2489200" y="2385695"/>
                  </a:lnTo>
                  <a:lnTo>
                    <a:pt x="2489200" y="2372995"/>
                  </a:lnTo>
                  <a:lnTo>
                    <a:pt x="2501900" y="2372995"/>
                  </a:lnTo>
                  <a:close/>
                  <a:moveTo>
                    <a:pt x="2476500" y="2372995"/>
                  </a:moveTo>
                  <a:lnTo>
                    <a:pt x="2463800" y="2372995"/>
                  </a:lnTo>
                  <a:lnTo>
                    <a:pt x="2463800" y="2360295"/>
                  </a:lnTo>
                  <a:lnTo>
                    <a:pt x="2476500" y="2360295"/>
                  </a:lnTo>
                  <a:close/>
                  <a:moveTo>
                    <a:pt x="2451100" y="2360295"/>
                  </a:moveTo>
                  <a:lnTo>
                    <a:pt x="2438400" y="2360295"/>
                  </a:lnTo>
                  <a:lnTo>
                    <a:pt x="2438400" y="2347595"/>
                  </a:lnTo>
                  <a:lnTo>
                    <a:pt x="2451100" y="2347595"/>
                  </a:lnTo>
                  <a:close/>
                  <a:moveTo>
                    <a:pt x="2425700" y="2347595"/>
                  </a:moveTo>
                  <a:lnTo>
                    <a:pt x="2413000" y="2347595"/>
                  </a:lnTo>
                  <a:lnTo>
                    <a:pt x="2413000" y="2334895"/>
                  </a:lnTo>
                  <a:lnTo>
                    <a:pt x="2425700" y="2334895"/>
                  </a:lnTo>
                  <a:close/>
                  <a:moveTo>
                    <a:pt x="2400300" y="2334895"/>
                  </a:moveTo>
                  <a:lnTo>
                    <a:pt x="2387600" y="2334895"/>
                  </a:lnTo>
                  <a:lnTo>
                    <a:pt x="2387600" y="2322195"/>
                  </a:lnTo>
                  <a:lnTo>
                    <a:pt x="2400300" y="2322195"/>
                  </a:lnTo>
                  <a:close/>
                  <a:moveTo>
                    <a:pt x="2374900" y="2322195"/>
                  </a:moveTo>
                  <a:lnTo>
                    <a:pt x="2362200" y="2322195"/>
                  </a:lnTo>
                  <a:lnTo>
                    <a:pt x="2362200" y="2309495"/>
                  </a:lnTo>
                  <a:lnTo>
                    <a:pt x="2374900" y="2309495"/>
                  </a:lnTo>
                  <a:close/>
                  <a:moveTo>
                    <a:pt x="2349500" y="2309495"/>
                  </a:moveTo>
                  <a:lnTo>
                    <a:pt x="2336800" y="2309495"/>
                  </a:lnTo>
                  <a:lnTo>
                    <a:pt x="2336800" y="2296795"/>
                  </a:lnTo>
                  <a:lnTo>
                    <a:pt x="2349500" y="2296795"/>
                  </a:lnTo>
                  <a:close/>
                  <a:moveTo>
                    <a:pt x="2324100" y="2296795"/>
                  </a:moveTo>
                  <a:lnTo>
                    <a:pt x="2311400" y="2296795"/>
                  </a:lnTo>
                  <a:lnTo>
                    <a:pt x="2311400" y="2284095"/>
                  </a:lnTo>
                  <a:lnTo>
                    <a:pt x="2324100" y="2284095"/>
                  </a:lnTo>
                  <a:close/>
                  <a:moveTo>
                    <a:pt x="2298700" y="2284095"/>
                  </a:moveTo>
                  <a:lnTo>
                    <a:pt x="2286000" y="2284095"/>
                  </a:lnTo>
                  <a:lnTo>
                    <a:pt x="2286000" y="2271395"/>
                  </a:lnTo>
                  <a:lnTo>
                    <a:pt x="2298700" y="2271395"/>
                  </a:lnTo>
                  <a:close/>
                  <a:moveTo>
                    <a:pt x="2273300" y="2271395"/>
                  </a:moveTo>
                  <a:lnTo>
                    <a:pt x="2260600" y="2271395"/>
                  </a:lnTo>
                  <a:lnTo>
                    <a:pt x="2260600" y="2258695"/>
                  </a:lnTo>
                  <a:lnTo>
                    <a:pt x="2273300" y="2258695"/>
                  </a:lnTo>
                  <a:close/>
                  <a:moveTo>
                    <a:pt x="2247900" y="2258695"/>
                  </a:moveTo>
                  <a:lnTo>
                    <a:pt x="2235200" y="2258695"/>
                  </a:lnTo>
                  <a:lnTo>
                    <a:pt x="2235200" y="2245995"/>
                  </a:lnTo>
                  <a:lnTo>
                    <a:pt x="2247900" y="2245995"/>
                  </a:lnTo>
                  <a:close/>
                  <a:moveTo>
                    <a:pt x="2222500" y="2245995"/>
                  </a:moveTo>
                  <a:lnTo>
                    <a:pt x="2209800" y="2245995"/>
                  </a:lnTo>
                  <a:lnTo>
                    <a:pt x="2209800" y="2233295"/>
                  </a:lnTo>
                  <a:lnTo>
                    <a:pt x="2222500" y="2233295"/>
                  </a:lnTo>
                  <a:close/>
                  <a:moveTo>
                    <a:pt x="2197100" y="2233295"/>
                  </a:moveTo>
                  <a:lnTo>
                    <a:pt x="2184400" y="2233295"/>
                  </a:lnTo>
                  <a:lnTo>
                    <a:pt x="2184400" y="2220595"/>
                  </a:lnTo>
                  <a:lnTo>
                    <a:pt x="2197100" y="2220595"/>
                  </a:lnTo>
                  <a:close/>
                  <a:moveTo>
                    <a:pt x="2171700" y="2220595"/>
                  </a:moveTo>
                  <a:lnTo>
                    <a:pt x="2159000" y="2220595"/>
                  </a:lnTo>
                  <a:lnTo>
                    <a:pt x="2159000" y="2207895"/>
                  </a:lnTo>
                  <a:lnTo>
                    <a:pt x="2171700" y="2207895"/>
                  </a:lnTo>
                  <a:close/>
                  <a:moveTo>
                    <a:pt x="2146300" y="2207895"/>
                  </a:moveTo>
                  <a:lnTo>
                    <a:pt x="2133600" y="2207895"/>
                  </a:lnTo>
                  <a:lnTo>
                    <a:pt x="2133600" y="2195195"/>
                  </a:lnTo>
                  <a:lnTo>
                    <a:pt x="2146300" y="2195195"/>
                  </a:lnTo>
                  <a:close/>
                  <a:moveTo>
                    <a:pt x="2120900" y="2195195"/>
                  </a:moveTo>
                  <a:lnTo>
                    <a:pt x="2108200" y="2195195"/>
                  </a:lnTo>
                  <a:lnTo>
                    <a:pt x="2108200" y="2182495"/>
                  </a:lnTo>
                  <a:lnTo>
                    <a:pt x="2120900" y="2182495"/>
                  </a:lnTo>
                  <a:close/>
                  <a:moveTo>
                    <a:pt x="2095500" y="2182495"/>
                  </a:moveTo>
                  <a:lnTo>
                    <a:pt x="2082800" y="2182495"/>
                  </a:lnTo>
                  <a:lnTo>
                    <a:pt x="2082800" y="2169795"/>
                  </a:lnTo>
                  <a:lnTo>
                    <a:pt x="2095500" y="2169795"/>
                  </a:lnTo>
                  <a:close/>
                  <a:moveTo>
                    <a:pt x="2070100" y="2169795"/>
                  </a:moveTo>
                  <a:lnTo>
                    <a:pt x="2057400" y="2169795"/>
                  </a:lnTo>
                  <a:lnTo>
                    <a:pt x="2057400" y="2157095"/>
                  </a:lnTo>
                  <a:lnTo>
                    <a:pt x="2070100" y="2157095"/>
                  </a:lnTo>
                  <a:close/>
                  <a:moveTo>
                    <a:pt x="2044700" y="2157095"/>
                  </a:moveTo>
                  <a:lnTo>
                    <a:pt x="2032000" y="2157095"/>
                  </a:lnTo>
                  <a:lnTo>
                    <a:pt x="2032000" y="2144395"/>
                  </a:lnTo>
                  <a:lnTo>
                    <a:pt x="2044700" y="2144395"/>
                  </a:lnTo>
                  <a:close/>
                  <a:moveTo>
                    <a:pt x="2019300" y="2144395"/>
                  </a:moveTo>
                  <a:lnTo>
                    <a:pt x="2006600" y="2144395"/>
                  </a:lnTo>
                  <a:lnTo>
                    <a:pt x="2006600" y="2131695"/>
                  </a:lnTo>
                  <a:lnTo>
                    <a:pt x="2019300" y="2131695"/>
                  </a:lnTo>
                  <a:close/>
                  <a:moveTo>
                    <a:pt x="1993900" y="2131695"/>
                  </a:moveTo>
                  <a:lnTo>
                    <a:pt x="1981200" y="2131695"/>
                  </a:lnTo>
                  <a:lnTo>
                    <a:pt x="1981200" y="2118995"/>
                  </a:lnTo>
                  <a:lnTo>
                    <a:pt x="1993900" y="2118995"/>
                  </a:lnTo>
                  <a:close/>
                  <a:moveTo>
                    <a:pt x="1968500" y="2118995"/>
                  </a:moveTo>
                  <a:lnTo>
                    <a:pt x="1955800" y="2118995"/>
                  </a:lnTo>
                  <a:lnTo>
                    <a:pt x="1955800" y="2106295"/>
                  </a:lnTo>
                  <a:lnTo>
                    <a:pt x="1968500" y="2106295"/>
                  </a:lnTo>
                  <a:close/>
                  <a:moveTo>
                    <a:pt x="1943100" y="2106295"/>
                  </a:moveTo>
                  <a:lnTo>
                    <a:pt x="1930400" y="2106295"/>
                  </a:lnTo>
                  <a:lnTo>
                    <a:pt x="1930400" y="2093595"/>
                  </a:lnTo>
                  <a:lnTo>
                    <a:pt x="1943100" y="2093595"/>
                  </a:lnTo>
                  <a:close/>
                  <a:moveTo>
                    <a:pt x="1917700" y="2093595"/>
                  </a:moveTo>
                  <a:lnTo>
                    <a:pt x="1905000" y="2093595"/>
                  </a:lnTo>
                  <a:lnTo>
                    <a:pt x="1905000" y="2080895"/>
                  </a:lnTo>
                  <a:lnTo>
                    <a:pt x="1917700" y="2080895"/>
                  </a:lnTo>
                  <a:close/>
                  <a:moveTo>
                    <a:pt x="1892300" y="2080895"/>
                  </a:moveTo>
                  <a:lnTo>
                    <a:pt x="1879600" y="2080895"/>
                  </a:lnTo>
                  <a:lnTo>
                    <a:pt x="1879600" y="2068195"/>
                  </a:lnTo>
                  <a:lnTo>
                    <a:pt x="1892300" y="2068195"/>
                  </a:lnTo>
                  <a:close/>
                  <a:moveTo>
                    <a:pt x="1866900" y="2068195"/>
                  </a:moveTo>
                  <a:lnTo>
                    <a:pt x="1854200" y="2068195"/>
                  </a:lnTo>
                  <a:lnTo>
                    <a:pt x="1854200" y="2055495"/>
                  </a:lnTo>
                  <a:lnTo>
                    <a:pt x="1866900" y="2055495"/>
                  </a:lnTo>
                  <a:close/>
                  <a:moveTo>
                    <a:pt x="1841500" y="2055495"/>
                  </a:moveTo>
                  <a:lnTo>
                    <a:pt x="1828800" y="2055495"/>
                  </a:lnTo>
                  <a:lnTo>
                    <a:pt x="1828800" y="2042795"/>
                  </a:lnTo>
                  <a:lnTo>
                    <a:pt x="1841500" y="2042795"/>
                  </a:lnTo>
                  <a:close/>
                  <a:moveTo>
                    <a:pt x="1816100" y="2042795"/>
                  </a:moveTo>
                  <a:lnTo>
                    <a:pt x="1803400" y="2042795"/>
                  </a:lnTo>
                  <a:lnTo>
                    <a:pt x="1803400" y="2030095"/>
                  </a:lnTo>
                  <a:lnTo>
                    <a:pt x="1816100" y="2030095"/>
                  </a:lnTo>
                  <a:close/>
                  <a:moveTo>
                    <a:pt x="1790700" y="2030095"/>
                  </a:moveTo>
                  <a:lnTo>
                    <a:pt x="1778000" y="2030095"/>
                  </a:lnTo>
                  <a:lnTo>
                    <a:pt x="1778000" y="2017395"/>
                  </a:lnTo>
                  <a:lnTo>
                    <a:pt x="1790700" y="2017395"/>
                  </a:lnTo>
                  <a:close/>
                  <a:moveTo>
                    <a:pt x="1765300" y="2017395"/>
                  </a:moveTo>
                  <a:lnTo>
                    <a:pt x="1752600" y="2017395"/>
                  </a:lnTo>
                  <a:lnTo>
                    <a:pt x="1752600" y="2004695"/>
                  </a:lnTo>
                  <a:lnTo>
                    <a:pt x="1765300" y="2004695"/>
                  </a:lnTo>
                  <a:close/>
                  <a:moveTo>
                    <a:pt x="1739900" y="2004695"/>
                  </a:moveTo>
                  <a:lnTo>
                    <a:pt x="1727200" y="2004695"/>
                  </a:lnTo>
                  <a:lnTo>
                    <a:pt x="1727200" y="1991995"/>
                  </a:lnTo>
                  <a:lnTo>
                    <a:pt x="1739900" y="1991995"/>
                  </a:lnTo>
                  <a:close/>
                  <a:moveTo>
                    <a:pt x="1714500" y="1991995"/>
                  </a:moveTo>
                  <a:lnTo>
                    <a:pt x="1701800" y="1991995"/>
                  </a:lnTo>
                  <a:lnTo>
                    <a:pt x="1701800" y="1979295"/>
                  </a:lnTo>
                  <a:lnTo>
                    <a:pt x="1714500" y="1979295"/>
                  </a:lnTo>
                  <a:close/>
                  <a:moveTo>
                    <a:pt x="1689100" y="1979295"/>
                  </a:moveTo>
                  <a:lnTo>
                    <a:pt x="1676400" y="1979295"/>
                  </a:lnTo>
                  <a:lnTo>
                    <a:pt x="1676400" y="1966595"/>
                  </a:lnTo>
                  <a:lnTo>
                    <a:pt x="1689100" y="1966595"/>
                  </a:lnTo>
                  <a:close/>
                  <a:moveTo>
                    <a:pt x="1663700" y="1966595"/>
                  </a:moveTo>
                  <a:lnTo>
                    <a:pt x="1651000" y="1966595"/>
                  </a:lnTo>
                  <a:lnTo>
                    <a:pt x="1651000" y="1953895"/>
                  </a:lnTo>
                  <a:lnTo>
                    <a:pt x="1663700" y="1953895"/>
                  </a:lnTo>
                  <a:close/>
                  <a:moveTo>
                    <a:pt x="1638300" y="1953895"/>
                  </a:moveTo>
                  <a:lnTo>
                    <a:pt x="1625600" y="1953895"/>
                  </a:lnTo>
                  <a:lnTo>
                    <a:pt x="1625600" y="1941195"/>
                  </a:lnTo>
                  <a:lnTo>
                    <a:pt x="1638300" y="1941195"/>
                  </a:lnTo>
                  <a:close/>
                  <a:moveTo>
                    <a:pt x="1612900" y="1941195"/>
                  </a:moveTo>
                  <a:lnTo>
                    <a:pt x="1600200" y="1941195"/>
                  </a:lnTo>
                  <a:lnTo>
                    <a:pt x="1600200" y="1928495"/>
                  </a:lnTo>
                  <a:lnTo>
                    <a:pt x="1612900" y="1928495"/>
                  </a:lnTo>
                  <a:close/>
                  <a:moveTo>
                    <a:pt x="1587500" y="1928495"/>
                  </a:moveTo>
                  <a:lnTo>
                    <a:pt x="1574800" y="1928495"/>
                  </a:lnTo>
                  <a:lnTo>
                    <a:pt x="1574800" y="1915795"/>
                  </a:lnTo>
                  <a:lnTo>
                    <a:pt x="1587500" y="1915795"/>
                  </a:lnTo>
                  <a:close/>
                  <a:moveTo>
                    <a:pt x="1562100" y="1915795"/>
                  </a:moveTo>
                  <a:lnTo>
                    <a:pt x="1549400" y="1915795"/>
                  </a:lnTo>
                  <a:lnTo>
                    <a:pt x="1549400" y="1903095"/>
                  </a:lnTo>
                  <a:lnTo>
                    <a:pt x="1562100" y="1903095"/>
                  </a:lnTo>
                  <a:close/>
                  <a:moveTo>
                    <a:pt x="1536700" y="1903095"/>
                  </a:moveTo>
                  <a:lnTo>
                    <a:pt x="1524000" y="1903095"/>
                  </a:lnTo>
                  <a:lnTo>
                    <a:pt x="1524000" y="1890395"/>
                  </a:lnTo>
                  <a:lnTo>
                    <a:pt x="1536700" y="1890395"/>
                  </a:lnTo>
                  <a:close/>
                  <a:moveTo>
                    <a:pt x="1511300" y="1890395"/>
                  </a:moveTo>
                  <a:lnTo>
                    <a:pt x="1498600" y="1890395"/>
                  </a:lnTo>
                  <a:lnTo>
                    <a:pt x="1498600" y="1877695"/>
                  </a:lnTo>
                  <a:lnTo>
                    <a:pt x="1511300" y="1877695"/>
                  </a:lnTo>
                  <a:close/>
                  <a:moveTo>
                    <a:pt x="1485900" y="1877695"/>
                  </a:moveTo>
                  <a:lnTo>
                    <a:pt x="1473200" y="1877695"/>
                  </a:lnTo>
                  <a:lnTo>
                    <a:pt x="1473200" y="1864995"/>
                  </a:lnTo>
                  <a:lnTo>
                    <a:pt x="1485900" y="1864995"/>
                  </a:lnTo>
                  <a:close/>
                  <a:moveTo>
                    <a:pt x="1460500" y="1864995"/>
                  </a:moveTo>
                  <a:lnTo>
                    <a:pt x="1447800" y="1864995"/>
                  </a:lnTo>
                  <a:lnTo>
                    <a:pt x="1447800" y="1852295"/>
                  </a:lnTo>
                  <a:lnTo>
                    <a:pt x="1460500" y="1852295"/>
                  </a:lnTo>
                  <a:close/>
                  <a:moveTo>
                    <a:pt x="1435100" y="1852295"/>
                  </a:moveTo>
                  <a:lnTo>
                    <a:pt x="1422400" y="1852295"/>
                  </a:lnTo>
                  <a:lnTo>
                    <a:pt x="1422400" y="1839595"/>
                  </a:lnTo>
                  <a:lnTo>
                    <a:pt x="1435100" y="1839595"/>
                  </a:lnTo>
                  <a:close/>
                  <a:moveTo>
                    <a:pt x="1409700" y="1839595"/>
                  </a:moveTo>
                  <a:lnTo>
                    <a:pt x="1397000" y="1839595"/>
                  </a:lnTo>
                  <a:lnTo>
                    <a:pt x="1397000" y="1826895"/>
                  </a:lnTo>
                  <a:lnTo>
                    <a:pt x="1409700" y="1826895"/>
                  </a:lnTo>
                  <a:close/>
                  <a:moveTo>
                    <a:pt x="1384300" y="1826895"/>
                  </a:moveTo>
                  <a:lnTo>
                    <a:pt x="1371600" y="1826895"/>
                  </a:lnTo>
                  <a:lnTo>
                    <a:pt x="1371600" y="1814195"/>
                  </a:lnTo>
                  <a:lnTo>
                    <a:pt x="1384300" y="1814195"/>
                  </a:lnTo>
                  <a:close/>
                  <a:moveTo>
                    <a:pt x="1358900" y="1814195"/>
                  </a:moveTo>
                  <a:lnTo>
                    <a:pt x="1346200" y="1814195"/>
                  </a:lnTo>
                  <a:lnTo>
                    <a:pt x="1346200" y="1801495"/>
                  </a:lnTo>
                  <a:lnTo>
                    <a:pt x="1358900" y="1801495"/>
                  </a:lnTo>
                  <a:close/>
                  <a:moveTo>
                    <a:pt x="1333500" y="1801495"/>
                  </a:moveTo>
                  <a:lnTo>
                    <a:pt x="1320800" y="1801495"/>
                  </a:lnTo>
                  <a:lnTo>
                    <a:pt x="1320800" y="1788795"/>
                  </a:lnTo>
                  <a:lnTo>
                    <a:pt x="1333500" y="1788795"/>
                  </a:lnTo>
                  <a:close/>
                  <a:moveTo>
                    <a:pt x="1308100" y="1788795"/>
                  </a:moveTo>
                  <a:lnTo>
                    <a:pt x="1295400" y="1788795"/>
                  </a:lnTo>
                  <a:lnTo>
                    <a:pt x="1295400" y="1776095"/>
                  </a:lnTo>
                  <a:lnTo>
                    <a:pt x="1308100" y="1776095"/>
                  </a:lnTo>
                  <a:close/>
                  <a:moveTo>
                    <a:pt x="1282700" y="1776095"/>
                  </a:moveTo>
                  <a:lnTo>
                    <a:pt x="1270000" y="1776095"/>
                  </a:lnTo>
                  <a:lnTo>
                    <a:pt x="1270000" y="1763395"/>
                  </a:lnTo>
                  <a:lnTo>
                    <a:pt x="1282700" y="1763395"/>
                  </a:lnTo>
                  <a:close/>
                  <a:moveTo>
                    <a:pt x="1257300" y="1763395"/>
                  </a:moveTo>
                  <a:lnTo>
                    <a:pt x="1244600" y="1763395"/>
                  </a:lnTo>
                  <a:lnTo>
                    <a:pt x="1244600" y="1750695"/>
                  </a:lnTo>
                  <a:lnTo>
                    <a:pt x="1257300" y="1750695"/>
                  </a:lnTo>
                  <a:close/>
                  <a:moveTo>
                    <a:pt x="1231900" y="1750695"/>
                  </a:moveTo>
                  <a:lnTo>
                    <a:pt x="1219200" y="1750695"/>
                  </a:lnTo>
                  <a:lnTo>
                    <a:pt x="1219200" y="1737995"/>
                  </a:lnTo>
                  <a:lnTo>
                    <a:pt x="1231900" y="1737995"/>
                  </a:lnTo>
                  <a:close/>
                  <a:moveTo>
                    <a:pt x="1206500" y="1737995"/>
                  </a:moveTo>
                  <a:lnTo>
                    <a:pt x="1193800" y="1737995"/>
                  </a:lnTo>
                  <a:lnTo>
                    <a:pt x="1193800" y="1725295"/>
                  </a:lnTo>
                  <a:lnTo>
                    <a:pt x="1206500" y="1725295"/>
                  </a:lnTo>
                  <a:close/>
                  <a:moveTo>
                    <a:pt x="1181100" y="1725295"/>
                  </a:moveTo>
                  <a:lnTo>
                    <a:pt x="1168400" y="1725295"/>
                  </a:lnTo>
                  <a:lnTo>
                    <a:pt x="1168400" y="1712595"/>
                  </a:lnTo>
                  <a:lnTo>
                    <a:pt x="1181100" y="1712595"/>
                  </a:lnTo>
                  <a:close/>
                  <a:moveTo>
                    <a:pt x="1155700" y="1712595"/>
                  </a:moveTo>
                  <a:lnTo>
                    <a:pt x="1143000" y="1712595"/>
                  </a:lnTo>
                  <a:lnTo>
                    <a:pt x="1143000" y="1699895"/>
                  </a:lnTo>
                  <a:lnTo>
                    <a:pt x="1155700" y="1699895"/>
                  </a:lnTo>
                  <a:close/>
                  <a:moveTo>
                    <a:pt x="1130300" y="1699895"/>
                  </a:moveTo>
                  <a:lnTo>
                    <a:pt x="1117600" y="1699895"/>
                  </a:lnTo>
                  <a:lnTo>
                    <a:pt x="1117600" y="1687195"/>
                  </a:lnTo>
                  <a:lnTo>
                    <a:pt x="1130300" y="1687195"/>
                  </a:lnTo>
                  <a:close/>
                  <a:moveTo>
                    <a:pt x="1104900" y="1687195"/>
                  </a:moveTo>
                  <a:lnTo>
                    <a:pt x="1092200" y="1687195"/>
                  </a:lnTo>
                  <a:lnTo>
                    <a:pt x="1092200" y="1674495"/>
                  </a:lnTo>
                  <a:lnTo>
                    <a:pt x="1104900" y="1674495"/>
                  </a:lnTo>
                  <a:close/>
                  <a:moveTo>
                    <a:pt x="1079500" y="1674495"/>
                  </a:moveTo>
                  <a:lnTo>
                    <a:pt x="1066800" y="1674495"/>
                  </a:lnTo>
                  <a:lnTo>
                    <a:pt x="1066800" y="1661795"/>
                  </a:lnTo>
                  <a:lnTo>
                    <a:pt x="1079500" y="1661795"/>
                  </a:lnTo>
                  <a:close/>
                  <a:moveTo>
                    <a:pt x="1054100" y="1661795"/>
                  </a:moveTo>
                  <a:lnTo>
                    <a:pt x="1041400" y="1661795"/>
                  </a:lnTo>
                  <a:lnTo>
                    <a:pt x="1041400" y="1649095"/>
                  </a:lnTo>
                  <a:lnTo>
                    <a:pt x="1054100" y="1649095"/>
                  </a:lnTo>
                  <a:close/>
                  <a:moveTo>
                    <a:pt x="1028700" y="1649095"/>
                  </a:moveTo>
                  <a:lnTo>
                    <a:pt x="1016000" y="1649095"/>
                  </a:lnTo>
                  <a:lnTo>
                    <a:pt x="1016000" y="1636395"/>
                  </a:lnTo>
                  <a:lnTo>
                    <a:pt x="1028700" y="1636395"/>
                  </a:lnTo>
                  <a:close/>
                  <a:moveTo>
                    <a:pt x="1003300" y="1636395"/>
                  </a:moveTo>
                  <a:lnTo>
                    <a:pt x="990600" y="1636395"/>
                  </a:lnTo>
                  <a:lnTo>
                    <a:pt x="990600" y="1623695"/>
                  </a:lnTo>
                  <a:lnTo>
                    <a:pt x="1003300" y="1623695"/>
                  </a:lnTo>
                  <a:close/>
                  <a:moveTo>
                    <a:pt x="977900" y="1623695"/>
                  </a:moveTo>
                  <a:lnTo>
                    <a:pt x="965200" y="1623695"/>
                  </a:lnTo>
                  <a:lnTo>
                    <a:pt x="965200" y="1610995"/>
                  </a:lnTo>
                  <a:lnTo>
                    <a:pt x="977900" y="1610995"/>
                  </a:lnTo>
                  <a:close/>
                  <a:moveTo>
                    <a:pt x="952500" y="1610995"/>
                  </a:moveTo>
                  <a:lnTo>
                    <a:pt x="939800" y="1610995"/>
                  </a:lnTo>
                  <a:lnTo>
                    <a:pt x="939800" y="1598295"/>
                  </a:lnTo>
                  <a:lnTo>
                    <a:pt x="952500" y="1598295"/>
                  </a:lnTo>
                  <a:close/>
                  <a:moveTo>
                    <a:pt x="927100" y="1598295"/>
                  </a:moveTo>
                  <a:lnTo>
                    <a:pt x="914400" y="1598295"/>
                  </a:lnTo>
                  <a:lnTo>
                    <a:pt x="914400" y="1585595"/>
                  </a:lnTo>
                  <a:lnTo>
                    <a:pt x="927100" y="1585595"/>
                  </a:lnTo>
                  <a:close/>
                  <a:moveTo>
                    <a:pt x="901700" y="1585595"/>
                  </a:moveTo>
                  <a:lnTo>
                    <a:pt x="889000" y="1585595"/>
                  </a:lnTo>
                  <a:lnTo>
                    <a:pt x="889000" y="1572895"/>
                  </a:lnTo>
                  <a:lnTo>
                    <a:pt x="901700" y="1572895"/>
                  </a:lnTo>
                  <a:close/>
                  <a:moveTo>
                    <a:pt x="876300" y="1572895"/>
                  </a:moveTo>
                  <a:lnTo>
                    <a:pt x="863600" y="1572895"/>
                  </a:lnTo>
                  <a:lnTo>
                    <a:pt x="863600" y="1560195"/>
                  </a:lnTo>
                  <a:lnTo>
                    <a:pt x="876300" y="1560195"/>
                  </a:lnTo>
                  <a:close/>
                  <a:moveTo>
                    <a:pt x="850900" y="1560195"/>
                  </a:moveTo>
                  <a:lnTo>
                    <a:pt x="838200" y="1560195"/>
                  </a:lnTo>
                  <a:lnTo>
                    <a:pt x="838200" y="1547495"/>
                  </a:lnTo>
                  <a:lnTo>
                    <a:pt x="850900" y="1547495"/>
                  </a:lnTo>
                  <a:close/>
                  <a:moveTo>
                    <a:pt x="825500" y="1547495"/>
                  </a:moveTo>
                  <a:lnTo>
                    <a:pt x="812800" y="1547495"/>
                  </a:lnTo>
                  <a:lnTo>
                    <a:pt x="812800" y="1534795"/>
                  </a:lnTo>
                  <a:lnTo>
                    <a:pt x="825500" y="1534795"/>
                  </a:lnTo>
                  <a:close/>
                  <a:moveTo>
                    <a:pt x="800100" y="1534795"/>
                  </a:moveTo>
                  <a:lnTo>
                    <a:pt x="787400" y="1534795"/>
                  </a:lnTo>
                  <a:lnTo>
                    <a:pt x="787400" y="1522095"/>
                  </a:lnTo>
                  <a:lnTo>
                    <a:pt x="800100" y="1522095"/>
                  </a:lnTo>
                  <a:close/>
                  <a:moveTo>
                    <a:pt x="774700" y="1522095"/>
                  </a:moveTo>
                  <a:lnTo>
                    <a:pt x="762000" y="1522095"/>
                  </a:lnTo>
                  <a:lnTo>
                    <a:pt x="762000" y="1509395"/>
                  </a:lnTo>
                  <a:lnTo>
                    <a:pt x="774700" y="1509395"/>
                  </a:lnTo>
                  <a:close/>
                  <a:moveTo>
                    <a:pt x="749300" y="1509395"/>
                  </a:moveTo>
                  <a:lnTo>
                    <a:pt x="736600" y="1509395"/>
                  </a:lnTo>
                  <a:lnTo>
                    <a:pt x="736600" y="1496695"/>
                  </a:lnTo>
                  <a:lnTo>
                    <a:pt x="749300" y="1496695"/>
                  </a:lnTo>
                  <a:close/>
                  <a:moveTo>
                    <a:pt x="723900" y="1496695"/>
                  </a:moveTo>
                  <a:lnTo>
                    <a:pt x="711200" y="1496695"/>
                  </a:lnTo>
                  <a:lnTo>
                    <a:pt x="711200" y="1483995"/>
                  </a:lnTo>
                  <a:lnTo>
                    <a:pt x="723900" y="1483995"/>
                  </a:lnTo>
                  <a:close/>
                  <a:moveTo>
                    <a:pt x="698500" y="1483995"/>
                  </a:moveTo>
                  <a:lnTo>
                    <a:pt x="685800" y="1483995"/>
                  </a:lnTo>
                  <a:lnTo>
                    <a:pt x="685800" y="1471295"/>
                  </a:lnTo>
                  <a:lnTo>
                    <a:pt x="698500" y="1471295"/>
                  </a:lnTo>
                  <a:close/>
                  <a:moveTo>
                    <a:pt x="673100" y="1471295"/>
                  </a:moveTo>
                  <a:lnTo>
                    <a:pt x="660400" y="1471295"/>
                  </a:lnTo>
                  <a:lnTo>
                    <a:pt x="660400" y="1458595"/>
                  </a:lnTo>
                  <a:lnTo>
                    <a:pt x="673100" y="1458595"/>
                  </a:lnTo>
                  <a:close/>
                  <a:moveTo>
                    <a:pt x="647700" y="1458595"/>
                  </a:moveTo>
                  <a:lnTo>
                    <a:pt x="635000" y="1458595"/>
                  </a:lnTo>
                  <a:lnTo>
                    <a:pt x="635000" y="1445895"/>
                  </a:lnTo>
                  <a:lnTo>
                    <a:pt x="647700" y="1445895"/>
                  </a:lnTo>
                  <a:close/>
                  <a:moveTo>
                    <a:pt x="622300" y="1445895"/>
                  </a:moveTo>
                  <a:lnTo>
                    <a:pt x="609600" y="1445895"/>
                  </a:lnTo>
                  <a:lnTo>
                    <a:pt x="609600" y="1433195"/>
                  </a:lnTo>
                  <a:lnTo>
                    <a:pt x="622300" y="1433195"/>
                  </a:lnTo>
                  <a:close/>
                  <a:moveTo>
                    <a:pt x="596900" y="1433195"/>
                  </a:moveTo>
                  <a:lnTo>
                    <a:pt x="584200" y="1433195"/>
                  </a:lnTo>
                  <a:lnTo>
                    <a:pt x="584200" y="1420495"/>
                  </a:lnTo>
                  <a:lnTo>
                    <a:pt x="596900" y="1420495"/>
                  </a:lnTo>
                  <a:close/>
                  <a:moveTo>
                    <a:pt x="571500" y="1420495"/>
                  </a:moveTo>
                  <a:lnTo>
                    <a:pt x="558800" y="1420495"/>
                  </a:lnTo>
                  <a:lnTo>
                    <a:pt x="558800" y="1407795"/>
                  </a:lnTo>
                  <a:lnTo>
                    <a:pt x="571500" y="1407795"/>
                  </a:lnTo>
                  <a:close/>
                  <a:moveTo>
                    <a:pt x="546100" y="1407795"/>
                  </a:moveTo>
                  <a:lnTo>
                    <a:pt x="533400" y="1407795"/>
                  </a:lnTo>
                  <a:lnTo>
                    <a:pt x="533400" y="1395095"/>
                  </a:lnTo>
                  <a:lnTo>
                    <a:pt x="546100" y="1395095"/>
                  </a:lnTo>
                  <a:close/>
                  <a:moveTo>
                    <a:pt x="520700" y="1395095"/>
                  </a:moveTo>
                  <a:lnTo>
                    <a:pt x="508000" y="1395095"/>
                  </a:lnTo>
                  <a:lnTo>
                    <a:pt x="508000" y="1382395"/>
                  </a:lnTo>
                  <a:lnTo>
                    <a:pt x="520700" y="1382395"/>
                  </a:lnTo>
                  <a:close/>
                  <a:moveTo>
                    <a:pt x="495300" y="1382395"/>
                  </a:moveTo>
                  <a:lnTo>
                    <a:pt x="482600" y="1382395"/>
                  </a:lnTo>
                  <a:lnTo>
                    <a:pt x="482600" y="1369695"/>
                  </a:lnTo>
                  <a:lnTo>
                    <a:pt x="495300" y="1369695"/>
                  </a:lnTo>
                  <a:close/>
                  <a:moveTo>
                    <a:pt x="469900" y="1369695"/>
                  </a:moveTo>
                  <a:lnTo>
                    <a:pt x="457200" y="1369695"/>
                  </a:lnTo>
                  <a:lnTo>
                    <a:pt x="457200" y="1356995"/>
                  </a:lnTo>
                  <a:lnTo>
                    <a:pt x="469900" y="1356995"/>
                  </a:lnTo>
                  <a:close/>
                  <a:moveTo>
                    <a:pt x="444500" y="1356995"/>
                  </a:moveTo>
                  <a:lnTo>
                    <a:pt x="431800" y="1356995"/>
                  </a:lnTo>
                  <a:lnTo>
                    <a:pt x="431800" y="1344295"/>
                  </a:lnTo>
                  <a:lnTo>
                    <a:pt x="444500" y="1344295"/>
                  </a:lnTo>
                  <a:close/>
                  <a:moveTo>
                    <a:pt x="419100" y="1344295"/>
                  </a:moveTo>
                  <a:lnTo>
                    <a:pt x="406400" y="1344295"/>
                  </a:lnTo>
                  <a:lnTo>
                    <a:pt x="406400" y="1331595"/>
                  </a:lnTo>
                  <a:lnTo>
                    <a:pt x="419100" y="1331595"/>
                  </a:lnTo>
                  <a:close/>
                  <a:moveTo>
                    <a:pt x="393700" y="1331595"/>
                  </a:moveTo>
                  <a:lnTo>
                    <a:pt x="381000" y="1331595"/>
                  </a:lnTo>
                  <a:lnTo>
                    <a:pt x="381000" y="1318895"/>
                  </a:lnTo>
                  <a:lnTo>
                    <a:pt x="393700" y="1318895"/>
                  </a:lnTo>
                  <a:close/>
                  <a:moveTo>
                    <a:pt x="368300" y="1318895"/>
                  </a:moveTo>
                  <a:lnTo>
                    <a:pt x="355600" y="1318895"/>
                  </a:lnTo>
                  <a:lnTo>
                    <a:pt x="355600" y="1306195"/>
                  </a:lnTo>
                  <a:lnTo>
                    <a:pt x="368300" y="1306195"/>
                  </a:lnTo>
                  <a:close/>
                  <a:moveTo>
                    <a:pt x="342900" y="1306195"/>
                  </a:moveTo>
                  <a:lnTo>
                    <a:pt x="330200" y="1306195"/>
                  </a:lnTo>
                  <a:lnTo>
                    <a:pt x="330200" y="1293495"/>
                  </a:lnTo>
                  <a:lnTo>
                    <a:pt x="342900" y="1293495"/>
                  </a:lnTo>
                  <a:close/>
                  <a:moveTo>
                    <a:pt x="317500" y="1293495"/>
                  </a:moveTo>
                  <a:lnTo>
                    <a:pt x="304800" y="1293495"/>
                  </a:lnTo>
                  <a:lnTo>
                    <a:pt x="304800" y="1280795"/>
                  </a:lnTo>
                  <a:lnTo>
                    <a:pt x="317500" y="1280795"/>
                  </a:lnTo>
                  <a:close/>
                  <a:moveTo>
                    <a:pt x="292100" y="1280795"/>
                  </a:moveTo>
                  <a:lnTo>
                    <a:pt x="279400" y="1280795"/>
                  </a:lnTo>
                  <a:lnTo>
                    <a:pt x="279400" y="1268095"/>
                  </a:lnTo>
                  <a:lnTo>
                    <a:pt x="292100" y="1268095"/>
                  </a:lnTo>
                  <a:close/>
                  <a:moveTo>
                    <a:pt x="266700" y="1268095"/>
                  </a:moveTo>
                  <a:lnTo>
                    <a:pt x="254000" y="1268095"/>
                  </a:lnTo>
                  <a:lnTo>
                    <a:pt x="254000" y="1255395"/>
                  </a:lnTo>
                  <a:lnTo>
                    <a:pt x="266700" y="1255395"/>
                  </a:lnTo>
                  <a:close/>
                  <a:moveTo>
                    <a:pt x="241300" y="1255395"/>
                  </a:moveTo>
                  <a:lnTo>
                    <a:pt x="228600" y="1255395"/>
                  </a:lnTo>
                  <a:lnTo>
                    <a:pt x="228600" y="1242695"/>
                  </a:lnTo>
                  <a:lnTo>
                    <a:pt x="241300" y="1242695"/>
                  </a:lnTo>
                  <a:close/>
                  <a:moveTo>
                    <a:pt x="215900" y="1242695"/>
                  </a:moveTo>
                  <a:lnTo>
                    <a:pt x="203200" y="1242695"/>
                  </a:lnTo>
                  <a:lnTo>
                    <a:pt x="203200" y="1229995"/>
                  </a:lnTo>
                  <a:lnTo>
                    <a:pt x="215900" y="1229995"/>
                  </a:lnTo>
                  <a:close/>
                  <a:moveTo>
                    <a:pt x="190500" y="1229995"/>
                  </a:moveTo>
                  <a:lnTo>
                    <a:pt x="177800" y="1229995"/>
                  </a:lnTo>
                  <a:lnTo>
                    <a:pt x="177800" y="1217295"/>
                  </a:lnTo>
                  <a:lnTo>
                    <a:pt x="190500" y="1217295"/>
                  </a:lnTo>
                  <a:close/>
                  <a:moveTo>
                    <a:pt x="165100" y="1217295"/>
                  </a:moveTo>
                  <a:lnTo>
                    <a:pt x="152400" y="1217295"/>
                  </a:lnTo>
                  <a:lnTo>
                    <a:pt x="152400" y="1204595"/>
                  </a:lnTo>
                  <a:lnTo>
                    <a:pt x="165100" y="1204595"/>
                  </a:lnTo>
                  <a:close/>
                  <a:moveTo>
                    <a:pt x="139700" y="1204595"/>
                  </a:moveTo>
                  <a:lnTo>
                    <a:pt x="127000" y="1204595"/>
                  </a:lnTo>
                  <a:lnTo>
                    <a:pt x="127000" y="1191895"/>
                  </a:lnTo>
                  <a:lnTo>
                    <a:pt x="139700" y="1191895"/>
                  </a:lnTo>
                  <a:close/>
                  <a:moveTo>
                    <a:pt x="114300" y="1191895"/>
                  </a:moveTo>
                  <a:lnTo>
                    <a:pt x="101600" y="1191895"/>
                  </a:lnTo>
                  <a:lnTo>
                    <a:pt x="101600" y="1179195"/>
                  </a:lnTo>
                  <a:lnTo>
                    <a:pt x="114300" y="1179195"/>
                  </a:lnTo>
                  <a:close/>
                  <a:moveTo>
                    <a:pt x="88900" y="1179195"/>
                  </a:moveTo>
                  <a:lnTo>
                    <a:pt x="76200" y="1179195"/>
                  </a:lnTo>
                  <a:lnTo>
                    <a:pt x="76200" y="1166495"/>
                  </a:lnTo>
                  <a:lnTo>
                    <a:pt x="88900" y="1166495"/>
                  </a:lnTo>
                  <a:close/>
                  <a:moveTo>
                    <a:pt x="63500" y="1166495"/>
                  </a:moveTo>
                  <a:lnTo>
                    <a:pt x="50800" y="1166495"/>
                  </a:lnTo>
                  <a:lnTo>
                    <a:pt x="50800" y="1153795"/>
                  </a:lnTo>
                  <a:lnTo>
                    <a:pt x="63500" y="1153795"/>
                  </a:lnTo>
                  <a:close/>
                  <a:moveTo>
                    <a:pt x="38100" y="1153795"/>
                  </a:moveTo>
                  <a:lnTo>
                    <a:pt x="25400" y="1153795"/>
                  </a:lnTo>
                  <a:lnTo>
                    <a:pt x="25400" y="1141095"/>
                  </a:lnTo>
                  <a:lnTo>
                    <a:pt x="38100" y="1141095"/>
                  </a:lnTo>
                  <a:close/>
                  <a:moveTo>
                    <a:pt x="12700" y="1141095"/>
                  </a:moveTo>
                  <a:lnTo>
                    <a:pt x="0" y="1141095"/>
                  </a:lnTo>
                  <a:lnTo>
                    <a:pt x="0" y="1128395"/>
                  </a:lnTo>
                  <a:lnTo>
                    <a:pt x="12700" y="1128395"/>
                  </a:lnTo>
                  <a:close/>
                  <a:moveTo>
                    <a:pt x="1457325" y="2947543"/>
                  </a:moveTo>
                  <a:lnTo>
                    <a:pt x="1457325" y="2934843"/>
                  </a:lnTo>
                  <a:lnTo>
                    <a:pt x="1470025" y="2934843"/>
                  </a:lnTo>
                  <a:lnTo>
                    <a:pt x="1470025" y="2947543"/>
                  </a:lnTo>
                  <a:close/>
                  <a:moveTo>
                    <a:pt x="1470025" y="2922143"/>
                  </a:moveTo>
                  <a:lnTo>
                    <a:pt x="1470025" y="2909443"/>
                  </a:lnTo>
                  <a:lnTo>
                    <a:pt x="1470025" y="2922143"/>
                  </a:lnTo>
                  <a:close/>
                  <a:moveTo>
                    <a:pt x="1470025" y="2896743"/>
                  </a:moveTo>
                  <a:lnTo>
                    <a:pt x="1470025" y="2884043"/>
                  </a:lnTo>
                  <a:lnTo>
                    <a:pt x="1470025" y="2896743"/>
                  </a:lnTo>
                  <a:close/>
                  <a:moveTo>
                    <a:pt x="1470025" y="2871343"/>
                  </a:moveTo>
                  <a:lnTo>
                    <a:pt x="1470025" y="2858643"/>
                  </a:lnTo>
                  <a:lnTo>
                    <a:pt x="1470025" y="2871343"/>
                  </a:lnTo>
                  <a:close/>
                  <a:moveTo>
                    <a:pt x="1470025" y="2845943"/>
                  </a:moveTo>
                  <a:lnTo>
                    <a:pt x="1470025" y="2833243"/>
                  </a:lnTo>
                  <a:lnTo>
                    <a:pt x="1470025" y="2845943"/>
                  </a:lnTo>
                  <a:close/>
                  <a:moveTo>
                    <a:pt x="1470025" y="2820543"/>
                  </a:moveTo>
                  <a:lnTo>
                    <a:pt x="1470025" y="2807843"/>
                  </a:lnTo>
                  <a:lnTo>
                    <a:pt x="1470025" y="2820543"/>
                  </a:lnTo>
                  <a:close/>
                  <a:moveTo>
                    <a:pt x="1470025" y="2795143"/>
                  </a:moveTo>
                  <a:lnTo>
                    <a:pt x="1470025" y="2782443"/>
                  </a:lnTo>
                  <a:lnTo>
                    <a:pt x="1470025" y="2795143"/>
                  </a:lnTo>
                  <a:close/>
                  <a:moveTo>
                    <a:pt x="1470025" y="2769743"/>
                  </a:moveTo>
                  <a:lnTo>
                    <a:pt x="1470025" y="2757043"/>
                  </a:lnTo>
                  <a:lnTo>
                    <a:pt x="1470025" y="2769743"/>
                  </a:lnTo>
                  <a:close/>
                  <a:moveTo>
                    <a:pt x="1470025" y="2744343"/>
                  </a:moveTo>
                  <a:lnTo>
                    <a:pt x="1470025" y="2731643"/>
                  </a:lnTo>
                  <a:lnTo>
                    <a:pt x="1470025" y="2744343"/>
                  </a:lnTo>
                  <a:close/>
                  <a:moveTo>
                    <a:pt x="1470025" y="2718943"/>
                  </a:moveTo>
                  <a:lnTo>
                    <a:pt x="1470025" y="2706243"/>
                  </a:lnTo>
                  <a:lnTo>
                    <a:pt x="1470025" y="2718943"/>
                  </a:lnTo>
                  <a:close/>
                  <a:moveTo>
                    <a:pt x="1470025" y="2693543"/>
                  </a:moveTo>
                  <a:lnTo>
                    <a:pt x="1470025" y="2680843"/>
                  </a:lnTo>
                  <a:lnTo>
                    <a:pt x="1470025" y="2693543"/>
                  </a:lnTo>
                  <a:close/>
                  <a:moveTo>
                    <a:pt x="1470025" y="2668143"/>
                  </a:moveTo>
                  <a:lnTo>
                    <a:pt x="1470025" y="2655443"/>
                  </a:lnTo>
                  <a:lnTo>
                    <a:pt x="1470025" y="2668143"/>
                  </a:lnTo>
                  <a:close/>
                  <a:moveTo>
                    <a:pt x="1470025" y="2642743"/>
                  </a:moveTo>
                  <a:lnTo>
                    <a:pt x="1470025" y="2630043"/>
                  </a:lnTo>
                  <a:lnTo>
                    <a:pt x="1470025" y="2642743"/>
                  </a:lnTo>
                  <a:close/>
                  <a:moveTo>
                    <a:pt x="1470025" y="2617343"/>
                  </a:moveTo>
                  <a:lnTo>
                    <a:pt x="1470025" y="2604643"/>
                  </a:lnTo>
                  <a:lnTo>
                    <a:pt x="1470025" y="2617343"/>
                  </a:lnTo>
                  <a:close/>
                  <a:moveTo>
                    <a:pt x="1470025" y="2591943"/>
                  </a:moveTo>
                  <a:lnTo>
                    <a:pt x="1470025" y="2579243"/>
                  </a:lnTo>
                  <a:lnTo>
                    <a:pt x="1470025" y="2591943"/>
                  </a:lnTo>
                  <a:close/>
                  <a:moveTo>
                    <a:pt x="1470025" y="2566543"/>
                  </a:moveTo>
                  <a:lnTo>
                    <a:pt x="1470025" y="2553843"/>
                  </a:lnTo>
                  <a:lnTo>
                    <a:pt x="1470025" y="2566543"/>
                  </a:lnTo>
                  <a:close/>
                  <a:moveTo>
                    <a:pt x="1470025" y="2541143"/>
                  </a:moveTo>
                  <a:lnTo>
                    <a:pt x="1470025" y="2528443"/>
                  </a:lnTo>
                  <a:lnTo>
                    <a:pt x="1470025" y="2541143"/>
                  </a:lnTo>
                  <a:close/>
                  <a:moveTo>
                    <a:pt x="1470025" y="2515743"/>
                  </a:moveTo>
                  <a:lnTo>
                    <a:pt x="1470025" y="2503043"/>
                  </a:lnTo>
                  <a:lnTo>
                    <a:pt x="1470025" y="2515743"/>
                  </a:lnTo>
                  <a:close/>
                  <a:moveTo>
                    <a:pt x="1470025" y="2490343"/>
                  </a:moveTo>
                  <a:lnTo>
                    <a:pt x="1470025" y="2477643"/>
                  </a:lnTo>
                  <a:lnTo>
                    <a:pt x="1470025" y="2490343"/>
                  </a:lnTo>
                  <a:close/>
                  <a:moveTo>
                    <a:pt x="1470025" y="2464943"/>
                  </a:moveTo>
                  <a:lnTo>
                    <a:pt x="1470025" y="2452243"/>
                  </a:lnTo>
                  <a:lnTo>
                    <a:pt x="1470025" y="2464943"/>
                  </a:lnTo>
                  <a:close/>
                  <a:moveTo>
                    <a:pt x="1470025" y="2439543"/>
                  </a:moveTo>
                  <a:lnTo>
                    <a:pt x="1470025" y="2426843"/>
                  </a:lnTo>
                  <a:lnTo>
                    <a:pt x="1470025" y="2439543"/>
                  </a:lnTo>
                  <a:close/>
                  <a:moveTo>
                    <a:pt x="1470025" y="2414143"/>
                  </a:moveTo>
                  <a:lnTo>
                    <a:pt x="1470025" y="2401443"/>
                  </a:lnTo>
                  <a:lnTo>
                    <a:pt x="1470025" y="2414143"/>
                  </a:lnTo>
                  <a:close/>
                  <a:moveTo>
                    <a:pt x="1470025" y="2388743"/>
                  </a:moveTo>
                  <a:lnTo>
                    <a:pt x="1470025" y="2376043"/>
                  </a:lnTo>
                  <a:lnTo>
                    <a:pt x="1470025" y="2388743"/>
                  </a:lnTo>
                  <a:close/>
                  <a:moveTo>
                    <a:pt x="1470025" y="2363343"/>
                  </a:moveTo>
                  <a:lnTo>
                    <a:pt x="1470025" y="2350643"/>
                  </a:lnTo>
                  <a:lnTo>
                    <a:pt x="1470025" y="2363343"/>
                  </a:lnTo>
                  <a:close/>
                  <a:moveTo>
                    <a:pt x="1470025" y="2337943"/>
                  </a:moveTo>
                  <a:lnTo>
                    <a:pt x="1470025" y="2325243"/>
                  </a:lnTo>
                  <a:lnTo>
                    <a:pt x="1470025" y="2337943"/>
                  </a:lnTo>
                  <a:close/>
                  <a:moveTo>
                    <a:pt x="1470025" y="2312543"/>
                  </a:moveTo>
                  <a:lnTo>
                    <a:pt x="1470025" y="2299843"/>
                  </a:lnTo>
                  <a:lnTo>
                    <a:pt x="1470025" y="2312543"/>
                  </a:lnTo>
                  <a:close/>
                  <a:moveTo>
                    <a:pt x="1470025" y="2287143"/>
                  </a:moveTo>
                  <a:lnTo>
                    <a:pt x="1470025" y="2274443"/>
                  </a:lnTo>
                  <a:lnTo>
                    <a:pt x="1470025" y="2287143"/>
                  </a:lnTo>
                  <a:close/>
                  <a:moveTo>
                    <a:pt x="1470025" y="2261743"/>
                  </a:moveTo>
                  <a:lnTo>
                    <a:pt x="1470025" y="2249043"/>
                  </a:lnTo>
                  <a:lnTo>
                    <a:pt x="1470025" y="2261743"/>
                  </a:lnTo>
                  <a:close/>
                  <a:moveTo>
                    <a:pt x="1470025" y="2236343"/>
                  </a:moveTo>
                  <a:lnTo>
                    <a:pt x="1470025" y="2223643"/>
                  </a:lnTo>
                  <a:lnTo>
                    <a:pt x="1470025" y="2236343"/>
                  </a:lnTo>
                  <a:close/>
                  <a:moveTo>
                    <a:pt x="1470025" y="2210943"/>
                  </a:moveTo>
                  <a:lnTo>
                    <a:pt x="1470025" y="2198243"/>
                  </a:lnTo>
                  <a:lnTo>
                    <a:pt x="1470025" y="2210943"/>
                  </a:lnTo>
                  <a:close/>
                  <a:moveTo>
                    <a:pt x="1470025" y="2185543"/>
                  </a:moveTo>
                  <a:lnTo>
                    <a:pt x="1470025" y="2172843"/>
                  </a:lnTo>
                  <a:lnTo>
                    <a:pt x="1470025" y="2185543"/>
                  </a:lnTo>
                  <a:close/>
                  <a:moveTo>
                    <a:pt x="1470025" y="2160143"/>
                  </a:moveTo>
                  <a:lnTo>
                    <a:pt x="1470025" y="2147443"/>
                  </a:lnTo>
                  <a:lnTo>
                    <a:pt x="1470025" y="2160143"/>
                  </a:lnTo>
                  <a:close/>
                  <a:moveTo>
                    <a:pt x="1470025" y="2134743"/>
                  </a:moveTo>
                  <a:lnTo>
                    <a:pt x="1470025" y="2122043"/>
                  </a:lnTo>
                  <a:lnTo>
                    <a:pt x="1470025" y="2134743"/>
                  </a:lnTo>
                  <a:close/>
                  <a:moveTo>
                    <a:pt x="1470025" y="2109343"/>
                  </a:moveTo>
                  <a:lnTo>
                    <a:pt x="1470025" y="2096643"/>
                  </a:lnTo>
                  <a:lnTo>
                    <a:pt x="1470025" y="2109343"/>
                  </a:lnTo>
                  <a:close/>
                  <a:moveTo>
                    <a:pt x="1470025" y="2083943"/>
                  </a:moveTo>
                  <a:lnTo>
                    <a:pt x="1470025" y="2071243"/>
                  </a:lnTo>
                  <a:lnTo>
                    <a:pt x="1470025" y="2083943"/>
                  </a:lnTo>
                  <a:close/>
                  <a:moveTo>
                    <a:pt x="1470025" y="2058543"/>
                  </a:moveTo>
                  <a:lnTo>
                    <a:pt x="1470025" y="2045843"/>
                  </a:lnTo>
                  <a:lnTo>
                    <a:pt x="1470025" y="2058543"/>
                  </a:lnTo>
                  <a:close/>
                  <a:moveTo>
                    <a:pt x="1470025" y="2033143"/>
                  </a:moveTo>
                  <a:lnTo>
                    <a:pt x="1470025" y="2020443"/>
                  </a:lnTo>
                  <a:lnTo>
                    <a:pt x="1470025" y="2033143"/>
                  </a:lnTo>
                  <a:close/>
                  <a:moveTo>
                    <a:pt x="1470025" y="2007743"/>
                  </a:moveTo>
                  <a:lnTo>
                    <a:pt x="1470025" y="1995043"/>
                  </a:lnTo>
                  <a:lnTo>
                    <a:pt x="1470025" y="2007743"/>
                  </a:lnTo>
                  <a:close/>
                  <a:moveTo>
                    <a:pt x="1470025" y="1982343"/>
                  </a:moveTo>
                  <a:lnTo>
                    <a:pt x="1470025" y="1969643"/>
                  </a:lnTo>
                  <a:lnTo>
                    <a:pt x="1470025" y="1982343"/>
                  </a:lnTo>
                  <a:close/>
                  <a:moveTo>
                    <a:pt x="1470025" y="1956943"/>
                  </a:moveTo>
                  <a:lnTo>
                    <a:pt x="1470025" y="1944243"/>
                  </a:lnTo>
                  <a:lnTo>
                    <a:pt x="1470025" y="1956943"/>
                  </a:lnTo>
                  <a:close/>
                  <a:moveTo>
                    <a:pt x="1470025" y="1931543"/>
                  </a:moveTo>
                  <a:lnTo>
                    <a:pt x="1470025" y="1918843"/>
                  </a:lnTo>
                  <a:lnTo>
                    <a:pt x="1470025" y="1931543"/>
                  </a:lnTo>
                  <a:close/>
                  <a:moveTo>
                    <a:pt x="1470025" y="1906143"/>
                  </a:moveTo>
                  <a:lnTo>
                    <a:pt x="1470025" y="1893443"/>
                  </a:lnTo>
                  <a:lnTo>
                    <a:pt x="1470025" y="1906143"/>
                  </a:lnTo>
                  <a:close/>
                  <a:moveTo>
                    <a:pt x="1470025" y="1880743"/>
                  </a:moveTo>
                  <a:lnTo>
                    <a:pt x="1470025" y="1868043"/>
                  </a:lnTo>
                  <a:lnTo>
                    <a:pt x="1470025" y="1880743"/>
                  </a:lnTo>
                  <a:close/>
                  <a:moveTo>
                    <a:pt x="1470025" y="1855343"/>
                  </a:moveTo>
                  <a:lnTo>
                    <a:pt x="1470025" y="1842643"/>
                  </a:lnTo>
                  <a:lnTo>
                    <a:pt x="1470025" y="1855343"/>
                  </a:lnTo>
                  <a:close/>
                  <a:moveTo>
                    <a:pt x="1470025" y="1829943"/>
                  </a:moveTo>
                  <a:lnTo>
                    <a:pt x="1470025" y="1817243"/>
                  </a:lnTo>
                  <a:lnTo>
                    <a:pt x="1470025" y="1829943"/>
                  </a:lnTo>
                  <a:close/>
                  <a:moveTo>
                    <a:pt x="1470025" y="1804543"/>
                  </a:moveTo>
                  <a:lnTo>
                    <a:pt x="1470025" y="1791843"/>
                  </a:lnTo>
                  <a:lnTo>
                    <a:pt x="1470025" y="1804543"/>
                  </a:lnTo>
                  <a:close/>
                  <a:moveTo>
                    <a:pt x="1470025" y="1779143"/>
                  </a:moveTo>
                  <a:lnTo>
                    <a:pt x="1470025" y="1766443"/>
                  </a:lnTo>
                  <a:lnTo>
                    <a:pt x="1470025" y="1779143"/>
                  </a:lnTo>
                  <a:close/>
                  <a:moveTo>
                    <a:pt x="1470025" y="1753743"/>
                  </a:moveTo>
                  <a:lnTo>
                    <a:pt x="1470025" y="1741043"/>
                  </a:lnTo>
                  <a:lnTo>
                    <a:pt x="1470025" y="1753743"/>
                  </a:lnTo>
                  <a:close/>
                  <a:moveTo>
                    <a:pt x="1470025" y="1728343"/>
                  </a:moveTo>
                  <a:lnTo>
                    <a:pt x="1470025" y="1715643"/>
                  </a:lnTo>
                  <a:lnTo>
                    <a:pt x="1470025" y="1728343"/>
                  </a:lnTo>
                  <a:close/>
                  <a:moveTo>
                    <a:pt x="1470025" y="1702943"/>
                  </a:moveTo>
                  <a:lnTo>
                    <a:pt x="1470025" y="1690243"/>
                  </a:lnTo>
                  <a:lnTo>
                    <a:pt x="1470025" y="1702943"/>
                  </a:lnTo>
                  <a:close/>
                  <a:moveTo>
                    <a:pt x="1470025" y="1677543"/>
                  </a:moveTo>
                  <a:lnTo>
                    <a:pt x="1470025" y="1664843"/>
                  </a:lnTo>
                  <a:lnTo>
                    <a:pt x="1470025" y="1677543"/>
                  </a:lnTo>
                  <a:close/>
                  <a:moveTo>
                    <a:pt x="1470025" y="1652143"/>
                  </a:moveTo>
                  <a:lnTo>
                    <a:pt x="1470025" y="1639443"/>
                  </a:lnTo>
                  <a:lnTo>
                    <a:pt x="1470025" y="1652143"/>
                  </a:lnTo>
                  <a:close/>
                  <a:moveTo>
                    <a:pt x="1470025" y="1626743"/>
                  </a:moveTo>
                  <a:lnTo>
                    <a:pt x="1470025" y="1614043"/>
                  </a:lnTo>
                  <a:lnTo>
                    <a:pt x="1470025" y="1626743"/>
                  </a:lnTo>
                  <a:close/>
                  <a:moveTo>
                    <a:pt x="1470025" y="1601343"/>
                  </a:moveTo>
                  <a:lnTo>
                    <a:pt x="1470025" y="1588643"/>
                  </a:lnTo>
                  <a:lnTo>
                    <a:pt x="1470025" y="1601343"/>
                  </a:lnTo>
                  <a:close/>
                  <a:moveTo>
                    <a:pt x="1470025" y="1575943"/>
                  </a:moveTo>
                  <a:lnTo>
                    <a:pt x="1470025" y="1563243"/>
                  </a:lnTo>
                  <a:lnTo>
                    <a:pt x="1470025" y="1575943"/>
                  </a:lnTo>
                  <a:close/>
                  <a:moveTo>
                    <a:pt x="1470025" y="1550543"/>
                  </a:moveTo>
                  <a:lnTo>
                    <a:pt x="1470025" y="1537843"/>
                  </a:lnTo>
                  <a:lnTo>
                    <a:pt x="1470025" y="1550543"/>
                  </a:lnTo>
                  <a:close/>
                  <a:moveTo>
                    <a:pt x="1470025" y="1525143"/>
                  </a:moveTo>
                  <a:lnTo>
                    <a:pt x="1470025" y="1512443"/>
                  </a:lnTo>
                  <a:lnTo>
                    <a:pt x="1470025" y="1525143"/>
                  </a:lnTo>
                  <a:close/>
                  <a:moveTo>
                    <a:pt x="1470025" y="1499743"/>
                  </a:moveTo>
                  <a:lnTo>
                    <a:pt x="1470025" y="1487043"/>
                  </a:lnTo>
                  <a:lnTo>
                    <a:pt x="1470025" y="1499743"/>
                  </a:lnTo>
                  <a:close/>
                  <a:moveTo>
                    <a:pt x="1470025" y="1474343"/>
                  </a:moveTo>
                  <a:lnTo>
                    <a:pt x="1470025" y="1461643"/>
                  </a:lnTo>
                  <a:lnTo>
                    <a:pt x="1470025" y="1474343"/>
                  </a:lnTo>
                  <a:close/>
                  <a:moveTo>
                    <a:pt x="1470025" y="1448943"/>
                  </a:moveTo>
                  <a:lnTo>
                    <a:pt x="1470025" y="1436243"/>
                  </a:lnTo>
                  <a:lnTo>
                    <a:pt x="1470025" y="1448943"/>
                  </a:lnTo>
                  <a:close/>
                  <a:moveTo>
                    <a:pt x="1470025" y="1423543"/>
                  </a:moveTo>
                  <a:lnTo>
                    <a:pt x="1470025" y="1410843"/>
                  </a:lnTo>
                  <a:lnTo>
                    <a:pt x="1470025" y="1423543"/>
                  </a:lnTo>
                  <a:close/>
                  <a:moveTo>
                    <a:pt x="1470025" y="1398143"/>
                  </a:moveTo>
                  <a:lnTo>
                    <a:pt x="1470025" y="1385443"/>
                  </a:lnTo>
                  <a:lnTo>
                    <a:pt x="1470025" y="1398143"/>
                  </a:lnTo>
                  <a:close/>
                  <a:moveTo>
                    <a:pt x="1470025" y="1372743"/>
                  </a:moveTo>
                  <a:lnTo>
                    <a:pt x="1470025" y="1360043"/>
                  </a:lnTo>
                  <a:lnTo>
                    <a:pt x="1470025" y="1372743"/>
                  </a:lnTo>
                  <a:close/>
                  <a:moveTo>
                    <a:pt x="1470025" y="1347343"/>
                  </a:moveTo>
                  <a:lnTo>
                    <a:pt x="1470025" y="1334643"/>
                  </a:lnTo>
                  <a:lnTo>
                    <a:pt x="1470025" y="1347343"/>
                  </a:lnTo>
                  <a:close/>
                  <a:moveTo>
                    <a:pt x="1470025" y="1321943"/>
                  </a:moveTo>
                  <a:lnTo>
                    <a:pt x="1470025" y="1309243"/>
                  </a:lnTo>
                  <a:lnTo>
                    <a:pt x="1470025" y="1321943"/>
                  </a:lnTo>
                  <a:close/>
                  <a:moveTo>
                    <a:pt x="1470025" y="1296543"/>
                  </a:moveTo>
                  <a:lnTo>
                    <a:pt x="1470025" y="1283843"/>
                  </a:lnTo>
                  <a:lnTo>
                    <a:pt x="1470025" y="1296543"/>
                  </a:lnTo>
                  <a:close/>
                  <a:moveTo>
                    <a:pt x="1470025" y="1271143"/>
                  </a:moveTo>
                  <a:lnTo>
                    <a:pt x="1470025" y="1258443"/>
                  </a:lnTo>
                  <a:lnTo>
                    <a:pt x="1470025" y="1271143"/>
                  </a:lnTo>
                  <a:close/>
                  <a:moveTo>
                    <a:pt x="1470025" y="1245743"/>
                  </a:moveTo>
                  <a:lnTo>
                    <a:pt x="1470025" y="1233043"/>
                  </a:lnTo>
                  <a:lnTo>
                    <a:pt x="1470025" y="1245743"/>
                  </a:lnTo>
                  <a:close/>
                  <a:moveTo>
                    <a:pt x="1470025" y="1220343"/>
                  </a:moveTo>
                  <a:lnTo>
                    <a:pt x="1470025" y="1207643"/>
                  </a:lnTo>
                  <a:lnTo>
                    <a:pt x="1470025" y="1220343"/>
                  </a:lnTo>
                  <a:close/>
                  <a:moveTo>
                    <a:pt x="1470025" y="1194943"/>
                  </a:moveTo>
                  <a:lnTo>
                    <a:pt x="1470025" y="1182243"/>
                  </a:lnTo>
                  <a:lnTo>
                    <a:pt x="1470025" y="1194943"/>
                  </a:lnTo>
                  <a:close/>
                  <a:moveTo>
                    <a:pt x="1470025" y="1169543"/>
                  </a:moveTo>
                  <a:lnTo>
                    <a:pt x="1470025" y="1156843"/>
                  </a:lnTo>
                  <a:lnTo>
                    <a:pt x="1470025" y="1169543"/>
                  </a:lnTo>
                  <a:close/>
                  <a:moveTo>
                    <a:pt x="1470025" y="1144143"/>
                  </a:moveTo>
                  <a:lnTo>
                    <a:pt x="1470025" y="1131443"/>
                  </a:lnTo>
                  <a:lnTo>
                    <a:pt x="1470025" y="1144143"/>
                  </a:lnTo>
                  <a:close/>
                  <a:moveTo>
                    <a:pt x="1470025" y="1118743"/>
                  </a:moveTo>
                  <a:lnTo>
                    <a:pt x="1470025" y="1106043"/>
                  </a:lnTo>
                  <a:lnTo>
                    <a:pt x="1470025" y="1118743"/>
                  </a:lnTo>
                  <a:close/>
                  <a:moveTo>
                    <a:pt x="1470025" y="1093343"/>
                  </a:moveTo>
                  <a:lnTo>
                    <a:pt x="1470025" y="1080643"/>
                  </a:lnTo>
                  <a:lnTo>
                    <a:pt x="1470025" y="1093343"/>
                  </a:lnTo>
                  <a:close/>
                  <a:moveTo>
                    <a:pt x="1470025" y="1067943"/>
                  </a:moveTo>
                  <a:lnTo>
                    <a:pt x="1470025" y="1055243"/>
                  </a:lnTo>
                  <a:lnTo>
                    <a:pt x="1470025" y="1067943"/>
                  </a:lnTo>
                  <a:close/>
                  <a:moveTo>
                    <a:pt x="1470025" y="1042543"/>
                  </a:moveTo>
                  <a:lnTo>
                    <a:pt x="1470025" y="1029843"/>
                  </a:lnTo>
                  <a:lnTo>
                    <a:pt x="1470025" y="1042543"/>
                  </a:lnTo>
                  <a:close/>
                  <a:moveTo>
                    <a:pt x="1470025" y="1017143"/>
                  </a:moveTo>
                  <a:lnTo>
                    <a:pt x="1470025" y="1004443"/>
                  </a:lnTo>
                  <a:lnTo>
                    <a:pt x="1470025" y="1017143"/>
                  </a:lnTo>
                  <a:close/>
                  <a:moveTo>
                    <a:pt x="1470025" y="991743"/>
                  </a:moveTo>
                  <a:lnTo>
                    <a:pt x="1470025" y="979043"/>
                  </a:lnTo>
                  <a:lnTo>
                    <a:pt x="1470025" y="991743"/>
                  </a:lnTo>
                  <a:close/>
                  <a:moveTo>
                    <a:pt x="1470025" y="966343"/>
                  </a:moveTo>
                  <a:lnTo>
                    <a:pt x="1470025" y="953643"/>
                  </a:lnTo>
                  <a:lnTo>
                    <a:pt x="1470025" y="966343"/>
                  </a:lnTo>
                  <a:close/>
                  <a:moveTo>
                    <a:pt x="1470025" y="940943"/>
                  </a:moveTo>
                  <a:lnTo>
                    <a:pt x="1470025" y="928243"/>
                  </a:lnTo>
                  <a:lnTo>
                    <a:pt x="1470025" y="940943"/>
                  </a:lnTo>
                  <a:close/>
                  <a:moveTo>
                    <a:pt x="1470025" y="915543"/>
                  </a:moveTo>
                  <a:lnTo>
                    <a:pt x="1470025" y="902843"/>
                  </a:lnTo>
                  <a:lnTo>
                    <a:pt x="1470025" y="915543"/>
                  </a:lnTo>
                  <a:close/>
                  <a:moveTo>
                    <a:pt x="1470025" y="890143"/>
                  </a:moveTo>
                  <a:lnTo>
                    <a:pt x="1470025" y="877443"/>
                  </a:lnTo>
                  <a:lnTo>
                    <a:pt x="1470025" y="890143"/>
                  </a:lnTo>
                  <a:close/>
                  <a:moveTo>
                    <a:pt x="1470025" y="864743"/>
                  </a:moveTo>
                  <a:lnTo>
                    <a:pt x="1470025" y="852043"/>
                  </a:lnTo>
                  <a:lnTo>
                    <a:pt x="1470025" y="864743"/>
                  </a:lnTo>
                  <a:close/>
                  <a:moveTo>
                    <a:pt x="1470025" y="839343"/>
                  </a:moveTo>
                  <a:lnTo>
                    <a:pt x="1470025" y="826643"/>
                  </a:lnTo>
                  <a:lnTo>
                    <a:pt x="1470025" y="839343"/>
                  </a:lnTo>
                  <a:close/>
                  <a:moveTo>
                    <a:pt x="1470025" y="813943"/>
                  </a:moveTo>
                  <a:lnTo>
                    <a:pt x="1470025" y="801243"/>
                  </a:lnTo>
                  <a:lnTo>
                    <a:pt x="1470025" y="813943"/>
                  </a:lnTo>
                  <a:close/>
                  <a:moveTo>
                    <a:pt x="1470025" y="788543"/>
                  </a:moveTo>
                  <a:lnTo>
                    <a:pt x="1470025" y="775843"/>
                  </a:lnTo>
                  <a:lnTo>
                    <a:pt x="1470025" y="788543"/>
                  </a:lnTo>
                  <a:close/>
                  <a:moveTo>
                    <a:pt x="1470025" y="763143"/>
                  </a:moveTo>
                  <a:lnTo>
                    <a:pt x="1470025" y="750443"/>
                  </a:lnTo>
                  <a:lnTo>
                    <a:pt x="1470025" y="763143"/>
                  </a:lnTo>
                  <a:close/>
                  <a:moveTo>
                    <a:pt x="1470025" y="737743"/>
                  </a:moveTo>
                  <a:lnTo>
                    <a:pt x="1470025" y="725043"/>
                  </a:lnTo>
                  <a:lnTo>
                    <a:pt x="1470025" y="737743"/>
                  </a:lnTo>
                  <a:close/>
                  <a:moveTo>
                    <a:pt x="1470025" y="712343"/>
                  </a:moveTo>
                  <a:lnTo>
                    <a:pt x="1470025" y="699643"/>
                  </a:lnTo>
                  <a:lnTo>
                    <a:pt x="1470025" y="712343"/>
                  </a:lnTo>
                  <a:close/>
                  <a:moveTo>
                    <a:pt x="1470025" y="686943"/>
                  </a:moveTo>
                  <a:lnTo>
                    <a:pt x="1470025" y="674243"/>
                  </a:lnTo>
                  <a:lnTo>
                    <a:pt x="1470025" y="686943"/>
                  </a:lnTo>
                  <a:close/>
                  <a:moveTo>
                    <a:pt x="1470025" y="661543"/>
                  </a:moveTo>
                  <a:lnTo>
                    <a:pt x="1470025" y="648843"/>
                  </a:lnTo>
                  <a:lnTo>
                    <a:pt x="1470025" y="661543"/>
                  </a:lnTo>
                  <a:close/>
                  <a:moveTo>
                    <a:pt x="1470025" y="636143"/>
                  </a:moveTo>
                  <a:lnTo>
                    <a:pt x="1470025" y="623443"/>
                  </a:lnTo>
                  <a:lnTo>
                    <a:pt x="1470025" y="636143"/>
                  </a:lnTo>
                  <a:close/>
                  <a:moveTo>
                    <a:pt x="1470025" y="610743"/>
                  </a:moveTo>
                  <a:lnTo>
                    <a:pt x="1470025" y="598043"/>
                  </a:lnTo>
                  <a:lnTo>
                    <a:pt x="1470025" y="610743"/>
                  </a:lnTo>
                  <a:close/>
                  <a:moveTo>
                    <a:pt x="1470025" y="585343"/>
                  </a:moveTo>
                  <a:lnTo>
                    <a:pt x="1470025" y="572643"/>
                  </a:lnTo>
                  <a:lnTo>
                    <a:pt x="1470025" y="585343"/>
                  </a:lnTo>
                  <a:close/>
                  <a:moveTo>
                    <a:pt x="1470025" y="559943"/>
                  </a:moveTo>
                  <a:lnTo>
                    <a:pt x="1470025" y="547243"/>
                  </a:lnTo>
                  <a:lnTo>
                    <a:pt x="1470025" y="559943"/>
                  </a:lnTo>
                  <a:close/>
                  <a:moveTo>
                    <a:pt x="1470025" y="534543"/>
                  </a:moveTo>
                  <a:lnTo>
                    <a:pt x="1470025" y="521843"/>
                  </a:lnTo>
                  <a:lnTo>
                    <a:pt x="1470025" y="534543"/>
                  </a:lnTo>
                  <a:close/>
                  <a:moveTo>
                    <a:pt x="1470025" y="509143"/>
                  </a:moveTo>
                  <a:lnTo>
                    <a:pt x="1470025" y="496443"/>
                  </a:lnTo>
                  <a:lnTo>
                    <a:pt x="1470025" y="509143"/>
                  </a:lnTo>
                  <a:close/>
                  <a:moveTo>
                    <a:pt x="1470025" y="483743"/>
                  </a:moveTo>
                  <a:lnTo>
                    <a:pt x="1470025" y="471043"/>
                  </a:lnTo>
                  <a:lnTo>
                    <a:pt x="1470025" y="483743"/>
                  </a:lnTo>
                  <a:close/>
                  <a:moveTo>
                    <a:pt x="1470025" y="458343"/>
                  </a:moveTo>
                  <a:lnTo>
                    <a:pt x="1470025" y="445643"/>
                  </a:lnTo>
                  <a:lnTo>
                    <a:pt x="1470025" y="458343"/>
                  </a:lnTo>
                  <a:close/>
                  <a:moveTo>
                    <a:pt x="1470025" y="432943"/>
                  </a:moveTo>
                  <a:lnTo>
                    <a:pt x="1470025" y="420243"/>
                  </a:lnTo>
                  <a:lnTo>
                    <a:pt x="1470025" y="432943"/>
                  </a:lnTo>
                  <a:close/>
                  <a:moveTo>
                    <a:pt x="1470025" y="407543"/>
                  </a:moveTo>
                  <a:lnTo>
                    <a:pt x="1470025" y="394843"/>
                  </a:lnTo>
                  <a:lnTo>
                    <a:pt x="1470025" y="407543"/>
                  </a:lnTo>
                  <a:close/>
                  <a:moveTo>
                    <a:pt x="1470025" y="382143"/>
                  </a:moveTo>
                  <a:lnTo>
                    <a:pt x="1470025" y="369443"/>
                  </a:lnTo>
                  <a:lnTo>
                    <a:pt x="1470025" y="382143"/>
                  </a:lnTo>
                  <a:close/>
                  <a:moveTo>
                    <a:pt x="1470025" y="356743"/>
                  </a:moveTo>
                  <a:lnTo>
                    <a:pt x="1470025" y="344043"/>
                  </a:lnTo>
                  <a:lnTo>
                    <a:pt x="1470025" y="356743"/>
                  </a:lnTo>
                  <a:close/>
                  <a:moveTo>
                    <a:pt x="1470025" y="331343"/>
                  </a:moveTo>
                  <a:lnTo>
                    <a:pt x="1470025" y="318643"/>
                  </a:lnTo>
                  <a:lnTo>
                    <a:pt x="1470025" y="331343"/>
                  </a:lnTo>
                  <a:close/>
                  <a:moveTo>
                    <a:pt x="1470025" y="305943"/>
                  </a:moveTo>
                  <a:lnTo>
                    <a:pt x="1470025" y="293243"/>
                  </a:lnTo>
                  <a:lnTo>
                    <a:pt x="1470025" y="305943"/>
                  </a:lnTo>
                  <a:close/>
                  <a:moveTo>
                    <a:pt x="1470025" y="280543"/>
                  </a:moveTo>
                  <a:lnTo>
                    <a:pt x="1470025" y="267843"/>
                  </a:lnTo>
                  <a:lnTo>
                    <a:pt x="1470025" y="280543"/>
                  </a:lnTo>
                  <a:close/>
                  <a:moveTo>
                    <a:pt x="1470025" y="255143"/>
                  </a:moveTo>
                  <a:lnTo>
                    <a:pt x="1470025" y="242443"/>
                  </a:lnTo>
                  <a:lnTo>
                    <a:pt x="1470025" y="255143"/>
                  </a:lnTo>
                  <a:close/>
                  <a:moveTo>
                    <a:pt x="1470025" y="229743"/>
                  </a:moveTo>
                  <a:lnTo>
                    <a:pt x="1470025" y="217043"/>
                  </a:lnTo>
                  <a:lnTo>
                    <a:pt x="1470025" y="229743"/>
                  </a:lnTo>
                  <a:close/>
                  <a:moveTo>
                    <a:pt x="1470025" y="204343"/>
                  </a:moveTo>
                  <a:lnTo>
                    <a:pt x="1470025" y="191643"/>
                  </a:lnTo>
                  <a:lnTo>
                    <a:pt x="1470025" y="204343"/>
                  </a:lnTo>
                  <a:close/>
                  <a:moveTo>
                    <a:pt x="1470025" y="178943"/>
                  </a:moveTo>
                  <a:lnTo>
                    <a:pt x="1470025" y="166243"/>
                  </a:lnTo>
                  <a:lnTo>
                    <a:pt x="1470025" y="178943"/>
                  </a:lnTo>
                  <a:close/>
                  <a:moveTo>
                    <a:pt x="1470025" y="153543"/>
                  </a:moveTo>
                  <a:lnTo>
                    <a:pt x="1470025" y="140843"/>
                  </a:lnTo>
                  <a:lnTo>
                    <a:pt x="1470025" y="153543"/>
                  </a:lnTo>
                  <a:close/>
                  <a:moveTo>
                    <a:pt x="1470025" y="128143"/>
                  </a:moveTo>
                  <a:lnTo>
                    <a:pt x="1470025" y="115443"/>
                  </a:lnTo>
                  <a:lnTo>
                    <a:pt x="1470025" y="128143"/>
                  </a:lnTo>
                  <a:close/>
                  <a:moveTo>
                    <a:pt x="1470025" y="102743"/>
                  </a:moveTo>
                  <a:lnTo>
                    <a:pt x="1470025" y="90043"/>
                  </a:lnTo>
                  <a:lnTo>
                    <a:pt x="1470025" y="102743"/>
                  </a:lnTo>
                  <a:close/>
                  <a:moveTo>
                    <a:pt x="1470025" y="77343"/>
                  </a:moveTo>
                  <a:lnTo>
                    <a:pt x="1470025" y="64643"/>
                  </a:lnTo>
                  <a:lnTo>
                    <a:pt x="1470025" y="77343"/>
                  </a:lnTo>
                  <a:close/>
                  <a:moveTo>
                    <a:pt x="1470025" y="51943"/>
                  </a:moveTo>
                  <a:lnTo>
                    <a:pt x="1470025" y="39243"/>
                  </a:lnTo>
                  <a:lnTo>
                    <a:pt x="1470025" y="51943"/>
                  </a:lnTo>
                  <a:close/>
                  <a:moveTo>
                    <a:pt x="1470025" y="26543"/>
                  </a:moveTo>
                  <a:lnTo>
                    <a:pt x="1470025" y="13843"/>
                  </a:lnTo>
                  <a:lnTo>
                    <a:pt x="1470025" y="26543"/>
                  </a:lnTo>
                  <a:close/>
                  <a:moveTo>
                    <a:pt x="1463675" y="0"/>
                  </a:moveTo>
                  <a:lnTo>
                    <a:pt x="1476375" y="0"/>
                  </a:lnTo>
                  <a:lnTo>
                    <a:pt x="1476375" y="12700"/>
                  </a:lnTo>
                  <a:lnTo>
                    <a:pt x="1463675" y="12700"/>
                  </a:lnTo>
                  <a:close/>
                </a:path>
              </a:pathLst>
            </a:custGeom>
            <a:solidFill>
              <a:srgbClr val="FFFFFF"/>
            </a:solidFill>
          </p:spPr>
          <p:txBody>
            <a:bodyPr/>
            <a:lstStyle/>
            <a:p>
              <a:endParaRPr lang="pt-BR"/>
            </a:p>
          </p:txBody>
        </p:sp>
        <p:sp>
          <p:nvSpPr>
            <p:cNvPr id="48" name="TextBox 48"/>
            <p:cNvSpPr txBox="1"/>
            <p:nvPr/>
          </p:nvSpPr>
          <p:spPr>
            <a:xfrm>
              <a:off x="0" y="0"/>
              <a:ext cx="3695100" cy="2957100"/>
            </a:xfrm>
            <a:prstGeom prst="rect">
              <a:avLst/>
            </a:prstGeom>
          </p:spPr>
          <p:txBody>
            <a:bodyPr lIns="50800" tIns="50800" rIns="50800" bIns="50800" rtlCol="0" anchor="t"/>
            <a:lstStyle/>
            <a:p>
              <a:pPr algn="just">
                <a:lnSpc>
                  <a:spcPts val="1679"/>
                </a:lnSpc>
              </a:pPr>
              <a:r>
                <a:rPr lang="en-US" sz="1399" b="1" spc="-55">
                  <a:solidFill>
                    <a:srgbClr val="000000"/>
                  </a:solidFill>
                  <a:latin typeface="Open Sans Bold"/>
                  <a:ea typeface="Open Sans Bold"/>
                  <a:cs typeface="Open Sans Bold"/>
                  <a:sym typeface="Open Sans Bold"/>
                </a:rPr>
                <a:t>Referências:</a:t>
              </a:r>
              <a:r>
                <a:rPr lang="en-US" sz="1399" spc="-55">
                  <a:solidFill>
                    <a:srgbClr val="000000"/>
                  </a:solidFill>
                  <a:latin typeface="Open Sans"/>
                  <a:ea typeface="Open Sans"/>
                  <a:cs typeface="Open Sans"/>
                  <a:sym typeface="Open Sans"/>
                </a:rPr>
                <a:t> lorem ipsum dolor sit amet consectetur adipiscing elit</a:t>
              </a:r>
            </a:p>
          </p:txBody>
        </p:sp>
      </p:grpSp>
      <p:grpSp>
        <p:nvGrpSpPr>
          <p:cNvPr id="49" name="Group 49"/>
          <p:cNvGrpSpPr/>
          <p:nvPr/>
        </p:nvGrpSpPr>
        <p:grpSpPr>
          <a:xfrm>
            <a:off x="720512" y="5312712"/>
            <a:ext cx="2876925" cy="3005625"/>
            <a:chOff x="0" y="0"/>
            <a:chExt cx="3835900" cy="4007500"/>
          </a:xfrm>
        </p:grpSpPr>
        <p:sp>
          <p:nvSpPr>
            <p:cNvPr id="50" name="Freeform 50"/>
            <p:cNvSpPr/>
            <p:nvPr/>
          </p:nvSpPr>
          <p:spPr>
            <a:xfrm>
              <a:off x="6350" y="6350"/>
              <a:ext cx="3823208" cy="3994785"/>
            </a:xfrm>
            <a:custGeom>
              <a:avLst/>
              <a:gdLst/>
              <a:ahLst/>
              <a:cxnLst/>
              <a:rect l="l" t="t" r="r" b="b"/>
              <a:pathLst>
                <a:path w="3823208" h="3994785">
                  <a:moveTo>
                    <a:pt x="0" y="0"/>
                  </a:moveTo>
                  <a:lnTo>
                    <a:pt x="3823208" y="0"/>
                  </a:lnTo>
                  <a:lnTo>
                    <a:pt x="3823208" y="3994785"/>
                  </a:lnTo>
                  <a:lnTo>
                    <a:pt x="0" y="3994785"/>
                  </a:lnTo>
                  <a:close/>
                </a:path>
              </a:pathLst>
            </a:custGeom>
            <a:solidFill>
              <a:srgbClr val="FFFFFF"/>
            </a:solidFill>
          </p:spPr>
          <p:txBody>
            <a:bodyPr/>
            <a:lstStyle/>
            <a:p>
              <a:endParaRPr lang="pt-BR"/>
            </a:p>
          </p:txBody>
        </p:sp>
        <p:sp>
          <p:nvSpPr>
            <p:cNvPr id="51" name="Freeform 51"/>
            <p:cNvSpPr/>
            <p:nvPr/>
          </p:nvSpPr>
          <p:spPr>
            <a:xfrm>
              <a:off x="-1979549" y="0"/>
              <a:ext cx="5815457" cy="4020185"/>
            </a:xfrm>
            <a:custGeom>
              <a:avLst/>
              <a:gdLst/>
              <a:ahLst/>
              <a:cxnLst/>
              <a:rect l="l" t="t" r="r" b="b"/>
              <a:pathLst>
                <a:path w="5815457" h="4020185">
                  <a:moveTo>
                    <a:pt x="2011299" y="0"/>
                  </a:moveTo>
                  <a:lnTo>
                    <a:pt x="2023999" y="0"/>
                  </a:lnTo>
                  <a:lnTo>
                    <a:pt x="2023999" y="12700"/>
                  </a:lnTo>
                  <a:lnTo>
                    <a:pt x="2011299" y="12700"/>
                  </a:lnTo>
                  <a:close/>
                  <a:moveTo>
                    <a:pt x="2036699" y="12700"/>
                  </a:moveTo>
                  <a:lnTo>
                    <a:pt x="2049399" y="12700"/>
                  </a:lnTo>
                  <a:lnTo>
                    <a:pt x="2036699" y="12700"/>
                  </a:lnTo>
                  <a:close/>
                  <a:moveTo>
                    <a:pt x="2062099" y="12700"/>
                  </a:moveTo>
                  <a:lnTo>
                    <a:pt x="2074799" y="12700"/>
                  </a:lnTo>
                  <a:lnTo>
                    <a:pt x="2062099" y="12700"/>
                  </a:lnTo>
                  <a:close/>
                  <a:moveTo>
                    <a:pt x="2087499" y="12700"/>
                  </a:moveTo>
                  <a:lnTo>
                    <a:pt x="2100199" y="12700"/>
                  </a:lnTo>
                  <a:lnTo>
                    <a:pt x="2087499" y="12700"/>
                  </a:lnTo>
                  <a:close/>
                  <a:moveTo>
                    <a:pt x="2112899" y="12700"/>
                  </a:moveTo>
                  <a:lnTo>
                    <a:pt x="2125599" y="12700"/>
                  </a:lnTo>
                  <a:lnTo>
                    <a:pt x="2112899" y="12700"/>
                  </a:lnTo>
                  <a:close/>
                  <a:moveTo>
                    <a:pt x="2138299" y="12700"/>
                  </a:moveTo>
                  <a:lnTo>
                    <a:pt x="2150999" y="12700"/>
                  </a:lnTo>
                  <a:lnTo>
                    <a:pt x="2138299" y="12700"/>
                  </a:lnTo>
                  <a:close/>
                  <a:moveTo>
                    <a:pt x="2163699" y="12700"/>
                  </a:moveTo>
                  <a:lnTo>
                    <a:pt x="2176399" y="12700"/>
                  </a:lnTo>
                  <a:lnTo>
                    <a:pt x="2163699" y="12700"/>
                  </a:lnTo>
                  <a:close/>
                  <a:moveTo>
                    <a:pt x="2189099" y="12700"/>
                  </a:moveTo>
                  <a:lnTo>
                    <a:pt x="2201799" y="12700"/>
                  </a:lnTo>
                  <a:lnTo>
                    <a:pt x="2189099" y="12700"/>
                  </a:lnTo>
                  <a:close/>
                  <a:moveTo>
                    <a:pt x="2214499" y="12700"/>
                  </a:moveTo>
                  <a:lnTo>
                    <a:pt x="2227199" y="12700"/>
                  </a:lnTo>
                  <a:lnTo>
                    <a:pt x="2214499" y="12700"/>
                  </a:lnTo>
                  <a:close/>
                  <a:moveTo>
                    <a:pt x="2239899" y="12700"/>
                  </a:moveTo>
                  <a:lnTo>
                    <a:pt x="2252599" y="12700"/>
                  </a:lnTo>
                  <a:lnTo>
                    <a:pt x="2239899" y="12700"/>
                  </a:lnTo>
                  <a:close/>
                  <a:moveTo>
                    <a:pt x="2265299" y="12700"/>
                  </a:moveTo>
                  <a:lnTo>
                    <a:pt x="2277999" y="12700"/>
                  </a:lnTo>
                  <a:lnTo>
                    <a:pt x="2265299" y="12700"/>
                  </a:lnTo>
                  <a:close/>
                  <a:moveTo>
                    <a:pt x="2290699" y="12700"/>
                  </a:moveTo>
                  <a:lnTo>
                    <a:pt x="2303399" y="12700"/>
                  </a:lnTo>
                  <a:lnTo>
                    <a:pt x="2290699" y="12700"/>
                  </a:lnTo>
                  <a:close/>
                  <a:moveTo>
                    <a:pt x="2316099" y="12700"/>
                  </a:moveTo>
                  <a:lnTo>
                    <a:pt x="2328799" y="12700"/>
                  </a:lnTo>
                  <a:lnTo>
                    <a:pt x="2316099" y="12700"/>
                  </a:lnTo>
                  <a:close/>
                  <a:moveTo>
                    <a:pt x="2341499" y="12700"/>
                  </a:moveTo>
                  <a:lnTo>
                    <a:pt x="2354199" y="12700"/>
                  </a:lnTo>
                  <a:lnTo>
                    <a:pt x="2341499" y="12700"/>
                  </a:lnTo>
                  <a:close/>
                  <a:moveTo>
                    <a:pt x="2366899" y="12700"/>
                  </a:moveTo>
                  <a:lnTo>
                    <a:pt x="2379599" y="12700"/>
                  </a:lnTo>
                  <a:lnTo>
                    <a:pt x="2366899" y="12700"/>
                  </a:lnTo>
                  <a:close/>
                  <a:moveTo>
                    <a:pt x="2392299" y="12700"/>
                  </a:moveTo>
                  <a:lnTo>
                    <a:pt x="2404999" y="12700"/>
                  </a:lnTo>
                  <a:lnTo>
                    <a:pt x="2392299" y="12700"/>
                  </a:lnTo>
                  <a:close/>
                  <a:moveTo>
                    <a:pt x="2417699" y="12700"/>
                  </a:moveTo>
                  <a:lnTo>
                    <a:pt x="2430399" y="12700"/>
                  </a:lnTo>
                  <a:lnTo>
                    <a:pt x="2417699" y="12700"/>
                  </a:lnTo>
                  <a:close/>
                  <a:moveTo>
                    <a:pt x="2443099" y="12700"/>
                  </a:moveTo>
                  <a:lnTo>
                    <a:pt x="2455799" y="12700"/>
                  </a:lnTo>
                  <a:lnTo>
                    <a:pt x="2443099" y="12700"/>
                  </a:lnTo>
                  <a:close/>
                  <a:moveTo>
                    <a:pt x="2468499" y="12700"/>
                  </a:moveTo>
                  <a:lnTo>
                    <a:pt x="2481199" y="12700"/>
                  </a:lnTo>
                  <a:lnTo>
                    <a:pt x="2468499" y="12700"/>
                  </a:lnTo>
                  <a:close/>
                  <a:moveTo>
                    <a:pt x="2493899" y="12700"/>
                  </a:moveTo>
                  <a:lnTo>
                    <a:pt x="2506599" y="12700"/>
                  </a:lnTo>
                  <a:lnTo>
                    <a:pt x="2493899" y="12700"/>
                  </a:lnTo>
                  <a:close/>
                  <a:moveTo>
                    <a:pt x="2519299" y="12700"/>
                  </a:moveTo>
                  <a:lnTo>
                    <a:pt x="2531999" y="12700"/>
                  </a:lnTo>
                  <a:lnTo>
                    <a:pt x="2519299" y="12700"/>
                  </a:lnTo>
                  <a:close/>
                  <a:moveTo>
                    <a:pt x="2544699" y="12700"/>
                  </a:moveTo>
                  <a:lnTo>
                    <a:pt x="2557399" y="12700"/>
                  </a:lnTo>
                  <a:lnTo>
                    <a:pt x="2544699" y="12700"/>
                  </a:lnTo>
                  <a:close/>
                  <a:moveTo>
                    <a:pt x="2570099" y="12700"/>
                  </a:moveTo>
                  <a:lnTo>
                    <a:pt x="2582799" y="12700"/>
                  </a:lnTo>
                  <a:lnTo>
                    <a:pt x="2570099" y="12700"/>
                  </a:lnTo>
                  <a:close/>
                  <a:moveTo>
                    <a:pt x="2595499" y="12700"/>
                  </a:moveTo>
                  <a:lnTo>
                    <a:pt x="2608199" y="12700"/>
                  </a:lnTo>
                  <a:lnTo>
                    <a:pt x="2595499" y="12700"/>
                  </a:lnTo>
                  <a:close/>
                  <a:moveTo>
                    <a:pt x="2620899" y="12700"/>
                  </a:moveTo>
                  <a:lnTo>
                    <a:pt x="2633599" y="12700"/>
                  </a:lnTo>
                  <a:lnTo>
                    <a:pt x="2620899" y="12700"/>
                  </a:lnTo>
                  <a:close/>
                  <a:moveTo>
                    <a:pt x="2646299" y="12700"/>
                  </a:moveTo>
                  <a:lnTo>
                    <a:pt x="2658999" y="12700"/>
                  </a:lnTo>
                  <a:lnTo>
                    <a:pt x="2646299" y="12700"/>
                  </a:lnTo>
                  <a:close/>
                  <a:moveTo>
                    <a:pt x="2671699" y="12700"/>
                  </a:moveTo>
                  <a:lnTo>
                    <a:pt x="2684399" y="12700"/>
                  </a:lnTo>
                  <a:lnTo>
                    <a:pt x="2671699" y="12700"/>
                  </a:lnTo>
                  <a:close/>
                  <a:moveTo>
                    <a:pt x="2697099" y="12700"/>
                  </a:moveTo>
                  <a:lnTo>
                    <a:pt x="2709799" y="12700"/>
                  </a:lnTo>
                  <a:lnTo>
                    <a:pt x="2697099" y="12700"/>
                  </a:lnTo>
                  <a:close/>
                  <a:moveTo>
                    <a:pt x="2722499" y="12700"/>
                  </a:moveTo>
                  <a:lnTo>
                    <a:pt x="2735199" y="12700"/>
                  </a:lnTo>
                  <a:lnTo>
                    <a:pt x="2722499" y="12700"/>
                  </a:lnTo>
                  <a:close/>
                  <a:moveTo>
                    <a:pt x="2747899" y="12700"/>
                  </a:moveTo>
                  <a:lnTo>
                    <a:pt x="2760599" y="12700"/>
                  </a:lnTo>
                  <a:lnTo>
                    <a:pt x="2747899" y="12700"/>
                  </a:lnTo>
                  <a:close/>
                  <a:moveTo>
                    <a:pt x="2773299" y="12700"/>
                  </a:moveTo>
                  <a:lnTo>
                    <a:pt x="2785999" y="12700"/>
                  </a:lnTo>
                  <a:lnTo>
                    <a:pt x="2773299" y="12700"/>
                  </a:lnTo>
                  <a:close/>
                  <a:moveTo>
                    <a:pt x="2798699" y="12700"/>
                  </a:moveTo>
                  <a:lnTo>
                    <a:pt x="2811399" y="12700"/>
                  </a:lnTo>
                  <a:lnTo>
                    <a:pt x="2798699" y="12700"/>
                  </a:lnTo>
                  <a:close/>
                  <a:moveTo>
                    <a:pt x="2824099" y="12700"/>
                  </a:moveTo>
                  <a:lnTo>
                    <a:pt x="2836799" y="12700"/>
                  </a:lnTo>
                  <a:lnTo>
                    <a:pt x="2824099" y="12700"/>
                  </a:lnTo>
                  <a:close/>
                  <a:moveTo>
                    <a:pt x="2849499" y="12700"/>
                  </a:moveTo>
                  <a:lnTo>
                    <a:pt x="2862199" y="12700"/>
                  </a:lnTo>
                  <a:lnTo>
                    <a:pt x="2849499" y="12700"/>
                  </a:lnTo>
                  <a:close/>
                  <a:moveTo>
                    <a:pt x="2874899" y="12700"/>
                  </a:moveTo>
                  <a:lnTo>
                    <a:pt x="2887599" y="12700"/>
                  </a:lnTo>
                  <a:lnTo>
                    <a:pt x="2874899" y="12700"/>
                  </a:lnTo>
                  <a:close/>
                  <a:moveTo>
                    <a:pt x="2900299" y="12700"/>
                  </a:moveTo>
                  <a:lnTo>
                    <a:pt x="2912999" y="12700"/>
                  </a:lnTo>
                  <a:lnTo>
                    <a:pt x="2900299" y="12700"/>
                  </a:lnTo>
                  <a:close/>
                  <a:moveTo>
                    <a:pt x="2925699" y="12700"/>
                  </a:moveTo>
                  <a:lnTo>
                    <a:pt x="2938399" y="12700"/>
                  </a:lnTo>
                  <a:lnTo>
                    <a:pt x="2925699" y="12700"/>
                  </a:lnTo>
                  <a:close/>
                  <a:moveTo>
                    <a:pt x="2951099" y="12700"/>
                  </a:moveTo>
                  <a:lnTo>
                    <a:pt x="2963799" y="12700"/>
                  </a:lnTo>
                  <a:lnTo>
                    <a:pt x="2951099" y="12700"/>
                  </a:lnTo>
                  <a:close/>
                  <a:moveTo>
                    <a:pt x="2976499" y="12700"/>
                  </a:moveTo>
                  <a:lnTo>
                    <a:pt x="2989199" y="12700"/>
                  </a:lnTo>
                  <a:lnTo>
                    <a:pt x="2976499" y="12700"/>
                  </a:lnTo>
                  <a:close/>
                  <a:moveTo>
                    <a:pt x="3001899" y="12700"/>
                  </a:moveTo>
                  <a:lnTo>
                    <a:pt x="3014599" y="12700"/>
                  </a:lnTo>
                  <a:lnTo>
                    <a:pt x="3001899" y="12700"/>
                  </a:lnTo>
                  <a:close/>
                  <a:moveTo>
                    <a:pt x="3027299" y="12700"/>
                  </a:moveTo>
                  <a:lnTo>
                    <a:pt x="3039999" y="12700"/>
                  </a:lnTo>
                  <a:lnTo>
                    <a:pt x="3027299" y="12700"/>
                  </a:lnTo>
                  <a:close/>
                  <a:moveTo>
                    <a:pt x="3052699" y="12700"/>
                  </a:moveTo>
                  <a:lnTo>
                    <a:pt x="3065399" y="12700"/>
                  </a:lnTo>
                  <a:lnTo>
                    <a:pt x="3052699" y="12700"/>
                  </a:lnTo>
                  <a:close/>
                  <a:moveTo>
                    <a:pt x="3078099" y="12700"/>
                  </a:moveTo>
                  <a:lnTo>
                    <a:pt x="3090799" y="12700"/>
                  </a:lnTo>
                  <a:lnTo>
                    <a:pt x="3078099" y="12700"/>
                  </a:lnTo>
                  <a:close/>
                  <a:moveTo>
                    <a:pt x="3103499" y="12700"/>
                  </a:moveTo>
                  <a:lnTo>
                    <a:pt x="3116199" y="12700"/>
                  </a:lnTo>
                  <a:lnTo>
                    <a:pt x="3103499" y="12700"/>
                  </a:lnTo>
                  <a:close/>
                  <a:moveTo>
                    <a:pt x="3128899" y="12700"/>
                  </a:moveTo>
                  <a:lnTo>
                    <a:pt x="3141599" y="12700"/>
                  </a:lnTo>
                  <a:lnTo>
                    <a:pt x="3128899" y="12700"/>
                  </a:lnTo>
                  <a:close/>
                  <a:moveTo>
                    <a:pt x="3154299" y="12700"/>
                  </a:moveTo>
                  <a:lnTo>
                    <a:pt x="3166999" y="12700"/>
                  </a:lnTo>
                  <a:lnTo>
                    <a:pt x="3154299" y="12700"/>
                  </a:lnTo>
                  <a:close/>
                  <a:moveTo>
                    <a:pt x="3179699" y="12700"/>
                  </a:moveTo>
                  <a:lnTo>
                    <a:pt x="3192399" y="12700"/>
                  </a:lnTo>
                  <a:lnTo>
                    <a:pt x="3179699" y="12700"/>
                  </a:lnTo>
                  <a:close/>
                  <a:moveTo>
                    <a:pt x="3205099" y="12700"/>
                  </a:moveTo>
                  <a:lnTo>
                    <a:pt x="3217799" y="12700"/>
                  </a:lnTo>
                  <a:lnTo>
                    <a:pt x="3205099" y="12700"/>
                  </a:lnTo>
                  <a:close/>
                  <a:moveTo>
                    <a:pt x="3230499" y="12700"/>
                  </a:moveTo>
                  <a:lnTo>
                    <a:pt x="3243199" y="12700"/>
                  </a:lnTo>
                  <a:lnTo>
                    <a:pt x="3230499" y="12700"/>
                  </a:lnTo>
                  <a:close/>
                  <a:moveTo>
                    <a:pt x="3255899" y="12700"/>
                  </a:moveTo>
                  <a:lnTo>
                    <a:pt x="3268599" y="12700"/>
                  </a:lnTo>
                  <a:lnTo>
                    <a:pt x="3255899" y="12700"/>
                  </a:lnTo>
                  <a:close/>
                  <a:moveTo>
                    <a:pt x="3281299" y="12700"/>
                  </a:moveTo>
                  <a:lnTo>
                    <a:pt x="3293999" y="12700"/>
                  </a:lnTo>
                  <a:lnTo>
                    <a:pt x="3281299" y="12700"/>
                  </a:lnTo>
                  <a:close/>
                  <a:moveTo>
                    <a:pt x="3306699" y="12700"/>
                  </a:moveTo>
                  <a:lnTo>
                    <a:pt x="3319399" y="12700"/>
                  </a:lnTo>
                  <a:lnTo>
                    <a:pt x="3306699" y="12700"/>
                  </a:lnTo>
                  <a:close/>
                  <a:moveTo>
                    <a:pt x="3332099" y="12700"/>
                  </a:moveTo>
                  <a:lnTo>
                    <a:pt x="3344799" y="12700"/>
                  </a:lnTo>
                  <a:lnTo>
                    <a:pt x="3332099" y="12700"/>
                  </a:lnTo>
                  <a:close/>
                  <a:moveTo>
                    <a:pt x="3357499" y="12700"/>
                  </a:moveTo>
                  <a:lnTo>
                    <a:pt x="3370199" y="12700"/>
                  </a:lnTo>
                  <a:lnTo>
                    <a:pt x="3357499" y="12700"/>
                  </a:lnTo>
                  <a:close/>
                  <a:moveTo>
                    <a:pt x="3382899" y="12700"/>
                  </a:moveTo>
                  <a:lnTo>
                    <a:pt x="3395599" y="12700"/>
                  </a:lnTo>
                  <a:lnTo>
                    <a:pt x="3382899" y="12700"/>
                  </a:lnTo>
                  <a:close/>
                  <a:moveTo>
                    <a:pt x="3408299" y="12700"/>
                  </a:moveTo>
                  <a:lnTo>
                    <a:pt x="3420999" y="12700"/>
                  </a:lnTo>
                  <a:lnTo>
                    <a:pt x="3408299" y="12700"/>
                  </a:lnTo>
                  <a:close/>
                  <a:moveTo>
                    <a:pt x="3433699" y="12700"/>
                  </a:moveTo>
                  <a:lnTo>
                    <a:pt x="3446399" y="12700"/>
                  </a:lnTo>
                  <a:lnTo>
                    <a:pt x="3433699" y="12700"/>
                  </a:lnTo>
                  <a:close/>
                  <a:moveTo>
                    <a:pt x="3459099" y="12700"/>
                  </a:moveTo>
                  <a:lnTo>
                    <a:pt x="3471799" y="12700"/>
                  </a:lnTo>
                  <a:lnTo>
                    <a:pt x="3459099" y="12700"/>
                  </a:lnTo>
                  <a:close/>
                  <a:moveTo>
                    <a:pt x="3484499" y="12700"/>
                  </a:moveTo>
                  <a:lnTo>
                    <a:pt x="3497199" y="12700"/>
                  </a:lnTo>
                  <a:lnTo>
                    <a:pt x="3484499" y="12700"/>
                  </a:lnTo>
                  <a:close/>
                  <a:moveTo>
                    <a:pt x="3509899" y="12700"/>
                  </a:moveTo>
                  <a:lnTo>
                    <a:pt x="3522599" y="12700"/>
                  </a:lnTo>
                  <a:lnTo>
                    <a:pt x="3509899" y="12700"/>
                  </a:lnTo>
                  <a:close/>
                  <a:moveTo>
                    <a:pt x="3535299" y="12700"/>
                  </a:moveTo>
                  <a:lnTo>
                    <a:pt x="3547999" y="12700"/>
                  </a:lnTo>
                  <a:lnTo>
                    <a:pt x="3535299" y="12700"/>
                  </a:lnTo>
                  <a:close/>
                  <a:moveTo>
                    <a:pt x="3560699" y="12700"/>
                  </a:moveTo>
                  <a:lnTo>
                    <a:pt x="3573399" y="12700"/>
                  </a:lnTo>
                  <a:lnTo>
                    <a:pt x="3560699" y="12700"/>
                  </a:lnTo>
                  <a:close/>
                  <a:moveTo>
                    <a:pt x="3586099" y="12700"/>
                  </a:moveTo>
                  <a:lnTo>
                    <a:pt x="3598799" y="12700"/>
                  </a:lnTo>
                  <a:lnTo>
                    <a:pt x="3586099" y="12700"/>
                  </a:lnTo>
                  <a:close/>
                  <a:moveTo>
                    <a:pt x="3611499" y="12700"/>
                  </a:moveTo>
                  <a:lnTo>
                    <a:pt x="3624199" y="12700"/>
                  </a:lnTo>
                  <a:lnTo>
                    <a:pt x="3611499" y="12700"/>
                  </a:lnTo>
                  <a:close/>
                  <a:moveTo>
                    <a:pt x="3636899" y="12700"/>
                  </a:moveTo>
                  <a:lnTo>
                    <a:pt x="3649599" y="12700"/>
                  </a:lnTo>
                  <a:lnTo>
                    <a:pt x="3636899" y="12700"/>
                  </a:lnTo>
                  <a:close/>
                  <a:moveTo>
                    <a:pt x="3662299" y="12700"/>
                  </a:moveTo>
                  <a:lnTo>
                    <a:pt x="3674999" y="12700"/>
                  </a:lnTo>
                  <a:lnTo>
                    <a:pt x="3662299" y="12700"/>
                  </a:lnTo>
                  <a:close/>
                  <a:moveTo>
                    <a:pt x="3687699" y="12700"/>
                  </a:moveTo>
                  <a:lnTo>
                    <a:pt x="3700399" y="12700"/>
                  </a:lnTo>
                  <a:lnTo>
                    <a:pt x="3687699" y="12700"/>
                  </a:lnTo>
                  <a:close/>
                  <a:moveTo>
                    <a:pt x="3713099" y="12700"/>
                  </a:moveTo>
                  <a:lnTo>
                    <a:pt x="3725799" y="12700"/>
                  </a:lnTo>
                  <a:lnTo>
                    <a:pt x="3713099" y="12700"/>
                  </a:lnTo>
                  <a:close/>
                  <a:moveTo>
                    <a:pt x="3738499" y="12700"/>
                  </a:moveTo>
                  <a:lnTo>
                    <a:pt x="3751199" y="12700"/>
                  </a:lnTo>
                  <a:lnTo>
                    <a:pt x="3738499" y="12700"/>
                  </a:lnTo>
                  <a:close/>
                  <a:moveTo>
                    <a:pt x="3763899" y="12700"/>
                  </a:moveTo>
                  <a:lnTo>
                    <a:pt x="3776599" y="12700"/>
                  </a:lnTo>
                  <a:lnTo>
                    <a:pt x="3763899" y="12700"/>
                  </a:lnTo>
                  <a:close/>
                  <a:moveTo>
                    <a:pt x="3789299" y="12700"/>
                  </a:moveTo>
                  <a:lnTo>
                    <a:pt x="3801999" y="12700"/>
                  </a:lnTo>
                  <a:lnTo>
                    <a:pt x="3789299" y="12700"/>
                  </a:lnTo>
                  <a:close/>
                  <a:moveTo>
                    <a:pt x="3814699" y="12700"/>
                  </a:moveTo>
                  <a:lnTo>
                    <a:pt x="3827399" y="12700"/>
                  </a:lnTo>
                  <a:lnTo>
                    <a:pt x="3814699" y="12700"/>
                  </a:lnTo>
                  <a:close/>
                  <a:moveTo>
                    <a:pt x="3840099" y="12700"/>
                  </a:moveTo>
                  <a:lnTo>
                    <a:pt x="3852799" y="12700"/>
                  </a:lnTo>
                  <a:lnTo>
                    <a:pt x="3840099" y="12700"/>
                  </a:lnTo>
                  <a:close/>
                  <a:moveTo>
                    <a:pt x="3865499" y="12700"/>
                  </a:moveTo>
                  <a:lnTo>
                    <a:pt x="3878199" y="12700"/>
                  </a:lnTo>
                  <a:lnTo>
                    <a:pt x="3865499" y="12700"/>
                  </a:lnTo>
                  <a:close/>
                  <a:moveTo>
                    <a:pt x="3890899" y="12700"/>
                  </a:moveTo>
                  <a:lnTo>
                    <a:pt x="3903599" y="12700"/>
                  </a:lnTo>
                  <a:lnTo>
                    <a:pt x="3890899" y="12700"/>
                  </a:lnTo>
                  <a:close/>
                  <a:moveTo>
                    <a:pt x="3916299" y="12700"/>
                  </a:moveTo>
                  <a:lnTo>
                    <a:pt x="3928999" y="12700"/>
                  </a:lnTo>
                  <a:lnTo>
                    <a:pt x="3916299" y="12700"/>
                  </a:lnTo>
                  <a:close/>
                  <a:moveTo>
                    <a:pt x="3941699" y="12700"/>
                  </a:moveTo>
                  <a:lnTo>
                    <a:pt x="3954399" y="12700"/>
                  </a:lnTo>
                  <a:lnTo>
                    <a:pt x="3941699" y="12700"/>
                  </a:lnTo>
                  <a:close/>
                  <a:moveTo>
                    <a:pt x="3967099" y="12700"/>
                  </a:moveTo>
                  <a:lnTo>
                    <a:pt x="3979799" y="12700"/>
                  </a:lnTo>
                  <a:lnTo>
                    <a:pt x="3967099" y="12700"/>
                  </a:lnTo>
                  <a:close/>
                  <a:moveTo>
                    <a:pt x="3992499" y="12700"/>
                  </a:moveTo>
                  <a:lnTo>
                    <a:pt x="4005199" y="12700"/>
                  </a:lnTo>
                  <a:lnTo>
                    <a:pt x="3992499" y="12700"/>
                  </a:lnTo>
                  <a:close/>
                  <a:moveTo>
                    <a:pt x="4017899" y="12700"/>
                  </a:moveTo>
                  <a:lnTo>
                    <a:pt x="4030599" y="12700"/>
                  </a:lnTo>
                  <a:lnTo>
                    <a:pt x="4017899" y="12700"/>
                  </a:lnTo>
                  <a:close/>
                  <a:moveTo>
                    <a:pt x="4043299" y="12700"/>
                  </a:moveTo>
                  <a:lnTo>
                    <a:pt x="4055999" y="12700"/>
                  </a:lnTo>
                  <a:lnTo>
                    <a:pt x="4043299" y="12700"/>
                  </a:lnTo>
                  <a:close/>
                  <a:moveTo>
                    <a:pt x="4068699" y="12700"/>
                  </a:moveTo>
                  <a:lnTo>
                    <a:pt x="4081399" y="12700"/>
                  </a:lnTo>
                  <a:lnTo>
                    <a:pt x="4068699" y="12700"/>
                  </a:lnTo>
                  <a:close/>
                  <a:moveTo>
                    <a:pt x="4094099" y="12700"/>
                  </a:moveTo>
                  <a:lnTo>
                    <a:pt x="4106799" y="12700"/>
                  </a:lnTo>
                  <a:lnTo>
                    <a:pt x="4094099" y="12700"/>
                  </a:lnTo>
                  <a:close/>
                  <a:moveTo>
                    <a:pt x="4119499" y="12700"/>
                  </a:moveTo>
                  <a:lnTo>
                    <a:pt x="4132199" y="12700"/>
                  </a:lnTo>
                  <a:lnTo>
                    <a:pt x="4119499" y="12700"/>
                  </a:lnTo>
                  <a:close/>
                  <a:moveTo>
                    <a:pt x="4144899" y="12700"/>
                  </a:moveTo>
                  <a:lnTo>
                    <a:pt x="4157599" y="12700"/>
                  </a:lnTo>
                  <a:lnTo>
                    <a:pt x="4144899" y="12700"/>
                  </a:lnTo>
                  <a:close/>
                  <a:moveTo>
                    <a:pt x="4170299" y="12700"/>
                  </a:moveTo>
                  <a:lnTo>
                    <a:pt x="4182999" y="12700"/>
                  </a:lnTo>
                  <a:lnTo>
                    <a:pt x="4170299" y="12700"/>
                  </a:lnTo>
                  <a:close/>
                  <a:moveTo>
                    <a:pt x="4195699" y="12700"/>
                  </a:moveTo>
                  <a:lnTo>
                    <a:pt x="4208399" y="12700"/>
                  </a:lnTo>
                  <a:lnTo>
                    <a:pt x="4195699" y="12700"/>
                  </a:lnTo>
                  <a:close/>
                  <a:moveTo>
                    <a:pt x="4221099" y="12700"/>
                  </a:moveTo>
                  <a:lnTo>
                    <a:pt x="4233799" y="12700"/>
                  </a:lnTo>
                  <a:lnTo>
                    <a:pt x="4221099" y="12700"/>
                  </a:lnTo>
                  <a:close/>
                  <a:moveTo>
                    <a:pt x="4246499" y="12700"/>
                  </a:moveTo>
                  <a:lnTo>
                    <a:pt x="4259199" y="12700"/>
                  </a:lnTo>
                  <a:lnTo>
                    <a:pt x="4246499" y="12700"/>
                  </a:lnTo>
                  <a:close/>
                  <a:moveTo>
                    <a:pt x="4271899" y="12700"/>
                  </a:moveTo>
                  <a:lnTo>
                    <a:pt x="4284599" y="12700"/>
                  </a:lnTo>
                  <a:lnTo>
                    <a:pt x="4271899" y="12700"/>
                  </a:lnTo>
                  <a:close/>
                  <a:moveTo>
                    <a:pt x="4297299" y="12700"/>
                  </a:moveTo>
                  <a:lnTo>
                    <a:pt x="4309999" y="12700"/>
                  </a:lnTo>
                  <a:lnTo>
                    <a:pt x="4297299" y="12700"/>
                  </a:lnTo>
                  <a:close/>
                  <a:moveTo>
                    <a:pt x="4322699" y="12700"/>
                  </a:moveTo>
                  <a:lnTo>
                    <a:pt x="4335399" y="12700"/>
                  </a:lnTo>
                  <a:lnTo>
                    <a:pt x="4322699" y="12700"/>
                  </a:lnTo>
                  <a:close/>
                  <a:moveTo>
                    <a:pt x="4348099" y="12700"/>
                  </a:moveTo>
                  <a:lnTo>
                    <a:pt x="4360799" y="12700"/>
                  </a:lnTo>
                  <a:lnTo>
                    <a:pt x="4348099" y="12700"/>
                  </a:lnTo>
                  <a:close/>
                  <a:moveTo>
                    <a:pt x="4373499" y="12700"/>
                  </a:moveTo>
                  <a:lnTo>
                    <a:pt x="4386199" y="12700"/>
                  </a:lnTo>
                  <a:lnTo>
                    <a:pt x="4373499" y="12700"/>
                  </a:lnTo>
                  <a:close/>
                  <a:moveTo>
                    <a:pt x="4398899" y="12700"/>
                  </a:moveTo>
                  <a:lnTo>
                    <a:pt x="4411599" y="12700"/>
                  </a:lnTo>
                  <a:lnTo>
                    <a:pt x="4398899" y="12700"/>
                  </a:lnTo>
                  <a:close/>
                  <a:moveTo>
                    <a:pt x="4424299" y="12700"/>
                  </a:moveTo>
                  <a:lnTo>
                    <a:pt x="4436999" y="12700"/>
                  </a:lnTo>
                  <a:lnTo>
                    <a:pt x="4424299" y="12700"/>
                  </a:lnTo>
                  <a:close/>
                  <a:moveTo>
                    <a:pt x="4449699" y="12700"/>
                  </a:moveTo>
                  <a:lnTo>
                    <a:pt x="4462399" y="12700"/>
                  </a:lnTo>
                  <a:lnTo>
                    <a:pt x="4449699" y="12700"/>
                  </a:lnTo>
                  <a:close/>
                  <a:moveTo>
                    <a:pt x="4475099" y="12700"/>
                  </a:moveTo>
                  <a:lnTo>
                    <a:pt x="4487799" y="12700"/>
                  </a:lnTo>
                  <a:lnTo>
                    <a:pt x="4475099" y="12700"/>
                  </a:lnTo>
                  <a:close/>
                  <a:moveTo>
                    <a:pt x="4500499" y="12700"/>
                  </a:moveTo>
                  <a:lnTo>
                    <a:pt x="4513199" y="12700"/>
                  </a:lnTo>
                  <a:lnTo>
                    <a:pt x="4500499" y="12700"/>
                  </a:lnTo>
                  <a:close/>
                  <a:moveTo>
                    <a:pt x="4525899" y="12700"/>
                  </a:moveTo>
                  <a:lnTo>
                    <a:pt x="4538599" y="12700"/>
                  </a:lnTo>
                  <a:lnTo>
                    <a:pt x="4525899" y="12700"/>
                  </a:lnTo>
                  <a:close/>
                  <a:moveTo>
                    <a:pt x="4551299" y="12700"/>
                  </a:moveTo>
                  <a:lnTo>
                    <a:pt x="4563999" y="12700"/>
                  </a:lnTo>
                  <a:lnTo>
                    <a:pt x="4551299" y="12700"/>
                  </a:lnTo>
                  <a:close/>
                  <a:moveTo>
                    <a:pt x="4576699" y="12700"/>
                  </a:moveTo>
                  <a:lnTo>
                    <a:pt x="4589399" y="12700"/>
                  </a:lnTo>
                  <a:lnTo>
                    <a:pt x="4576699" y="12700"/>
                  </a:lnTo>
                  <a:close/>
                  <a:moveTo>
                    <a:pt x="4602099" y="12700"/>
                  </a:moveTo>
                  <a:lnTo>
                    <a:pt x="4614799" y="12700"/>
                  </a:lnTo>
                  <a:lnTo>
                    <a:pt x="4602099" y="12700"/>
                  </a:lnTo>
                  <a:close/>
                  <a:moveTo>
                    <a:pt x="4627499" y="12700"/>
                  </a:moveTo>
                  <a:lnTo>
                    <a:pt x="4640199" y="12700"/>
                  </a:lnTo>
                  <a:lnTo>
                    <a:pt x="4627499" y="12700"/>
                  </a:lnTo>
                  <a:close/>
                  <a:moveTo>
                    <a:pt x="4652899" y="12700"/>
                  </a:moveTo>
                  <a:lnTo>
                    <a:pt x="4665599" y="12700"/>
                  </a:lnTo>
                  <a:lnTo>
                    <a:pt x="4652899" y="12700"/>
                  </a:lnTo>
                  <a:close/>
                  <a:moveTo>
                    <a:pt x="4678299" y="12700"/>
                  </a:moveTo>
                  <a:lnTo>
                    <a:pt x="4690999" y="12700"/>
                  </a:lnTo>
                  <a:lnTo>
                    <a:pt x="4678299" y="12700"/>
                  </a:lnTo>
                  <a:close/>
                  <a:moveTo>
                    <a:pt x="4703699" y="12700"/>
                  </a:moveTo>
                  <a:lnTo>
                    <a:pt x="4716399" y="12700"/>
                  </a:lnTo>
                  <a:lnTo>
                    <a:pt x="4703699" y="12700"/>
                  </a:lnTo>
                  <a:close/>
                  <a:moveTo>
                    <a:pt x="4729099" y="12700"/>
                  </a:moveTo>
                  <a:lnTo>
                    <a:pt x="4741799" y="12700"/>
                  </a:lnTo>
                  <a:lnTo>
                    <a:pt x="4729099" y="12700"/>
                  </a:lnTo>
                  <a:close/>
                  <a:moveTo>
                    <a:pt x="4754499" y="12700"/>
                  </a:moveTo>
                  <a:lnTo>
                    <a:pt x="4767199" y="12700"/>
                  </a:lnTo>
                  <a:lnTo>
                    <a:pt x="4754499" y="12700"/>
                  </a:lnTo>
                  <a:close/>
                  <a:moveTo>
                    <a:pt x="4779899" y="12700"/>
                  </a:moveTo>
                  <a:lnTo>
                    <a:pt x="4792599" y="12700"/>
                  </a:lnTo>
                  <a:lnTo>
                    <a:pt x="4779899" y="12700"/>
                  </a:lnTo>
                  <a:close/>
                  <a:moveTo>
                    <a:pt x="4805299" y="12700"/>
                  </a:moveTo>
                  <a:lnTo>
                    <a:pt x="4817999" y="12700"/>
                  </a:lnTo>
                  <a:lnTo>
                    <a:pt x="4805299" y="12700"/>
                  </a:lnTo>
                  <a:close/>
                  <a:moveTo>
                    <a:pt x="4830699" y="12700"/>
                  </a:moveTo>
                  <a:lnTo>
                    <a:pt x="4843399" y="12700"/>
                  </a:lnTo>
                  <a:lnTo>
                    <a:pt x="4830699" y="12700"/>
                  </a:lnTo>
                  <a:close/>
                  <a:moveTo>
                    <a:pt x="4856099" y="12700"/>
                  </a:moveTo>
                  <a:lnTo>
                    <a:pt x="4868799" y="12700"/>
                  </a:lnTo>
                  <a:lnTo>
                    <a:pt x="4856099" y="12700"/>
                  </a:lnTo>
                  <a:close/>
                  <a:moveTo>
                    <a:pt x="4881499" y="12700"/>
                  </a:moveTo>
                  <a:lnTo>
                    <a:pt x="4894199" y="12700"/>
                  </a:lnTo>
                  <a:lnTo>
                    <a:pt x="4881499" y="12700"/>
                  </a:lnTo>
                  <a:close/>
                  <a:moveTo>
                    <a:pt x="4906899" y="12700"/>
                  </a:moveTo>
                  <a:lnTo>
                    <a:pt x="4919599" y="12700"/>
                  </a:lnTo>
                  <a:lnTo>
                    <a:pt x="4906899" y="12700"/>
                  </a:lnTo>
                  <a:close/>
                  <a:moveTo>
                    <a:pt x="4932299" y="12700"/>
                  </a:moveTo>
                  <a:lnTo>
                    <a:pt x="4944999" y="12700"/>
                  </a:lnTo>
                  <a:lnTo>
                    <a:pt x="4932299" y="12700"/>
                  </a:lnTo>
                  <a:close/>
                  <a:moveTo>
                    <a:pt x="4957699" y="12700"/>
                  </a:moveTo>
                  <a:lnTo>
                    <a:pt x="4970399" y="12700"/>
                  </a:lnTo>
                  <a:lnTo>
                    <a:pt x="4957699" y="12700"/>
                  </a:lnTo>
                  <a:close/>
                  <a:moveTo>
                    <a:pt x="4983099" y="12700"/>
                  </a:moveTo>
                  <a:lnTo>
                    <a:pt x="4995799" y="12700"/>
                  </a:lnTo>
                  <a:lnTo>
                    <a:pt x="4983099" y="12700"/>
                  </a:lnTo>
                  <a:close/>
                  <a:moveTo>
                    <a:pt x="5008499" y="12700"/>
                  </a:moveTo>
                  <a:lnTo>
                    <a:pt x="5021199" y="12700"/>
                  </a:lnTo>
                  <a:lnTo>
                    <a:pt x="5008499" y="12700"/>
                  </a:lnTo>
                  <a:close/>
                  <a:moveTo>
                    <a:pt x="5033899" y="12700"/>
                  </a:moveTo>
                  <a:lnTo>
                    <a:pt x="5046599" y="12700"/>
                  </a:lnTo>
                  <a:lnTo>
                    <a:pt x="5033899" y="12700"/>
                  </a:lnTo>
                  <a:close/>
                  <a:moveTo>
                    <a:pt x="5059299" y="12700"/>
                  </a:moveTo>
                  <a:lnTo>
                    <a:pt x="5071999" y="12700"/>
                  </a:lnTo>
                  <a:lnTo>
                    <a:pt x="5059299" y="12700"/>
                  </a:lnTo>
                  <a:close/>
                  <a:moveTo>
                    <a:pt x="5084699" y="12700"/>
                  </a:moveTo>
                  <a:lnTo>
                    <a:pt x="5097399" y="12700"/>
                  </a:lnTo>
                  <a:lnTo>
                    <a:pt x="5084699" y="12700"/>
                  </a:lnTo>
                  <a:close/>
                  <a:moveTo>
                    <a:pt x="5110099" y="12700"/>
                  </a:moveTo>
                  <a:lnTo>
                    <a:pt x="5122799" y="12700"/>
                  </a:lnTo>
                  <a:lnTo>
                    <a:pt x="5110099" y="12700"/>
                  </a:lnTo>
                  <a:close/>
                  <a:moveTo>
                    <a:pt x="5135499" y="12700"/>
                  </a:moveTo>
                  <a:lnTo>
                    <a:pt x="5148199" y="12700"/>
                  </a:lnTo>
                  <a:lnTo>
                    <a:pt x="5135499" y="12700"/>
                  </a:lnTo>
                  <a:close/>
                  <a:moveTo>
                    <a:pt x="5160899" y="12700"/>
                  </a:moveTo>
                  <a:lnTo>
                    <a:pt x="5173599" y="12700"/>
                  </a:lnTo>
                  <a:lnTo>
                    <a:pt x="5160899" y="12700"/>
                  </a:lnTo>
                  <a:close/>
                  <a:moveTo>
                    <a:pt x="5186299" y="12700"/>
                  </a:moveTo>
                  <a:lnTo>
                    <a:pt x="5198999" y="12700"/>
                  </a:lnTo>
                  <a:lnTo>
                    <a:pt x="5186299" y="12700"/>
                  </a:lnTo>
                  <a:close/>
                  <a:moveTo>
                    <a:pt x="5211699" y="12700"/>
                  </a:moveTo>
                  <a:lnTo>
                    <a:pt x="5224399" y="12700"/>
                  </a:lnTo>
                  <a:lnTo>
                    <a:pt x="5211699" y="12700"/>
                  </a:lnTo>
                  <a:close/>
                  <a:moveTo>
                    <a:pt x="5237099" y="12700"/>
                  </a:moveTo>
                  <a:lnTo>
                    <a:pt x="5249799" y="12700"/>
                  </a:lnTo>
                  <a:lnTo>
                    <a:pt x="5237099" y="12700"/>
                  </a:lnTo>
                  <a:close/>
                  <a:moveTo>
                    <a:pt x="5262499" y="12700"/>
                  </a:moveTo>
                  <a:lnTo>
                    <a:pt x="5275199" y="12700"/>
                  </a:lnTo>
                  <a:lnTo>
                    <a:pt x="5262499" y="12700"/>
                  </a:lnTo>
                  <a:close/>
                  <a:moveTo>
                    <a:pt x="5287899" y="12700"/>
                  </a:moveTo>
                  <a:lnTo>
                    <a:pt x="5300599" y="12700"/>
                  </a:lnTo>
                  <a:lnTo>
                    <a:pt x="5287899" y="12700"/>
                  </a:lnTo>
                  <a:close/>
                  <a:moveTo>
                    <a:pt x="5313299" y="12700"/>
                  </a:moveTo>
                  <a:lnTo>
                    <a:pt x="5325999" y="12700"/>
                  </a:lnTo>
                  <a:lnTo>
                    <a:pt x="5313299" y="12700"/>
                  </a:lnTo>
                  <a:close/>
                  <a:moveTo>
                    <a:pt x="5338699" y="12700"/>
                  </a:moveTo>
                  <a:lnTo>
                    <a:pt x="5351399" y="12700"/>
                  </a:lnTo>
                  <a:lnTo>
                    <a:pt x="5338699" y="12700"/>
                  </a:lnTo>
                  <a:close/>
                  <a:moveTo>
                    <a:pt x="5364099" y="12700"/>
                  </a:moveTo>
                  <a:lnTo>
                    <a:pt x="5376799" y="12700"/>
                  </a:lnTo>
                  <a:lnTo>
                    <a:pt x="5364099" y="12700"/>
                  </a:lnTo>
                  <a:close/>
                  <a:moveTo>
                    <a:pt x="5389499" y="12700"/>
                  </a:moveTo>
                  <a:lnTo>
                    <a:pt x="5402199" y="12700"/>
                  </a:lnTo>
                  <a:lnTo>
                    <a:pt x="5389499" y="12700"/>
                  </a:lnTo>
                  <a:close/>
                  <a:moveTo>
                    <a:pt x="5414899" y="12700"/>
                  </a:moveTo>
                  <a:lnTo>
                    <a:pt x="5427599" y="12700"/>
                  </a:lnTo>
                  <a:lnTo>
                    <a:pt x="5414899" y="12700"/>
                  </a:lnTo>
                  <a:close/>
                  <a:moveTo>
                    <a:pt x="5440299" y="12700"/>
                  </a:moveTo>
                  <a:lnTo>
                    <a:pt x="5452999" y="12700"/>
                  </a:lnTo>
                  <a:lnTo>
                    <a:pt x="5440299" y="12700"/>
                  </a:lnTo>
                  <a:close/>
                  <a:moveTo>
                    <a:pt x="5465699" y="12700"/>
                  </a:moveTo>
                  <a:lnTo>
                    <a:pt x="5478399" y="12700"/>
                  </a:lnTo>
                  <a:lnTo>
                    <a:pt x="5465699" y="12700"/>
                  </a:lnTo>
                  <a:close/>
                  <a:moveTo>
                    <a:pt x="5491099" y="12700"/>
                  </a:moveTo>
                  <a:lnTo>
                    <a:pt x="5503799" y="12700"/>
                  </a:lnTo>
                  <a:lnTo>
                    <a:pt x="5491099" y="12700"/>
                  </a:lnTo>
                  <a:close/>
                  <a:moveTo>
                    <a:pt x="5516499" y="12700"/>
                  </a:moveTo>
                  <a:lnTo>
                    <a:pt x="5529199" y="12700"/>
                  </a:lnTo>
                  <a:lnTo>
                    <a:pt x="5516499" y="12700"/>
                  </a:lnTo>
                  <a:close/>
                  <a:moveTo>
                    <a:pt x="5541899" y="12700"/>
                  </a:moveTo>
                  <a:lnTo>
                    <a:pt x="5554599" y="12700"/>
                  </a:lnTo>
                  <a:lnTo>
                    <a:pt x="5541899" y="12700"/>
                  </a:lnTo>
                  <a:close/>
                  <a:moveTo>
                    <a:pt x="5567299" y="12700"/>
                  </a:moveTo>
                  <a:lnTo>
                    <a:pt x="5579999" y="12700"/>
                  </a:lnTo>
                  <a:lnTo>
                    <a:pt x="5567299" y="12700"/>
                  </a:lnTo>
                  <a:close/>
                  <a:moveTo>
                    <a:pt x="5592699" y="12700"/>
                  </a:moveTo>
                  <a:lnTo>
                    <a:pt x="5605399" y="12700"/>
                  </a:lnTo>
                  <a:lnTo>
                    <a:pt x="5592699" y="12700"/>
                  </a:lnTo>
                  <a:close/>
                  <a:moveTo>
                    <a:pt x="5618099" y="12700"/>
                  </a:moveTo>
                  <a:lnTo>
                    <a:pt x="5630799" y="12700"/>
                  </a:lnTo>
                  <a:lnTo>
                    <a:pt x="5618099" y="12700"/>
                  </a:lnTo>
                  <a:close/>
                  <a:moveTo>
                    <a:pt x="5643499" y="12700"/>
                  </a:moveTo>
                  <a:lnTo>
                    <a:pt x="5656199" y="12700"/>
                  </a:lnTo>
                  <a:lnTo>
                    <a:pt x="5643499" y="12700"/>
                  </a:lnTo>
                  <a:close/>
                  <a:moveTo>
                    <a:pt x="5668899" y="12700"/>
                  </a:moveTo>
                  <a:lnTo>
                    <a:pt x="5681599" y="12700"/>
                  </a:lnTo>
                  <a:lnTo>
                    <a:pt x="5668899" y="12700"/>
                  </a:lnTo>
                  <a:close/>
                  <a:moveTo>
                    <a:pt x="5694299" y="12700"/>
                  </a:moveTo>
                  <a:lnTo>
                    <a:pt x="5706999" y="12700"/>
                  </a:lnTo>
                  <a:lnTo>
                    <a:pt x="5694299" y="12700"/>
                  </a:lnTo>
                  <a:close/>
                  <a:moveTo>
                    <a:pt x="5719699" y="12700"/>
                  </a:moveTo>
                  <a:lnTo>
                    <a:pt x="5732399" y="12700"/>
                  </a:lnTo>
                  <a:lnTo>
                    <a:pt x="5719699" y="12700"/>
                  </a:lnTo>
                  <a:close/>
                  <a:moveTo>
                    <a:pt x="5745099" y="12700"/>
                  </a:moveTo>
                  <a:lnTo>
                    <a:pt x="5757799" y="12700"/>
                  </a:lnTo>
                  <a:lnTo>
                    <a:pt x="5745099" y="12700"/>
                  </a:lnTo>
                  <a:close/>
                  <a:moveTo>
                    <a:pt x="5770499" y="12700"/>
                  </a:moveTo>
                  <a:lnTo>
                    <a:pt x="5783199" y="12700"/>
                  </a:lnTo>
                  <a:lnTo>
                    <a:pt x="5770499" y="12700"/>
                  </a:lnTo>
                  <a:close/>
                  <a:moveTo>
                    <a:pt x="5795899" y="12700"/>
                  </a:moveTo>
                  <a:lnTo>
                    <a:pt x="5808599" y="12700"/>
                  </a:lnTo>
                  <a:lnTo>
                    <a:pt x="5795899" y="12700"/>
                  </a:lnTo>
                  <a:close/>
                  <a:moveTo>
                    <a:pt x="5815457" y="31242"/>
                  </a:moveTo>
                  <a:lnTo>
                    <a:pt x="5815457" y="43942"/>
                  </a:lnTo>
                  <a:lnTo>
                    <a:pt x="5802757" y="43942"/>
                  </a:lnTo>
                  <a:lnTo>
                    <a:pt x="5802757" y="31242"/>
                  </a:lnTo>
                  <a:close/>
                  <a:moveTo>
                    <a:pt x="5802757" y="56642"/>
                  </a:moveTo>
                  <a:lnTo>
                    <a:pt x="5802757" y="69342"/>
                  </a:lnTo>
                  <a:lnTo>
                    <a:pt x="5790057" y="69342"/>
                  </a:lnTo>
                  <a:lnTo>
                    <a:pt x="5790057" y="56642"/>
                  </a:lnTo>
                  <a:close/>
                  <a:moveTo>
                    <a:pt x="5790057" y="82042"/>
                  </a:moveTo>
                  <a:lnTo>
                    <a:pt x="5790057" y="94742"/>
                  </a:lnTo>
                  <a:lnTo>
                    <a:pt x="5777357" y="94742"/>
                  </a:lnTo>
                  <a:lnTo>
                    <a:pt x="5777357" y="82042"/>
                  </a:lnTo>
                  <a:close/>
                  <a:moveTo>
                    <a:pt x="5777357" y="107442"/>
                  </a:moveTo>
                  <a:lnTo>
                    <a:pt x="5777357" y="120142"/>
                  </a:lnTo>
                  <a:lnTo>
                    <a:pt x="5764657" y="120142"/>
                  </a:lnTo>
                  <a:lnTo>
                    <a:pt x="5764657" y="107442"/>
                  </a:lnTo>
                  <a:close/>
                  <a:moveTo>
                    <a:pt x="5764657" y="132842"/>
                  </a:moveTo>
                  <a:lnTo>
                    <a:pt x="5764657" y="145542"/>
                  </a:lnTo>
                  <a:lnTo>
                    <a:pt x="5751957" y="145542"/>
                  </a:lnTo>
                  <a:lnTo>
                    <a:pt x="5751957" y="132842"/>
                  </a:lnTo>
                  <a:close/>
                  <a:moveTo>
                    <a:pt x="5751957" y="158242"/>
                  </a:moveTo>
                  <a:lnTo>
                    <a:pt x="5751957" y="170942"/>
                  </a:lnTo>
                  <a:lnTo>
                    <a:pt x="5739257" y="170942"/>
                  </a:lnTo>
                  <a:lnTo>
                    <a:pt x="5739257" y="158242"/>
                  </a:lnTo>
                  <a:close/>
                  <a:moveTo>
                    <a:pt x="5739257" y="183642"/>
                  </a:moveTo>
                  <a:lnTo>
                    <a:pt x="5739257" y="196342"/>
                  </a:lnTo>
                  <a:lnTo>
                    <a:pt x="5726557" y="196342"/>
                  </a:lnTo>
                  <a:lnTo>
                    <a:pt x="5726557" y="183642"/>
                  </a:lnTo>
                  <a:close/>
                  <a:moveTo>
                    <a:pt x="5726557" y="209042"/>
                  </a:moveTo>
                  <a:lnTo>
                    <a:pt x="5726557" y="221742"/>
                  </a:lnTo>
                  <a:lnTo>
                    <a:pt x="5713857" y="221742"/>
                  </a:lnTo>
                  <a:lnTo>
                    <a:pt x="5713857" y="209042"/>
                  </a:lnTo>
                  <a:close/>
                  <a:moveTo>
                    <a:pt x="5713857" y="234442"/>
                  </a:moveTo>
                  <a:lnTo>
                    <a:pt x="5713857" y="247142"/>
                  </a:lnTo>
                  <a:lnTo>
                    <a:pt x="5701157" y="247142"/>
                  </a:lnTo>
                  <a:lnTo>
                    <a:pt x="5701157" y="234442"/>
                  </a:lnTo>
                  <a:close/>
                  <a:moveTo>
                    <a:pt x="5701157" y="259842"/>
                  </a:moveTo>
                  <a:lnTo>
                    <a:pt x="5701157" y="272542"/>
                  </a:lnTo>
                  <a:lnTo>
                    <a:pt x="5688457" y="272542"/>
                  </a:lnTo>
                  <a:lnTo>
                    <a:pt x="5688457" y="259842"/>
                  </a:lnTo>
                  <a:close/>
                  <a:moveTo>
                    <a:pt x="5688457" y="285242"/>
                  </a:moveTo>
                  <a:lnTo>
                    <a:pt x="5688457" y="297942"/>
                  </a:lnTo>
                  <a:lnTo>
                    <a:pt x="5675757" y="297942"/>
                  </a:lnTo>
                  <a:lnTo>
                    <a:pt x="5675757" y="285242"/>
                  </a:lnTo>
                  <a:close/>
                  <a:moveTo>
                    <a:pt x="5675757" y="310642"/>
                  </a:moveTo>
                  <a:lnTo>
                    <a:pt x="5675757" y="323342"/>
                  </a:lnTo>
                  <a:lnTo>
                    <a:pt x="5663057" y="323342"/>
                  </a:lnTo>
                  <a:lnTo>
                    <a:pt x="5663057" y="310642"/>
                  </a:lnTo>
                  <a:close/>
                  <a:moveTo>
                    <a:pt x="5663057" y="336042"/>
                  </a:moveTo>
                  <a:lnTo>
                    <a:pt x="5663057" y="348742"/>
                  </a:lnTo>
                  <a:lnTo>
                    <a:pt x="5650357" y="348742"/>
                  </a:lnTo>
                  <a:lnTo>
                    <a:pt x="5650357" y="336042"/>
                  </a:lnTo>
                  <a:close/>
                  <a:moveTo>
                    <a:pt x="5650357" y="361442"/>
                  </a:moveTo>
                  <a:lnTo>
                    <a:pt x="5650357" y="374142"/>
                  </a:lnTo>
                  <a:lnTo>
                    <a:pt x="5637657" y="374142"/>
                  </a:lnTo>
                  <a:lnTo>
                    <a:pt x="5637657" y="361442"/>
                  </a:lnTo>
                  <a:close/>
                  <a:moveTo>
                    <a:pt x="5637657" y="386842"/>
                  </a:moveTo>
                  <a:lnTo>
                    <a:pt x="5637657" y="399542"/>
                  </a:lnTo>
                  <a:lnTo>
                    <a:pt x="5624957" y="399542"/>
                  </a:lnTo>
                  <a:lnTo>
                    <a:pt x="5624957" y="386842"/>
                  </a:lnTo>
                  <a:close/>
                  <a:moveTo>
                    <a:pt x="5624957" y="412242"/>
                  </a:moveTo>
                  <a:lnTo>
                    <a:pt x="5624957" y="424942"/>
                  </a:lnTo>
                  <a:lnTo>
                    <a:pt x="5612257" y="424942"/>
                  </a:lnTo>
                  <a:lnTo>
                    <a:pt x="5612257" y="412242"/>
                  </a:lnTo>
                  <a:close/>
                  <a:moveTo>
                    <a:pt x="5612257" y="437642"/>
                  </a:moveTo>
                  <a:lnTo>
                    <a:pt x="5612257" y="450342"/>
                  </a:lnTo>
                  <a:lnTo>
                    <a:pt x="5599557" y="450342"/>
                  </a:lnTo>
                  <a:lnTo>
                    <a:pt x="5599557" y="437642"/>
                  </a:lnTo>
                  <a:close/>
                  <a:moveTo>
                    <a:pt x="5599557" y="463042"/>
                  </a:moveTo>
                  <a:lnTo>
                    <a:pt x="5599557" y="475742"/>
                  </a:lnTo>
                  <a:lnTo>
                    <a:pt x="5586857" y="475742"/>
                  </a:lnTo>
                  <a:lnTo>
                    <a:pt x="5586857" y="463042"/>
                  </a:lnTo>
                  <a:close/>
                  <a:moveTo>
                    <a:pt x="5586857" y="488442"/>
                  </a:moveTo>
                  <a:lnTo>
                    <a:pt x="5586857" y="501142"/>
                  </a:lnTo>
                  <a:lnTo>
                    <a:pt x="5574157" y="501142"/>
                  </a:lnTo>
                  <a:lnTo>
                    <a:pt x="5574157" y="488442"/>
                  </a:lnTo>
                  <a:close/>
                  <a:moveTo>
                    <a:pt x="5574157" y="513842"/>
                  </a:moveTo>
                  <a:lnTo>
                    <a:pt x="5574157" y="526542"/>
                  </a:lnTo>
                  <a:lnTo>
                    <a:pt x="5561457" y="526542"/>
                  </a:lnTo>
                  <a:lnTo>
                    <a:pt x="5561457" y="513842"/>
                  </a:lnTo>
                  <a:close/>
                  <a:moveTo>
                    <a:pt x="5561457" y="539242"/>
                  </a:moveTo>
                  <a:lnTo>
                    <a:pt x="5561457" y="551942"/>
                  </a:lnTo>
                  <a:lnTo>
                    <a:pt x="5548757" y="551942"/>
                  </a:lnTo>
                  <a:lnTo>
                    <a:pt x="5548757" y="539242"/>
                  </a:lnTo>
                  <a:close/>
                  <a:moveTo>
                    <a:pt x="5548757" y="564642"/>
                  </a:moveTo>
                  <a:lnTo>
                    <a:pt x="5548757" y="577342"/>
                  </a:lnTo>
                  <a:lnTo>
                    <a:pt x="5536057" y="577342"/>
                  </a:lnTo>
                  <a:lnTo>
                    <a:pt x="5536057" y="564642"/>
                  </a:lnTo>
                  <a:close/>
                  <a:moveTo>
                    <a:pt x="5536057" y="590042"/>
                  </a:moveTo>
                  <a:lnTo>
                    <a:pt x="5536057" y="602742"/>
                  </a:lnTo>
                  <a:lnTo>
                    <a:pt x="5523357" y="602742"/>
                  </a:lnTo>
                  <a:lnTo>
                    <a:pt x="5523357" y="590042"/>
                  </a:lnTo>
                  <a:close/>
                  <a:moveTo>
                    <a:pt x="5523357" y="615442"/>
                  </a:moveTo>
                  <a:lnTo>
                    <a:pt x="5523357" y="628142"/>
                  </a:lnTo>
                  <a:lnTo>
                    <a:pt x="5510657" y="628142"/>
                  </a:lnTo>
                  <a:lnTo>
                    <a:pt x="5510657" y="615442"/>
                  </a:lnTo>
                  <a:close/>
                  <a:moveTo>
                    <a:pt x="5510657" y="640842"/>
                  </a:moveTo>
                  <a:lnTo>
                    <a:pt x="5510657" y="653542"/>
                  </a:lnTo>
                  <a:lnTo>
                    <a:pt x="5497957" y="653542"/>
                  </a:lnTo>
                  <a:lnTo>
                    <a:pt x="5497957" y="640842"/>
                  </a:lnTo>
                  <a:close/>
                  <a:moveTo>
                    <a:pt x="5497957" y="666242"/>
                  </a:moveTo>
                  <a:lnTo>
                    <a:pt x="5497957" y="678942"/>
                  </a:lnTo>
                  <a:lnTo>
                    <a:pt x="5485257" y="678942"/>
                  </a:lnTo>
                  <a:lnTo>
                    <a:pt x="5485257" y="666242"/>
                  </a:lnTo>
                  <a:close/>
                  <a:moveTo>
                    <a:pt x="5485257" y="691642"/>
                  </a:moveTo>
                  <a:lnTo>
                    <a:pt x="5485257" y="704342"/>
                  </a:lnTo>
                  <a:lnTo>
                    <a:pt x="5472557" y="704342"/>
                  </a:lnTo>
                  <a:lnTo>
                    <a:pt x="5472557" y="691642"/>
                  </a:lnTo>
                  <a:close/>
                  <a:moveTo>
                    <a:pt x="5472557" y="717042"/>
                  </a:moveTo>
                  <a:lnTo>
                    <a:pt x="5472557" y="729742"/>
                  </a:lnTo>
                  <a:lnTo>
                    <a:pt x="5459857" y="729742"/>
                  </a:lnTo>
                  <a:lnTo>
                    <a:pt x="5459857" y="717042"/>
                  </a:lnTo>
                  <a:close/>
                  <a:moveTo>
                    <a:pt x="5459857" y="742442"/>
                  </a:moveTo>
                  <a:lnTo>
                    <a:pt x="5459857" y="755142"/>
                  </a:lnTo>
                  <a:lnTo>
                    <a:pt x="5447157" y="755142"/>
                  </a:lnTo>
                  <a:lnTo>
                    <a:pt x="5447157" y="742442"/>
                  </a:lnTo>
                  <a:close/>
                  <a:moveTo>
                    <a:pt x="5447157" y="767842"/>
                  </a:moveTo>
                  <a:lnTo>
                    <a:pt x="5447157" y="780542"/>
                  </a:lnTo>
                  <a:lnTo>
                    <a:pt x="5434457" y="780542"/>
                  </a:lnTo>
                  <a:lnTo>
                    <a:pt x="5434457" y="767842"/>
                  </a:lnTo>
                  <a:close/>
                  <a:moveTo>
                    <a:pt x="5434457" y="793242"/>
                  </a:moveTo>
                  <a:lnTo>
                    <a:pt x="5434457" y="805942"/>
                  </a:lnTo>
                  <a:lnTo>
                    <a:pt x="5421757" y="805942"/>
                  </a:lnTo>
                  <a:lnTo>
                    <a:pt x="5421757" y="793242"/>
                  </a:lnTo>
                  <a:close/>
                  <a:moveTo>
                    <a:pt x="5421757" y="818642"/>
                  </a:moveTo>
                  <a:lnTo>
                    <a:pt x="5421757" y="831342"/>
                  </a:lnTo>
                  <a:lnTo>
                    <a:pt x="5409057" y="831342"/>
                  </a:lnTo>
                  <a:lnTo>
                    <a:pt x="5409057" y="818642"/>
                  </a:lnTo>
                  <a:close/>
                  <a:moveTo>
                    <a:pt x="5409057" y="844042"/>
                  </a:moveTo>
                  <a:lnTo>
                    <a:pt x="5409057" y="856742"/>
                  </a:lnTo>
                  <a:lnTo>
                    <a:pt x="5396357" y="856742"/>
                  </a:lnTo>
                  <a:lnTo>
                    <a:pt x="5396357" y="844042"/>
                  </a:lnTo>
                  <a:close/>
                  <a:moveTo>
                    <a:pt x="5396357" y="869442"/>
                  </a:moveTo>
                  <a:lnTo>
                    <a:pt x="5396357" y="882142"/>
                  </a:lnTo>
                  <a:lnTo>
                    <a:pt x="5383657" y="882142"/>
                  </a:lnTo>
                  <a:lnTo>
                    <a:pt x="5383657" y="869442"/>
                  </a:lnTo>
                  <a:close/>
                  <a:moveTo>
                    <a:pt x="5383657" y="894842"/>
                  </a:moveTo>
                  <a:lnTo>
                    <a:pt x="5383657" y="907542"/>
                  </a:lnTo>
                  <a:lnTo>
                    <a:pt x="5370957" y="907542"/>
                  </a:lnTo>
                  <a:lnTo>
                    <a:pt x="5370957" y="894842"/>
                  </a:lnTo>
                  <a:close/>
                  <a:moveTo>
                    <a:pt x="5370957" y="920242"/>
                  </a:moveTo>
                  <a:lnTo>
                    <a:pt x="5370957" y="932942"/>
                  </a:lnTo>
                  <a:lnTo>
                    <a:pt x="5358257" y="932942"/>
                  </a:lnTo>
                  <a:lnTo>
                    <a:pt x="5358257" y="920242"/>
                  </a:lnTo>
                  <a:close/>
                  <a:moveTo>
                    <a:pt x="5358257" y="945642"/>
                  </a:moveTo>
                  <a:lnTo>
                    <a:pt x="5358257" y="958342"/>
                  </a:lnTo>
                  <a:lnTo>
                    <a:pt x="5345557" y="958342"/>
                  </a:lnTo>
                  <a:lnTo>
                    <a:pt x="5345557" y="945642"/>
                  </a:lnTo>
                  <a:close/>
                  <a:moveTo>
                    <a:pt x="5345557" y="971042"/>
                  </a:moveTo>
                  <a:lnTo>
                    <a:pt x="5345557" y="983742"/>
                  </a:lnTo>
                  <a:lnTo>
                    <a:pt x="5332857" y="983742"/>
                  </a:lnTo>
                  <a:lnTo>
                    <a:pt x="5332857" y="971042"/>
                  </a:lnTo>
                  <a:close/>
                  <a:moveTo>
                    <a:pt x="5332857" y="996442"/>
                  </a:moveTo>
                  <a:lnTo>
                    <a:pt x="5332857" y="1009142"/>
                  </a:lnTo>
                  <a:lnTo>
                    <a:pt x="5320157" y="1009142"/>
                  </a:lnTo>
                  <a:lnTo>
                    <a:pt x="5320157" y="996442"/>
                  </a:lnTo>
                  <a:close/>
                  <a:moveTo>
                    <a:pt x="5320157" y="1021842"/>
                  </a:moveTo>
                  <a:lnTo>
                    <a:pt x="5320157" y="1034542"/>
                  </a:lnTo>
                  <a:lnTo>
                    <a:pt x="5307457" y="1034542"/>
                  </a:lnTo>
                  <a:lnTo>
                    <a:pt x="5307457" y="1021842"/>
                  </a:lnTo>
                  <a:close/>
                  <a:moveTo>
                    <a:pt x="5307457" y="1047242"/>
                  </a:moveTo>
                  <a:lnTo>
                    <a:pt x="5307457" y="1059942"/>
                  </a:lnTo>
                  <a:lnTo>
                    <a:pt x="5294757" y="1059942"/>
                  </a:lnTo>
                  <a:lnTo>
                    <a:pt x="5294757" y="1047242"/>
                  </a:lnTo>
                  <a:close/>
                  <a:moveTo>
                    <a:pt x="5294757" y="1072642"/>
                  </a:moveTo>
                  <a:lnTo>
                    <a:pt x="5294757" y="1085342"/>
                  </a:lnTo>
                  <a:lnTo>
                    <a:pt x="5282057" y="1085342"/>
                  </a:lnTo>
                  <a:lnTo>
                    <a:pt x="5282057" y="1072642"/>
                  </a:lnTo>
                  <a:close/>
                  <a:moveTo>
                    <a:pt x="5282057" y="1098042"/>
                  </a:moveTo>
                  <a:lnTo>
                    <a:pt x="5282057" y="1110742"/>
                  </a:lnTo>
                  <a:lnTo>
                    <a:pt x="5269357" y="1110742"/>
                  </a:lnTo>
                  <a:lnTo>
                    <a:pt x="5269357" y="1098042"/>
                  </a:lnTo>
                  <a:close/>
                  <a:moveTo>
                    <a:pt x="5269357" y="1123442"/>
                  </a:moveTo>
                  <a:lnTo>
                    <a:pt x="5269357" y="1136142"/>
                  </a:lnTo>
                  <a:lnTo>
                    <a:pt x="5256657" y="1136142"/>
                  </a:lnTo>
                  <a:lnTo>
                    <a:pt x="5256657" y="1123442"/>
                  </a:lnTo>
                  <a:close/>
                  <a:moveTo>
                    <a:pt x="5256657" y="1148842"/>
                  </a:moveTo>
                  <a:lnTo>
                    <a:pt x="5256657" y="1161542"/>
                  </a:lnTo>
                  <a:lnTo>
                    <a:pt x="5243957" y="1161542"/>
                  </a:lnTo>
                  <a:lnTo>
                    <a:pt x="5243957" y="1148842"/>
                  </a:lnTo>
                  <a:close/>
                  <a:moveTo>
                    <a:pt x="5243957" y="1174242"/>
                  </a:moveTo>
                  <a:lnTo>
                    <a:pt x="5243957" y="1186942"/>
                  </a:lnTo>
                  <a:lnTo>
                    <a:pt x="5231257" y="1186942"/>
                  </a:lnTo>
                  <a:lnTo>
                    <a:pt x="5231257" y="1174242"/>
                  </a:lnTo>
                  <a:close/>
                  <a:moveTo>
                    <a:pt x="5231257" y="1199642"/>
                  </a:moveTo>
                  <a:lnTo>
                    <a:pt x="5231257" y="1212342"/>
                  </a:lnTo>
                  <a:lnTo>
                    <a:pt x="5218557" y="1212342"/>
                  </a:lnTo>
                  <a:lnTo>
                    <a:pt x="5218557" y="1199642"/>
                  </a:lnTo>
                  <a:close/>
                  <a:moveTo>
                    <a:pt x="5218557" y="1225042"/>
                  </a:moveTo>
                  <a:lnTo>
                    <a:pt x="5218557" y="1237742"/>
                  </a:lnTo>
                  <a:lnTo>
                    <a:pt x="5205857" y="1237742"/>
                  </a:lnTo>
                  <a:lnTo>
                    <a:pt x="5205857" y="1225042"/>
                  </a:lnTo>
                  <a:close/>
                  <a:moveTo>
                    <a:pt x="5205857" y="1250442"/>
                  </a:moveTo>
                  <a:lnTo>
                    <a:pt x="5205857" y="1263142"/>
                  </a:lnTo>
                  <a:lnTo>
                    <a:pt x="5193157" y="1263142"/>
                  </a:lnTo>
                  <a:lnTo>
                    <a:pt x="5193157" y="1250442"/>
                  </a:lnTo>
                  <a:close/>
                  <a:moveTo>
                    <a:pt x="5193157" y="1275842"/>
                  </a:moveTo>
                  <a:lnTo>
                    <a:pt x="5193157" y="1288542"/>
                  </a:lnTo>
                  <a:lnTo>
                    <a:pt x="5180457" y="1288542"/>
                  </a:lnTo>
                  <a:lnTo>
                    <a:pt x="5180457" y="1275842"/>
                  </a:lnTo>
                  <a:close/>
                  <a:moveTo>
                    <a:pt x="5180457" y="1301242"/>
                  </a:moveTo>
                  <a:lnTo>
                    <a:pt x="5180457" y="1313942"/>
                  </a:lnTo>
                  <a:lnTo>
                    <a:pt x="5167757" y="1313942"/>
                  </a:lnTo>
                  <a:lnTo>
                    <a:pt x="5167757" y="1301242"/>
                  </a:lnTo>
                  <a:close/>
                  <a:moveTo>
                    <a:pt x="5167757" y="1326642"/>
                  </a:moveTo>
                  <a:lnTo>
                    <a:pt x="5167757" y="1339342"/>
                  </a:lnTo>
                  <a:lnTo>
                    <a:pt x="5155057" y="1339342"/>
                  </a:lnTo>
                  <a:lnTo>
                    <a:pt x="5155057" y="1326642"/>
                  </a:lnTo>
                  <a:close/>
                  <a:moveTo>
                    <a:pt x="5155057" y="1352042"/>
                  </a:moveTo>
                  <a:lnTo>
                    <a:pt x="5155057" y="1364742"/>
                  </a:lnTo>
                  <a:lnTo>
                    <a:pt x="5142357" y="1364742"/>
                  </a:lnTo>
                  <a:lnTo>
                    <a:pt x="5142357" y="1352042"/>
                  </a:lnTo>
                  <a:close/>
                  <a:moveTo>
                    <a:pt x="5142357" y="1377442"/>
                  </a:moveTo>
                  <a:lnTo>
                    <a:pt x="5142357" y="1390142"/>
                  </a:lnTo>
                  <a:lnTo>
                    <a:pt x="5129657" y="1390142"/>
                  </a:lnTo>
                  <a:lnTo>
                    <a:pt x="5129657" y="1377442"/>
                  </a:lnTo>
                  <a:close/>
                  <a:moveTo>
                    <a:pt x="5129657" y="1402842"/>
                  </a:moveTo>
                  <a:lnTo>
                    <a:pt x="5129657" y="1415542"/>
                  </a:lnTo>
                  <a:lnTo>
                    <a:pt x="5116957" y="1415542"/>
                  </a:lnTo>
                  <a:lnTo>
                    <a:pt x="5116957" y="1402842"/>
                  </a:lnTo>
                  <a:close/>
                  <a:moveTo>
                    <a:pt x="5116957" y="1428242"/>
                  </a:moveTo>
                  <a:lnTo>
                    <a:pt x="5116957" y="1440942"/>
                  </a:lnTo>
                  <a:lnTo>
                    <a:pt x="5104257" y="1440942"/>
                  </a:lnTo>
                  <a:lnTo>
                    <a:pt x="5104257" y="1428242"/>
                  </a:lnTo>
                  <a:close/>
                  <a:moveTo>
                    <a:pt x="5104257" y="1453642"/>
                  </a:moveTo>
                  <a:lnTo>
                    <a:pt x="5104257" y="1466342"/>
                  </a:lnTo>
                  <a:lnTo>
                    <a:pt x="5091557" y="1466342"/>
                  </a:lnTo>
                  <a:lnTo>
                    <a:pt x="5091557" y="1453642"/>
                  </a:lnTo>
                  <a:close/>
                  <a:moveTo>
                    <a:pt x="5091557" y="1479042"/>
                  </a:moveTo>
                  <a:lnTo>
                    <a:pt x="5091557" y="1491742"/>
                  </a:lnTo>
                  <a:lnTo>
                    <a:pt x="5078857" y="1491742"/>
                  </a:lnTo>
                  <a:lnTo>
                    <a:pt x="5078857" y="1479042"/>
                  </a:lnTo>
                  <a:close/>
                  <a:moveTo>
                    <a:pt x="5078857" y="1504442"/>
                  </a:moveTo>
                  <a:lnTo>
                    <a:pt x="5078857" y="1517142"/>
                  </a:lnTo>
                  <a:lnTo>
                    <a:pt x="5066157" y="1517142"/>
                  </a:lnTo>
                  <a:lnTo>
                    <a:pt x="5066157" y="1504442"/>
                  </a:lnTo>
                  <a:close/>
                  <a:moveTo>
                    <a:pt x="5066157" y="1529842"/>
                  </a:moveTo>
                  <a:lnTo>
                    <a:pt x="5066157" y="1542542"/>
                  </a:lnTo>
                  <a:lnTo>
                    <a:pt x="5053457" y="1542542"/>
                  </a:lnTo>
                  <a:lnTo>
                    <a:pt x="5053457" y="1529842"/>
                  </a:lnTo>
                  <a:close/>
                  <a:moveTo>
                    <a:pt x="5053457" y="1555242"/>
                  </a:moveTo>
                  <a:lnTo>
                    <a:pt x="5053457" y="1567942"/>
                  </a:lnTo>
                  <a:lnTo>
                    <a:pt x="5040757" y="1567942"/>
                  </a:lnTo>
                  <a:lnTo>
                    <a:pt x="5040757" y="1555242"/>
                  </a:lnTo>
                  <a:close/>
                  <a:moveTo>
                    <a:pt x="5040757" y="1580642"/>
                  </a:moveTo>
                  <a:lnTo>
                    <a:pt x="5040757" y="1593342"/>
                  </a:lnTo>
                  <a:lnTo>
                    <a:pt x="5028057" y="1593342"/>
                  </a:lnTo>
                  <a:lnTo>
                    <a:pt x="5028057" y="1580642"/>
                  </a:lnTo>
                  <a:close/>
                  <a:moveTo>
                    <a:pt x="5028057" y="1606042"/>
                  </a:moveTo>
                  <a:lnTo>
                    <a:pt x="5028057" y="1618742"/>
                  </a:lnTo>
                  <a:lnTo>
                    <a:pt x="5015357" y="1618742"/>
                  </a:lnTo>
                  <a:lnTo>
                    <a:pt x="5015357" y="1606042"/>
                  </a:lnTo>
                  <a:close/>
                  <a:moveTo>
                    <a:pt x="5015357" y="1631442"/>
                  </a:moveTo>
                  <a:lnTo>
                    <a:pt x="5015357" y="1644142"/>
                  </a:lnTo>
                  <a:lnTo>
                    <a:pt x="5002657" y="1644142"/>
                  </a:lnTo>
                  <a:lnTo>
                    <a:pt x="5002657" y="1631442"/>
                  </a:lnTo>
                  <a:close/>
                  <a:moveTo>
                    <a:pt x="5002657" y="1656842"/>
                  </a:moveTo>
                  <a:lnTo>
                    <a:pt x="5002657" y="1669542"/>
                  </a:lnTo>
                  <a:lnTo>
                    <a:pt x="4989957" y="1669542"/>
                  </a:lnTo>
                  <a:lnTo>
                    <a:pt x="4989957" y="1656842"/>
                  </a:lnTo>
                  <a:close/>
                  <a:moveTo>
                    <a:pt x="4989957" y="1682242"/>
                  </a:moveTo>
                  <a:lnTo>
                    <a:pt x="4989957" y="1694942"/>
                  </a:lnTo>
                  <a:lnTo>
                    <a:pt x="4977257" y="1694942"/>
                  </a:lnTo>
                  <a:lnTo>
                    <a:pt x="4977257" y="1682242"/>
                  </a:lnTo>
                  <a:close/>
                  <a:moveTo>
                    <a:pt x="4977257" y="1707642"/>
                  </a:moveTo>
                  <a:lnTo>
                    <a:pt x="4977257" y="1720342"/>
                  </a:lnTo>
                  <a:lnTo>
                    <a:pt x="4964557" y="1720342"/>
                  </a:lnTo>
                  <a:lnTo>
                    <a:pt x="4964557" y="1707642"/>
                  </a:lnTo>
                  <a:close/>
                  <a:moveTo>
                    <a:pt x="4964557" y="1733042"/>
                  </a:moveTo>
                  <a:lnTo>
                    <a:pt x="4964557" y="1745742"/>
                  </a:lnTo>
                  <a:lnTo>
                    <a:pt x="4951857" y="1745742"/>
                  </a:lnTo>
                  <a:lnTo>
                    <a:pt x="4951857" y="1733042"/>
                  </a:lnTo>
                  <a:close/>
                  <a:moveTo>
                    <a:pt x="4951857" y="1758442"/>
                  </a:moveTo>
                  <a:lnTo>
                    <a:pt x="4951857" y="1771142"/>
                  </a:lnTo>
                  <a:lnTo>
                    <a:pt x="4939157" y="1771142"/>
                  </a:lnTo>
                  <a:lnTo>
                    <a:pt x="4939157" y="1758442"/>
                  </a:lnTo>
                  <a:close/>
                  <a:moveTo>
                    <a:pt x="4939157" y="1783842"/>
                  </a:moveTo>
                  <a:lnTo>
                    <a:pt x="4939157" y="1796542"/>
                  </a:lnTo>
                  <a:lnTo>
                    <a:pt x="4926457" y="1796542"/>
                  </a:lnTo>
                  <a:lnTo>
                    <a:pt x="4926457" y="1783842"/>
                  </a:lnTo>
                  <a:close/>
                  <a:moveTo>
                    <a:pt x="4926457" y="1809242"/>
                  </a:moveTo>
                  <a:lnTo>
                    <a:pt x="4926457" y="1821942"/>
                  </a:lnTo>
                  <a:lnTo>
                    <a:pt x="4913757" y="1821942"/>
                  </a:lnTo>
                  <a:lnTo>
                    <a:pt x="4913757" y="1809242"/>
                  </a:lnTo>
                  <a:close/>
                  <a:moveTo>
                    <a:pt x="4913757" y="1834642"/>
                  </a:moveTo>
                  <a:lnTo>
                    <a:pt x="4913757" y="1847342"/>
                  </a:lnTo>
                  <a:lnTo>
                    <a:pt x="4901057" y="1847342"/>
                  </a:lnTo>
                  <a:lnTo>
                    <a:pt x="4901057" y="1834642"/>
                  </a:lnTo>
                  <a:close/>
                  <a:moveTo>
                    <a:pt x="4901057" y="1860042"/>
                  </a:moveTo>
                  <a:lnTo>
                    <a:pt x="4901057" y="1872742"/>
                  </a:lnTo>
                  <a:lnTo>
                    <a:pt x="4888357" y="1872742"/>
                  </a:lnTo>
                  <a:lnTo>
                    <a:pt x="4888357" y="1860042"/>
                  </a:lnTo>
                  <a:close/>
                  <a:moveTo>
                    <a:pt x="4888357" y="1885442"/>
                  </a:moveTo>
                  <a:lnTo>
                    <a:pt x="4888357" y="1898142"/>
                  </a:lnTo>
                  <a:lnTo>
                    <a:pt x="4875657" y="1898142"/>
                  </a:lnTo>
                  <a:lnTo>
                    <a:pt x="4875657" y="1885442"/>
                  </a:lnTo>
                  <a:close/>
                  <a:moveTo>
                    <a:pt x="4875657" y="1910842"/>
                  </a:moveTo>
                  <a:lnTo>
                    <a:pt x="4875657" y="1923542"/>
                  </a:lnTo>
                  <a:lnTo>
                    <a:pt x="4862957" y="1923542"/>
                  </a:lnTo>
                  <a:lnTo>
                    <a:pt x="4862957" y="1910842"/>
                  </a:lnTo>
                  <a:close/>
                  <a:moveTo>
                    <a:pt x="4862957" y="1936242"/>
                  </a:moveTo>
                  <a:lnTo>
                    <a:pt x="4862957" y="1948942"/>
                  </a:lnTo>
                  <a:lnTo>
                    <a:pt x="4850257" y="1948942"/>
                  </a:lnTo>
                  <a:lnTo>
                    <a:pt x="4850257" y="1936242"/>
                  </a:lnTo>
                  <a:close/>
                  <a:moveTo>
                    <a:pt x="4850257" y="1961642"/>
                  </a:moveTo>
                  <a:lnTo>
                    <a:pt x="4850257" y="1974342"/>
                  </a:lnTo>
                  <a:lnTo>
                    <a:pt x="4837557" y="1974342"/>
                  </a:lnTo>
                  <a:lnTo>
                    <a:pt x="4837557" y="1961642"/>
                  </a:lnTo>
                  <a:close/>
                  <a:moveTo>
                    <a:pt x="4837557" y="1987042"/>
                  </a:moveTo>
                  <a:lnTo>
                    <a:pt x="4837557" y="1999742"/>
                  </a:lnTo>
                  <a:lnTo>
                    <a:pt x="4824857" y="1999742"/>
                  </a:lnTo>
                  <a:lnTo>
                    <a:pt x="4824857" y="1987042"/>
                  </a:lnTo>
                  <a:close/>
                  <a:moveTo>
                    <a:pt x="4824857" y="2012442"/>
                  </a:moveTo>
                  <a:lnTo>
                    <a:pt x="4824857" y="2025142"/>
                  </a:lnTo>
                  <a:lnTo>
                    <a:pt x="4812157" y="2025142"/>
                  </a:lnTo>
                  <a:lnTo>
                    <a:pt x="4812157" y="2012442"/>
                  </a:lnTo>
                  <a:close/>
                  <a:moveTo>
                    <a:pt x="4812157" y="2037842"/>
                  </a:moveTo>
                  <a:lnTo>
                    <a:pt x="4812157" y="2050542"/>
                  </a:lnTo>
                  <a:lnTo>
                    <a:pt x="4799457" y="2050542"/>
                  </a:lnTo>
                  <a:lnTo>
                    <a:pt x="4799457" y="2037842"/>
                  </a:lnTo>
                  <a:close/>
                  <a:moveTo>
                    <a:pt x="4799457" y="2063242"/>
                  </a:moveTo>
                  <a:lnTo>
                    <a:pt x="4799457" y="2075942"/>
                  </a:lnTo>
                  <a:lnTo>
                    <a:pt x="4786757" y="2075942"/>
                  </a:lnTo>
                  <a:lnTo>
                    <a:pt x="4786757" y="2063242"/>
                  </a:lnTo>
                  <a:close/>
                  <a:moveTo>
                    <a:pt x="4786757" y="2088642"/>
                  </a:moveTo>
                  <a:lnTo>
                    <a:pt x="4786757" y="2101342"/>
                  </a:lnTo>
                  <a:lnTo>
                    <a:pt x="4774057" y="2101342"/>
                  </a:lnTo>
                  <a:lnTo>
                    <a:pt x="4774057" y="2088642"/>
                  </a:lnTo>
                  <a:close/>
                  <a:moveTo>
                    <a:pt x="4774057" y="2114042"/>
                  </a:moveTo>
                  <a:lnTo>
                    <a:pt x="4774057" y="2126742"/>
                  </a:lnTo>
                  <a:lnTo>
                    <a:pt x="4761357" y="2126742"/>
                  </a:lnTo>
                  <a:lnTo>
                    <a:pt x="4761357" y="2114042"/>
                  </a:lnTo>
                  <a:close/>
                  <a:moveTo>
                    <a:pt x="4761357" y="2139442"/>
                  </a:moveTo>
                  <a:lnTo>
                    <a:pt x="4761357" y="2152142"/>
                  </a:lnTo>
                  <a:lnTo>
                    <a:pt x="4748657" y="2152142"/>
                  </a:lnTo>
                  <a:lnTo>
                    <a:pt x="4748657" y="2139442"/>
                  </a:lnTo>
                  <a:close/>
                  <a:moveTo>
                    <a:pt x="4748657" y="2164842"/>
                  </a:moveTo>
                  <a:lnTo>
                    <a:pt x="4748657" y="2177542"/>
                  </a:lnTo>
                  <a:lnTo>
                    <a:pt x="4735957" y="2177542"/>
                  </a:lnTo>
                  <a:lnTo>
                    <a:pt x="4735957" y="2164842"/>
                  </a:lnTo>
                  <a:close/>
                  <a:moveTo>
                    <a:pt x="4735957" y="2190242"/>
                  </a:moveTo>
                  <a:lnTo>
                    <a:pt x="4735957" y="2202942"/>
                  </a:lnTo>
                  <a:lnTo>
                    <a:pt x="4723257" y="2202942"/>
                  </a:lnTo>
                  <a:lnTo>
                    <a:pt x="4723257" y="2190242"/>
                  </a:lnTo>
                  <a:close/>
                  <a:moveTo>
                    <a:pt x="4723257" y="2215642"/>
                  </a:moveTo>
                  <a:lnTo>
                    <a:pt x="4723257" y="2228342"/>
                  </a:lnTo>
                  <a:lnTo>
                    <a:pt x="4710557" y="2228342"/>
                  </a:lnTo>
                  <a:lnTo>
                    <a:pt x="4710557" y="2215642"/>
                  </a:lnTo>
                  <a:close/>
                  <a:moveTo>
                    <a:pt x="4710557" y="2241042"/>
                  </a:moveTo>
                  <a:lnTo>
                    <a:pt x="4710557" y="2253742"/>
                  </a:lnTo>
                  <a:lnTo>
                    <a:pt x="4697857" y="2253742"/>
                  </a:lnTo>
                  <a:lnTo>
                    <a:pt x="4697857" y="2241042"/>
                  </a:lnTo>
                  <a:close/>
                  <a:moveTo>
                    <a:pt x="4697857" y="2266442"/>
                  </a:moveTo>
                  <a:lnTo>
                    <a:pt x="4697857" y="2279142"/>
                  </a:lnTo>
                  <a:lnTo>
                    <a:pt x="4685157" y="2279142"/>
                  </a:lnTo>
                  <a:lnTo>
                    <a:pt x="4685157" y="2266442"/>
                  </a:lnTo>
                  <a:close/>
                  <a:moveTo>
                    <a:pt x="4685157" y="2291842"/>
                  </a:moveTo>
                  <a:lnTo>
                    <a:pt x="4685157" y="2304542"/>
                  </a:lnTo>
                  <a:lnTo>
                    <a:pt x="4672457" y="2304542"/>
                  </a:lnTo>
                  <a:lnTo>
                    <a:pt x="4672457" y="2291842"/>
                  </a:lnTo>
                  <a:close/>
                  <a:moveTo>
                    <a:pt x="4672457" y="2317242"/>
                  </a:moveTo>
                  <a:lnTo>
                    <a:pt x="4672457" y="2329942"/>
                  </a:lnTo>
                  <a:lnTo>
                    <a:pt x="4659757" y="2329942"/>
                  </a:lnTo>
                  <a:lnTo>
                    <a:pt x="4659757" y="2317242"/>
                  </a:lnTo>
                  <a:close/>
                  <a:moveTo>
                    <a:pt x="4659757" y="2342642"/>
                  </a:moveTo>
                  <a:lnTo>
                    <a:pt x="4659757" y="2355342"/>
                  </a:lnTo>
                  <a:lnTo>
                    <a:pt x="4647057" y="2355342"/>
                  </a:lnTo>
                  <a:lnTo>
                    <a:pt x="4647057" y="2342642"/>
                  </a:lnTo>
                  <a:close/>
                  <a:moveTo>
                    <a:pt x="4647057" y="2368042"/>
                  </a:moveTo>
                  <a:lnTo>
                    <a:pt x="4647057" y="2380742"/>
                  </a:lnTo>
                  <a:lnTo>
                    <a:pt x="4634357" y="2380742"/>
                  </a:lnTo>
                  <a:lnTo>
                    <a:pt x="4634357" y="2368042"/>
                  </a:lnTo>
                  <a:close/>
                  <a:moveTo>
                    <a:pt x="4634357" y="2393442"/>
                  </a:moveTo>
                  <a:lnTo>
                    <a:pt x="4634357" y="2406142"/>
                  </a:lnTo>
                  <a:lnTo>
                    <a:pt x="4621657" y="2406142"/>
                  </a:lnTo>
                  <a:lnTo>
                    <a:pt x="4621657" y="2393442"/>
                  </a:lnTo>
                  <a:close/>
                  <a:moveTo>
                    <a:pt x="4621657" y="2418842"/>
                  </a:moveTo>
                  <a:lnTo>
                    <a:pt x="4621657" y="2431542"/>
                  </a:lnTo>
                  <a:lnTo>
                    <a:pt x="4608957" y="2431542"/>
                  </a:lnTo>
                  <a:lnTo>
                    <a:pt x="4608957" y="2418842"/>
                  </a:lnTo>
                  <a:close/>
                  <a:moveTo>
                    <a:pt x="4608957" y="2444242"/>
                  </a:moveTo>
                  <a:lnTo>
                    <a:pt x="4608957" y="2456942"/>
                  </a:lnTo>
                  <a:lnTo>
                    <a:pt x="4596257" y="2456942"/>
                  </a:lnTo>
                  <a:lnTo>
                    <a:pt x="4596257" y="2444242"/>
                  </a:lnTo>
                  <a:close/>
                  <a:moveTo>
                    <a:pt x="4596257" y="2469642"/>
                  </a:moveTo>
                  <a:lnTo>
                    <a:pt x="4596257" y="2482342"/>
                  </a:lnTo>
                  <a:lnTo>
                    <a:pt x="4583557" y="2482342"/>
                  </a:lnTo>
                  <a:lnTo>
                    <a:pt x="4583557" y="2469642"/>
                  </a:lnTo>
                  <a:close/>
                  <a:moveTo>
                    <a:pt x="4583557" y="2495042"/>
                  </a:moveTo>
                  <a:lnTo>
                    <a:pt x="4583557" y="2507742"/>
                  </a:lnTo>
                  <a:lnTo>
                    <a:pt x="4570857" y="2507742"/>
                  </a:lnTo>
                  <a:lnTo>
                    <a:pt x="4570857" y="2495042"/>
                  </a:lnTo>
                  <a:close/>
                  <a:moveTo>
                    <a:pt x="4570857" y="2520442"/>
                  </a:moveTo>
                  <a:lnTo>
                    <a:pt x="4570857" y="2533142"/>
                  </a:lnTo>
                  <a:lnTo>
                    <a:pt x="4558157" y="2533142"/>
                  </a:lnTo>
                  <a:lnTo>
                    <a:pt x="4558157" y="2520442"/>
                  </a:lnTo>
                  <a:close/>
                  <a:moveTo>
                    <a:pt x="4558157" y="2545842"/>
                  </a:moveTo>
                  <a:lnTo>
                    <a:pt x="4558157" y="2558542"/>
                  </a:lnTo>
                  <a:lnTo>
                    <a:pt x="4545457" y="2558542"/>
                  </a:lnTo>
                  <a:lnTo>
                    <a:pt x="4545457" y="2545842"/>
                  </a:lnTo>
                  <a:close/>
                  <a:moveTo>
                    <a:pt x="4545457" y="2571242"/>
                  </a:moveTo>
                  <a:lnTo>
                    <a:pt x="4545457" y="2583942"/>
                  </a:lnTo>
                  <a:lnTo>
                    <a:pt x="4532757" y="2583942"/>
                  </a:lnTo>
                  <a:lnTo>
                    <a:pt x="4532757" y="2571242"/>
                  </a:lnTo>
                  <a:close/>
                  <a:moveTo>
                    <a:pt x="4532757" y="2596642"/>
                  </a:moveTo>
                  <a:lnTo>
                    <a:pt x="4532757" y="2609342"/>
                  </a:lnTo>
                  <a:lnTo>
                    <a:pt x="4520057" y="2609342"/>
                  </a:lnTo>
                  <a:lnTo>
                    <a:pt x="4520057" y="2596642"/>
                  </a:lnTo>
                  <a:close/>
                  <a:moveTo>
                    <a:pt x="4520057" y="2622042"/>
                  </a:moveTo>
                  <a:lnTo>
                    <a:pt x="4520057" y="2634742"/>
                  </a:lnTo>
                  <a:lnTo>
                    <a:pt x="4507357" y="2634742"/>
                  </a:lnTo>
                  <a:lnTo>
                    <a:pt x="4507357" y="2622042"/>
                  </a:lnTo>
                  <a:close/>
                  <a:moveTo>
                    <a:pt x="4507357" y="2647442"/>
                  </a:moveTo>
                  <a:lnTo>
                    <a:pt x="4507357" y="2660142"/>
                  </a:lnTo>
                  <a:lnTo>
                    <a:pt x="4494657" y="2660142"/>
                  </a:lnTo>
                  <a:lnTo>
                    <a:pt x="4494657" y="2647442"/>
                  </a:lnTo>
                  <a:close/>
                  <a:moveTo>
                    <a:pt x="4494657" y="2672842"/>
                  </a:moveTo>
                  <a:lnTo>
                    <a:pt x="4494657" y="2685542"/>
                  </a:lnTo>
                  <a:lnTo>
                    <a:pt x="4481957" y="2685542"/>
                  </a:lnTo>
                  <a:lnTo>
                    <a:pt x="4481957" y="2672842"/>
                  </a:lnTo>
                  <a:close/>
                  <a:moveTo>
                    <a:pt x="4481957" y="2698242"/>
                  </a:moveTo>
                  <a:lnTo>
                    <a:pt x="4481957" y="2710942"/>
                  </a:lnTo>
                  <a:lnTo>
                    <a:pt x="4469257" y="2710942"/>
                  </a:lnTo>
                  <a:lnTo>
                    <a:pt x="4469257" y="2698242"/>
                  </a:lnTo>
                  <a:close/>
                  <a:moveTo>
                    <a:pt x="4469257" y="2723642"/>
                  </a:moveTo>
                  <a:lnTo>
                    <a:pt x="4469257" y="2736342"/>
                  </a:lnTo>
                  <a:lnTo>
                    <a:pt x="4456557" y="2736342"/>
                  </a:lnTo>
                  <a:lnTo>
                    <a:pt x="4456557" y="2723642"/>
                  </a:lnTo>
                  <a:close/>
                  <a:moveTo>
                    <a:pt x="4456557" y="2749042"/>
                  </a:moveTo>
                  <a:lnTo>
                    <a:pt x="4456557" y="2761742"/>
                  </a:lnTo>
                  <a:lnTo>
                    <a:pt x="4443857" y="2761742"/>
                  </a:lnTo>
                  <a:lnTo>
                    <a:pt x="4443857" y="2749042"/>
                  </a:lnTo>
                  <a:close/>
                  <a:moveTo>
                    <a:pt x="4443857" y="2774442"/>
                  </a:moveTo>
                  <a:lnTo>
                    <a:pt x="4443857" y="2787142"/>
                  </a:lnTo>
                  <a:lnTo>
                    <a:pt x="4431157" y="2787142"/>
                  </a:lnTo>
                  <a:lnTo>
                    <a:pt x="4431157" y="2774442"/>
                  </a:lnTo>
                  <a:close/>
                  <a:moveTo>
                    <a:pt x="4431157" y="2799842"/>
                  </a:moveTo>
                  <a:lnTo>
                    <a:pt x="4431157" y="2812542"/>
                  </a:lnTo>
                  <a:lnTo>
                    <a:pt x="4418457" y="2812542"/>
                  </a:lnTo>
                  <a:lnTo>
                    <a:pt x="4418457" y="2799842"/>
                  </a:lnTo>
                  <a:close/>
                  <a:moveTo>
                    <a:pt x="4418457" y="2825242"/>
                  </a:moveTo>
                  <a:lnTo>
                    <a:pt x="4418457" y="2837942"/>
                  </a:lnTo>
                  <a:lnTo>
                    <a:pt x="4405757" y="2837942"/>
                  </a:lnTo>
                  <a:lnTo>
                    <a:pt x="4405757" y="2825242"/>
                  </a:lnTo>
                  <a:close/>
                  <a:moveTo>
                    <a:pt x="4405757" y="2850642"/>
                  </a:moveTo>
                  <a:lnTo>
                    <a:pt x="4405757" y="2863342"/>
                  </a:lnTo>
                  <a:lnTo>
                    <a:pt x="4393057" y="2863342"/>
                  </a:lnTo>
                  <a:lnTo>
                    <a:pt x="4393057" y="2850642"/>
                  </a:lnTo>
                  <a:close/>
                  <a:moveTo>
                    <a:pt x="4393057" y="2876042"/>
                  </a:moveTo>
                  <a:lnTo>
                    <a:pt x="4393057" y="2888742"/>
                  </a:lnTo>
                  <a:lnTo>
                    <a:pt x="4380357" y="2888742"/>
                  </a:lnTo>
                  <a:lnTo>
                    <a:pt x="4380357" y="2876042"/>
                  </a:lnTo>
                  <a:close/>
                  <a:moveTo>
                    <a:pt x="4380357" y="2901442"/>
                  </a:moveTo>
                  <a:lnTo>
                    <a:pt x="4380357" y="2914142"/>
                  </a:lnTo>
                  <a:lnTo>
                    <a:pt x="4367657" y="2914142"/>
                  </a:lnTo>
                  <a:lnTo>
                    <a:pt x="4367657" y="2901442"/>
                  </a:lnTo>
                  <a:close/>
                  <a:moveTo>
                    <a:pt x="4367657" y="2926842"/>
                  </a:moveTo>
                  <a:lnTo>
                    <a:pt x="4367657" y="2939542"/>
                  </a:lnTo>
                  <a:lnTo>
                    <a:pt x="4354957" y="2939542"/>
                  </a:lnTo>
                  <a:lnTo>
                    <a:pt x="4354957" y="2926842"/>
                  </a:lnTo>
                  <a:close/>
                  <a:moveTo>
                    <a:pt x="4354957" y="2952242"/>
                  </a:moveTo>
                  <a:lnTo>
                    <a:pt x="4354957" y="2964942"/>
                  </a:lnTo>
                  <a:lnTo>
                    <a:pt x="4342257" y="2964942"/>
                  </a:lnTo>
                  <a:lnTo>
                    <a:pt x="4342257" y="2952242"/>
                  </a:lnTo>
                  <a:close/>
                  <a:moveTo>
                    <a:pt x="4342257" y="2977642"/>
                  </a:moveTo>
                  <a:lnTo>
                    <a:pt x="4342257" y="2990342"/>
                  </a:lnTo>
                  <a:lnTo>
                    <a:pt x="4329557" y="2990342"/>
                  </a:lnTo>
                  <a:lnTo>
                    <a:pt x="4329557" y="2977642"/>
                  </a:lnTo>
                  <a:close/>
                  <a:moveTo>
                    <a:pt x="4329557" y="3003042"/>
                  </a:moveTo>
                  <a:lnTo>
                    <a:pt x="4329557" y="3015742"/>
                  </a:lnTo>
                  <a:lnTo>
                    <a:pt x="4316857" y="3015742"/>
                  </a:lnTo>
                  <a:lnTo>
                    <a:pt x="4316857" y="3003042"/>
                  </a:lnTo>
                  <a:close/>
                  <a:moveTo>
                    <a:pt x="4316857" y="3028442"/>
                  </a:moveTo>
                  <a:lnTo>
                    <a:pt x="4316857" y="3041142"/>
                  </a:lnTo>
                  <a:lnTo>
                    <a:pt x="4304157" y="3041142"/>
                  </a:lnTo>
                  <a:lnTo>
                    <a:pt x="4304157" y="3028442"/>
                  </a:lnTo>
                  <a:close/>
                  <a:moveTo>
                    <a:pt x="4304157" y="3053842"/>
                  </a:moveTo>
                  <a:lnTo>
                    <a:pt x="4304157" y="3066542"/>
                  </a:lnTo>
                  <a:lnTo>
                    <a:pt x="4291457" y="3066542"/>
                  </a:lnTo>
                  <a:lnTo>
                    <a:pt x="4291457" y="3053842"/>
                  </a:lnTo>
                  <a:close/>
                  <a:moveTo>
                    <a:pt x="4291457" y="3079242"/>
                  </a:moveTo>
                  <a:lnTo>
                    <a:pt x="4291457" y="3091942"/>
                  </a:lnTo>
                  <a:lnTo>
                    <a:pt x="4278757" y="3091942"/>
                  </a:lnTo>
                  <a:lnTo>
                    <a:pt x="4278757" y="3079242"/>
                  </a:lnTo>
                  <a:close/>
                  <a:moveTo>
                    <a:pt x="4278757" y="3104642"/>
                  </a:moveTo>
                  <a:lnTo>
                    <a:pt x="4278757" y="3117342"/>
                  </a:lnTo>
                  <a:lnTo>
                    <a:pt x="4266057" y="3117342"/>
                  </a:lnTo>
                  <a:lnTo>
                    <a:pt x="4266057" y="3104642"/>
                  </a:lnTo>
                  <a:close/>
                  <a:moveTo>
                    <a:pt x="4266057" y="3130042"/>
                  </a:moveTo>
                  <a:lnTo>
                    <a:pt x="4266057" y="3142742"/>
                  </a:lnTo>
                  <a:lnTo>
                    <a:pt x="4253357" y="3142742"/>
                  </a:lnTo>
                  <a:lnTo>
                    <a:pt x="4253357" y="3130042"/>
                  </a:lnTo>
                  <a:close/>
                  <a:moveTo>
                    <a:pt x="4253357" y="3155442"/>
                  </a:moveTo>
                  <a:lnTo>
                    <a:pt x="4253357" y="3168142"/>
                  </a:lnTo>
                  <a:lnTo>
                    <a:pt x="4240657" y="3168142"/>
                  </a:lnTo>
                  <a:lnTo>
                    <a:pt x="4240657" y="3155442"/>
                  </a:lnTo>
                  <a:close/>
                  <a:moveTo>
                    <a:pt x="4240657" y="3180842"/>
                  </a:moveTo>
                  <a:lnTo>
                    <a:pt x="4240657" y="3193542"/>
                  </a:lnTo>
                  <a:lnTo>
                    <a:pt x="4227957" y="3193542"/>
                  </a:lnTo>
                  <a:lnTo>
                    <a:pt x="4227957" y="3180842"/>
                  </a:lnTo>
                  <a:close/>
                  <a:moveTo>
                    <a:pt x="4227957" y="3206242"/>
                  </a:moveTo>
                  <a:lnTo>
                    <a:pt x="4227957" y="3218942"/>
                  </a:lnTo>
                  <a:lnTo>
                    <a:pt x="4215257" y="3218942"/>
                  </a:lnTo>
                  <a:lnTo>
                    <a:pt x="4215257" y="3206242"/>
                  </a:lnTo>
                  <a:close/>
                  <a:moveTo>
                    <a:pt x="4215257" y="3231642"/>
                  </a:moveTo>
                  <a:lnTo>
                    <a:pt x="4215257" y="3244342"/>
                  </a:lnTo>
                  <a:lnTo>
                    <a:pt x="4202557" y="3244342"/>
                  </a:lnTo>
                  <a:lnTo>
                    <a:pt x="4202557" y="3231642"/>
                  </a:lnTo>
                  <a:close/>
                  <a:moveTo>
                    <a:pt x="4202557" y="3257042"/>
                  </a:moveTo>
                  <a:lnTo>
                    <a:pt x="4202557" y="3269742"/>
                  </a:lnTo>
                  <a:lnTo>
                    <a:pt x="4189857" y="3269742"/>
                  </a:lnTo>
                  <a:lnTo>
                    <a:pt x="4189857" y="3257042"/>
                  </a:lnTo>
                  <a:close/>
                  <a:moveTo>
                    <a:pt x="4189857" y="3282442"/>
                  </a:moveTo>
                  <a:lnTo>
                    <a:pt x="4189857" y="3295142"/>
                  </a:lnTo>
                  <a:lnTo>
                    <a:pt x="4177157" y="3295142"/>
                  </a:lnTo>
                  <a:lnTo>
                    <a:pt x="4177157" y="3282442"/>
                  </a:lnTo>
                  <a:close/>
                  <a:moveTo>
                    <a:pt x="4177157" y="3307842"/>
                  </a:moveTo>
                  <a:lnTo>
                    <a:pt x="4177157" y="3320542"/>
                  </a:lnTo>
                  <a:lnTo>
                    <a:pt x="4164457" y="3320542"/>
                  </a:lnTo>
                  <a:lnTo>
                    <a:pt x="4164457" y="3307842"/>
                  </a:lnTo>
                  <a:close/>
                  <a:moveTo>
                    <a:pt x="4164457" y="3333242"/>
                  </a:moveTo>
                  <a:lnTo>
                    <a:pt x="4164457" y="3345942"/>
                  </a:lnTo>
                  <a:lnTo>
                    <a:pt x="4151757" y="3345942"/>
                  </a:lnTo>
                  <a:lnTo>
                    <a:pt x="4151757" y="3333242"/>
                  </a:lnTo>
                  <a:close/>
                  <a:moveTo>
                    <a:pt x="4151757" y="3358642"/>
                  </a:moveTo>
                  <a:lnTo>
                    <a:pt x="4151757" y="3371342"/>
                  </a:lnTo>
                  <a:lnTo>
                    <a:pt x="4139057" y="3371342"/>
                  </a:lnTo>
                  <a:lnTo>
                    <a:pt x="4139057" y="3358642"/>
                  </a:lnTo>
                  <a:close/>
                  <a:moveTo>
                    <a:pt x="4139057" y="3384042"/>
                  </a:moveTo>
                  <a:lnTo>
                    <a:pt x="4139057" y="3396742"/>
                  </a:lnTo>
                  <a:lnTo>
                    <a:pt x="4126357" y="3396742"/>
                  </a:lnTo>
                  <a:lnTo>
                    <a:pt x="4126357" y="3384042"/>
                  </a:lnTo>
                  <a:close/>
                  <a:moveTo>
                    <a:pt x="4126357" y="3409442"/>
                  </a:moveTo>
                  <a:lnTo>
                    <a:pt x="4126357" y="3422142"/>
                  </a:lnTo>
                  <a:lnTo>
                    <a:pt x="4113657" y="3422142"/>
                  </a:lnTo>
                  <a:lnTo>
                    <a:pt x="4113657" y="3409442"/>
                  </a:lnTo>
                  <a:close/>
                  <a:moveTo>
                    <a:pt x="4113657" y="3434842"/>
                  </a:moveTo>
                  <a:lnTo>
                    <a:pt x="4113657" y="3447542"/>
                  </a:lnTo>
                  <a:lnTo>
                    <a:pt x="4100957" y="3447542"/>
                  </a:lnTo>
                  <a:lnTo>
                    <a:pt x="4100957" y="3434842"/>
                  </a:lnTo>
                  <a:close/>
                  <a:moveTo>
                    <a:pt x="4100957" y="3460242"/>
                  </a:moveTo>
                  <a:lnTo>
                    <a:pt x="4100957" y="3472942"/>
                  </a:lnTo>
                  <a:lnTo>
                    <a:pt x="4088257" y="3472942"/>
                  </a:lnTo>
                  <a:lnTo>
                    <a:pt x="4088257" y="3460242"/>
                  </a:lnTo>
                  <a:close/>
                  <a:moveTo>
                    <a:pt x="4088257" y="3485642"/>
                  </a:moveTo>
                  <a:lnTo>
                    <a:pt x="4088257" y="3498342"/>
                  </a:lnTo>
                  <a:lnTo>
                    <a:pt x="4075557" y="3498342"/>
                  </a:lnTo>
                  <a:lnTo>
                    <a:pt x="4075557" y="3485642"/>
                  </a:lnTo>
                  <a:close/>
                  <a:moveTo>
                    <a:pt x="4075557" y="3511042"/>
                  </a:moveTo>
                  <a:lnTo>
                    <a:pt x="4075557" y="3523742"/>
                  </a:lnTo>
                  <a:lnTo>
                    <a:pt x="4062857" y="3523742"/>
                  </a:lnTo>
                  <a:lnTo>
                    <a:pt x="4062857" y="3511042"/>
                  </a:lnTo>
                  <a:close/>
                  <a:moveTo>
                    <a:pt x="4062857" y="3536442"/>
                  </a:moveTo>
                  <a:lnTo>
                    <a:pt x="4062857" y="3549142"/>
                  </a:lnTo>
                  <a:lnTo>
                    <a:pt x="4050157" y="3549142"/>
                  </a:lnTo>
                  <a:lnTo>
                    <a:pt x="4050157" y="3536442"/>
                  </a:lnTo>
                  <a:close/>
                  <a:moveTo>
                    <a:pt x="4050157" y="3561842"/>
                  </a:moveTo>
                  <a:lnTo>
                    <a:pt x="4050157" y="3574542"/>
                  </a:lnTo>
                  <a:lnTo>
                    <a:pt x="4037457" y="3574542"/>
                  </a:lnTo>
                  <a:lnTo>
                    <a:pt x="4037457" y="3561842"/>
                  </a:lnTo>
                  <a:close/>
                  <a:moveTo>
                    <a:pt x="4037457" y="3587242"/>
                  </a:moveTo>
                  <a:lnTo>
                    <a:pt x="4037457" y="3599942"/>
                  </a:lnTo>
                  <a:lnTo>
                    <a:pt x="4024757" y="3599942"/>
                  </a:lnTo>
                  <a:lnTo>
                    <a:pt x="4024757" y="3587242"/>
                  </a:lnTo>
                  <a:close/>
                  <a:moveTo>
                    <a:pt x="4024757" y="3612642"/>
                  </a:moveTo>
                  <a:lnTo>
                    <a:pt x="4024757" y="3625342"/>
                  </a:lnTo>
                  <a:lnTo>
                    <a:pt x="4012057" y="3625342"/>
                  </a:lnTo>
                  <a:lnTo>
                    <a:pt x="4012057" y="3612642"/>
                  </a:lnTo>
                  <a:close/>
                  <a:moveTo>
                    <a:pt x="4012057" y="3638042"/>
                  </a:moveTo>
                  <a:lnTo>
                    <a:pt x="4012057" y="3650742"/>
                  </a:lnTo>
                  <a:lnTo>
                    <a:pt x="3999357" y="3650742"/>
                  </a:lnTo>
                  <a:lnTo>
                    <a:pt x="3999357" y="3638042"/>
                  </a:lnTo>
                  <a:close/>
                  <a:moveTo>
                    <a:pt x="3999357" y="3663442"/>
                  </a:moveTo>
                  <a:lnTo>
                    <a:pt x="3999357" y="3676142"/>
                  </a:lnTo>
                  <a:lnTo>
                    <a:pt x="3986657" y="3676142"/>
                  </a:lnTo>
                  <a:lnTo>
                    <a:pt x="3986657" y="3663442"/>
                  </a:lnTo>
                  <a:close/>
                  <a:moveTo>
                    <a:pt x="3986657" y="3688842"/>
                  </a:moveTo>
                  <a:lnTo>
                    <a:pt x="3986657" y="3701542"/>
                  </a:lnTo>
                  <a:lnTo>
                    <a:pt x="3973957" y="3701542"/>
                  </a:lnTo>
                  <a:lnTo>
                    <a:pt x="3973957" y="3688842"/>
                  </a:lnTo>
                  <a:close/>
                  <a:moveTo>
                    <a:pt x="3973957" y="3714242"/>
                  </a:moveTo>
                  <a:lnTo>
                    <a:pt x="3973957" y="3726942"/>
                  </a:lnTo>
                  <a:lnTo>
                    <a:pt x="3961257" y="3726942"/>
                  </a:lnTo>
                  <a:lnTo>
                    <a:pt x="3961257" y="3714242"/>
                  </a:lnTo>
                  <a:close/>
                  <a:moveTo>
                    <a:pt x="3961257" y="3739642"/>
                  </a:moveTo>
                  <a:lnTo>
                    <a:pt x="3961257" y="3752342"/>
                  </a:lnTo>
                  <a:lnTo>
                    <a:pt x="3948557" y="3752342"/>
                  </a:lnTo>
                  <a:lnTo>
                    <a:pt x="3948557" y="3739642"/>
                  </a:lnTo>
                  <a:close/>
                  <a:moveTo>
                    <a:pt x="3948557" y="3765042"/>
                  </a:moveTo>
                  <a:lnTo>
                    <a:pt x="3948557" y="3777742"/>
                  </a:lnTo>
                  <a:lnTo>
                    <a:pt x="3935857" y="3777742"/>
                  </a:lnTo>
                  <a:lnTo>
                    <a:pt x="3935857" y="3765042"/>
                  </a:lnTo>
                  <a:close/>
                  <a:moveTo>
                    <a:pt x="3935857" y="3790442"/>
                  </a:moveTo>
                  <a:lnTo>
                    <a:pt x="3935857" y="3803142"/>
                  </a:lnTo>
                  <a:lnTo>
                    <a:pt x="3923157" y="3803142"/>
                  </a:lnTo>
                  <a:lnTo>
                    <a:pt x="3923157" y="3790442"/>
                  </a:lnTo>
                  <a:close/>
                  <a:moveTo>
                    <a:pt x="3923157" y="3815842"/>
                  </a:moveTo>
                  <a:lnTo>
                    <a:pt x="3923157" y="3828542"/>
                  </a:lnTo>
                  <a:lnTo>
                    <a:pt x="3910457" y="3828542"/>
                  </a:lnTo>
                  <a:lnTo>
                    <a:pt x="3910457" y="3815842"/>
                  </a:lnTo>
                  <a:close/>
                  <a:moveTo>
                    <a:pt x="3910457" y="3841242"/>
                  </a:moveTo>
                  <a:lnTo>
                    <a:pt x="3910457" y="3853942"/>
                  </a:lnTo>
                  <a:lnTo>
                    <a:pt x="3897757" y="3853942"/>
                  </a:lnTo>
                  <a:lnTo>
                    <a:pt x="3897757" y="3841242"/>
                  </a:lnTo>
                  <a:close/>
                  <a:moveTo>
                    <a:pt x="3897757" y="3866642"/>
                  </a:moveTo>
                  <a:lnTo>
                    <a:pt x="3897757" y="3879342"/>
                  </a:lnTo>
                  <a:lnTo>
                    <a:pt x="3885057" y="3879342"/>
                  </a:lnTo>
                  <a:lnTo>
                    <a:pt x="3885057" y="3866642"/>
                  </a:lnTo>
                  <a:close/>
                  <a:moveTo>
                    <a:pt x="3885057" y="3892042"/>
                  </a:moveTo>
                  <a:lnTo>
                    <a:pt x="3885057" y="3904742"/>
                  </a:lnTo>
                  <a:lnTo>
                    <a:pt x="3872357" y="3904742"/>
                  </a:lnTo>
                  <a:lnTo>
                    <a:pt x="3872357" y="3892042"/>
                  </a:lnTo>
                  <a:close/>
                  <a:moveTo>
                    <a:pt x="3872357" y="3917442"/>
                  </a:moveTo>
                  <a:lnTo>
                    <a:pt x="3872357" y="3930142"/>
                  </a:lnTo>
                  <a:lnTo>
                    <a:pt x="3859657" y="3930142"/>
                  </a:lnTo>
                  <a:lnTo>
                    <a:pt x="3859657" y="3917442"/>
                  </a:lnTo>
                  <a:close/>
                  <a:moveTo>
                    <a:pt x="3859657" y="3942842"/>
                  </a:moveTo>
                  <a:lnTo>
                    <a:pt x="3859657" y="3955542"/>
                  </a:lnTo>
                  <a:lnTo>
                    <a:pt x="3846957" y="3955542"/>
                  </a:lnTo>
                  <a:lnTo>
                    <a:pt x="3846957" y="3942842"/>
                  </a:lnTo>
                  <a:close/>
                  <a:moveTo>
                    <a:pt x="3846957" y="3968242"/>
                  </a:moveTo>
                  <a:lnTo>
                    <a:pt x="3846957" y="3980942"/>
                  </a:lnTo>
                  <a:lnTo>
                    <a:pt x="3834257" y="3980942"/>
                  </a:lnTo>
                  <a:lnTo>
                    <a:pt x="3834257" y="3968242"/>
                  </a:lnTo>
                  <a:close/>
                  <a:moveTo>
                    <a:pt x="3834257" y="3993642"/>
                  </a:moveTo>
                  <a:lnTo>
                    <a:pt x="3834257" y="4006342"/>
                  </a:lnTo>
                  <a:lnTo>
                    <a:pt x="3821557" y="4006342"/>
                  </a:lnTo>
                  <a:lnTo>
                    <a:pt x="3821557" y="3993642"/>
                  </a:lnTo>
                  <a:close/>
                  <a:moveTo>
                    <a:pt x="3810000" y="4020185"/>
                  </a:moveTo>
                  <a:lnTo>
                    <a:pt x="3797300" y="4020185"/>
                  </a:lnTo>
                  <a:lnTo>
                    <a:pt x="3797300" y="4007485"/>
                  </a:lnTo>
                  <a:lnTo>
                    <a:pt x="3810000" y="4007485"/>
                  </a:lnTo>
                  <a:close/>
                  <a:moveTo>
                    <a:pt x="3784600" y="4007485"/>
                  </a:moveTo>
                  <a:lnTo>
                    <a:pt x="3771900" y="4007485"/>
                  </a:lnTo>
                  <a:lnTo>
                    <a:pt x="3771900" y="3994785"/>
                  </a:lnTo>
                  <a:lnTo>
                    <a:pt x="3784600" y="3994785"/>
                  </a:lnTo>
                  <a:close/>
                  <a:moveTo>
                    <a:pt x="3759200" y="3994785"/>
                  </a:moveTo>
                  <a:lnTo>
                    <a:pt x="3746500" y="3994785"/>
                  </a:lnTo>
                  <a:lnTo>
                    <a:pt x="3746500" y="3982085"/>
                  </a:lnTo>
                  <a:lnTo>
                    <a:pt x="3759200" y="3982085"/>
                  </a:lnTo>
                  <a:close/>
                  <a:moveTo>
                    <a:pt x="3733800" y="3982085"/>
                  </a:moveTo>
                  <a:lnTo>
                    <a:pt x="3721100" y="3982085"/>
                  </a:lnTo>
                  <a:lnTo>
                    <a:pt x="3721100" y="3969385"/>
                  </a:lnTo>
                  <a:lnTo>
                    <a:pt x="3733800" y="3969385"/>
                  </a:lnTo>
                  <a:close/>
                  <a:moveTo>
                    <a:pt x="3708400" y="3969385"/>
                  </a:moveTo>
                  <a:lnTo>
                    <a:pt x="3695700" y="3969385"/>
                  </a:lnTo>
                  <a:lnTo>
                    <a:pt x="3695700" y="3956685"/>
                  </a:lnTo>
                  <a:lnTo>
                    <a:pt x="3708400" y="3956685"/>
                  </a:lnTo>
                  <a:close/>
                  <a:moveTo>
                    <a:pt x="3683000" y="3956685"/>
                  </a:moveTo>
                  <a:lnTo>
                    <a:pt x="3670300" y="3956685"/>
                  </a:lnTo>
                  <a:lnTo>
                    <a:pt x="3670300" y="3943985"/>
                  </a:lnTo>
                  <a:lnTo>
                    <a:pt x="3683000" y="3943985"/>
                  </a:lnTo>
                  <a:close/>
                  <a:moveTo>
                    <a:pt x="3657600" y="3943985"/>
                  </a:moveTo>
                  <a:lnTo>
                    <a:pt x="3644900" y="3943985"/>
                  </a:lnTo>
                  <a:lnTo>
                    <a:pt x="3644900" y="3931285"/>
                  </a:lnTo>
                  <a:lnTo>
                    <a:pt x="3657600" y="3931285"/>
                  </a:lnTo>
                  <a:close/>
                  <a:moveTo>
                    <a:pt x="3632200" y="3931285"/>
                  </a:moveTo>
                  <a:lnTo>
                    <a:pt x="3619500" y="3931285"/>
                  </a:lnTo>
                  <a:lnTo>
                    <a:pt x="3619500" y="3918585"/>
                  </a:lnTo>
                  <a:lnTo>
                    <a:pt x="3632200" y="3918585"/>
                  </a:lnTo>
                  <a:close/>
                  <a:moveTo>
                    <a:pt x="3606800" y="3918585"/>
                  </a:moveTo>
                  <a:lnTo>
                    <a:pt x="3594100" y="3918585"/>
                  </a:lnTo>
                  <a:lnTo>
                    <a:pt x="3594100" y="3905885"/>
                  </a:lnTo>
                  <a:lnTo>
                    <a:pt x="3606800" y="3905885"/>
                  </a:lnTo>
                  <a:close/>
                  <a:moveTo>
                    <a:pt x="3581400" y="3905885"/>
                  </a:moveTo>
                  <a:lnTo>
                    <a:pt x="3568700" y="3905885"/>
                  </a:lnTo>
                  <a:lnTo>
                    <a:pt x="3568700" y="3893185"/>
                  </a:lnTo>
                  <a:lnTo>
                    <a:pt x="3581400" y="3893185"/>
                  </a:lnTo>
                  <a:close/>
                  <a:moveTo>
                    <a:pt x="3556000" y="3893185"/>
                  </a:moveTo>
                  <a:lnTo>
                    <a:pt x="3543300" y="3893185"/>
                  </a:lnTo>
                  <a:lnTo>
                    <a:pt x="3543300" y="3880485"/>
                  </a:lnTo>
                  <a:lnTo>
                    <a:pt x="3556000" y="3880485"/>
                  </a:lnTo>
                  <a:close/>
                  <a:moveTo>
                    <a:pt x="3530600" y="3880485"/>
                  </a:moveTo>
                  <a:lnTo>
                    <a:pt x="3517900" y="3880485"/>
                  </a:lnTo>
                  <a:lnTo>
                    <a:pt x="3517900" y="3867785"/>
                  </a:lnTo>
                  <a:lnTo>
                    <a:pt x="3530600" y="3867785"/>
                  </a:lnTo>
                  <a:close/>
                  <a:moveTo>
                    <a:pt x="3505200" y="3867785"/>
                  </a:moveTo>
                  <a:lnTo>
                    <a:pt x="3492500" y="3867785"/>
                  </a:lnTo>
                  <a:lnTo>
                    <a:pt x="3492500" y="3855085"/>
                  </a:lnTo>
                  <a:lnTo>
                    <a:pt x="3505200" y="3855085"/>
                  </a:lnTo>
                  <a:close/>
                  <a:moveTo>
                    <a:pt x="3479800" y="3855085"/>
                  </a:moveTo>
                  <a:lnTo>
                    <a:pt x="3467100" y="3855085"/>
                  </a:lnTo>
                  <a:lnTo>
                    <a:pt x="3467100" y="3842385"/>
                  </a:lnTo>
                  <a:lnTo>
                    <a:pt x="3479800" y="3842385"/>
                  </a:lnTo>
                  <a:close/>
                  <a:moveTo>
                    <a:pt x="3454400" y="3842385"/>
                  </a:moveTo>
                  <a:lnTo>
                    <a:pt x="3441700" y="3842385"/>
                  </a:lnTo>
                  <a:lnTo>
                    <a:pt x="3441700" y="3829685"/>
                  </a:lnTo>
                  <a:lnTo>
                    <a:pt x="3454400" y="3829685"/>
                  </a:lnTo>
                  <a:close/>
                  <a:moveTo>
                    <a:pt x="3429000" y="3829685"/>
                  </a:moveTo>
                  <a:lnTo>
                    <a:pt x="3416300" y="3829685"/>
                  </a:lnTo>
                  <a:lnTo>
                    <a:pt x="3416300" y="3816985"/>
                  </a:lnTo>
                  <a:lnTo>
                    <a:pt x="3429000" y="3816985"/>
                  </a:lnTo>
                  <a:close/>
                  <a:moveTo>
                    <a:pt x="3403600" y="3816985"/>
                  </a:moveTo>
                  <a:lnTo>
                    <a:pt x="3390900" y="3816985"/>
                  </a:lnTo>
                  <a:lnTo>
                    <a:pt x="3390900" y="3804285"/>
                  </a:lnTo>
                  <a:lnTo>
                    <a:pt x="3403600" y="3804285"/>
                  </a:lnTo>
                  <a:close/>
                  <a:moveTo>
                    <a:pt x="3378200" y="3804285"/>
                  </a:moveTo>
                  <a:lnTo>
                    <a:pt x="3365500" y="3804285"/>
                  </a:lnTo>
                  <a:lnTo>
                    <a:pt x="3365500" y="3791585"/>
                  </a:lnTo>
                  <a:lnTo>
                    <a:pt x="3378200" y="3791585"/>
                  </a:lnTo>
                  <a:close/>
                  <a:moveTo>
                    <a:pt x="3352800" y="3791585"/>
                  </a:moveTo>
                  <a:lnTo>
                    <a:pt x="3340100" y="3791585"/>
                  </a:lnTo>
                  <a:lnTo>
                    <a:pt x="3340100" y="3778885"/>
                  </a:lnTo>
                  <a:lnTo>
                    <a:pt x="3352800" y="3778885"/>
                  </a:lnTo>
                  <a:close/>
                  <a:moveTo>
                    <a:pt x="3327400" y="3778885"/>
                  </a:moveTo>
                  <a:lnTo>
                    <a:pt x="3314700" y="3778885"/>
                  </a:lnTo>
                  <a:lnTo>
                    <a:pt x="3314700" y="3766185"/>
                  </a:lnTo>
                  <a:lnTo>
                    <a:pt x="3327400" y="3766185"/>
                  </a:lnTo>
                  <a:close/>
                  <a:moveTo>
                    <a:pt x="3302000" y="3766185"/>
                  </a:moveTo>
                  <a:lnTo>
                    <a:pt x="3289300" y="3766185"/>
                  </a:lnTo>
                  <a:lnTo>
                    <a:pt x="3289300" y="3753485"/>
                  </a:lnTo>
                  <a:lnTo>
                    <a:pt x="3302000" y="3753485"/>
                  </a:lnTo>
                  <a:close/>
                  <a:moveTo>
                    <a:pt x="3276600" y="3753485"/>
                  </a:moveTo>
                  <a:lnTo>
                    <a:pt x="3263900" y="3753485"/>
                  </a:lnTo>
                  <a:lnTo>
                    <a:pt x="3263900" y="3740785"/>
                  </a:lnTo>
                  <a:lnTo>
                    <a:pt x="3276600" y="3740785"/>
                  </a:lnTo>
                  <a:close/>
                  <a:moveTo>
                    <a:pt x="3251200" y="3740785"/>
                  </a:moveTo>
                  <a:lnTo>
                    <a:pt x="3238500" y="3740785"/>
                  </a:lnTo>
                  <a:lnTo>
                    <a:pt x="3238500" y="3728085"/>
                  </a:lnTo>
                  <a:lnTo>
                    <a:pt x="3251200" y="3728085"/>
                  </a:lnTo>
                  <a:close/>
                  <a:moveTo>
                    <a:pt x="3225800" y="3728085"/>
                  </a:moveTo>
                  <a:lnTo>
                    <a:pt x="3213100" y="3728085"/>
                  </a:lnTo>
                  <a:lnTo>
                    <a:pt x="3213100" y="3715385"/>
                  </a:lnTo>
                  <a:lnTo>
                    <a:pt x="3225800" y="3715385"/>
                  </a:lnTo>
                  <a:close/>
                  <a:moveTo>
                    <a:pt x="3200400" y="3715385"/>
                  </a:moveTo>
                  <a:lnTo>
                    <a:pt x="3187700" y="3715385"/>
                  </a:lnTo>
                  <a:lnTo>
                    <a:pt x="3187700" y="3702685"/>
                  </a:lnTo>
                  <a:lnTo>
                    <a:pt x="3200400" y="3702685"/>
                  </a:lnTo>
                  <a:close/>
                  <a:moveTo>
                    <a:pt x="3175000" y="3702685"/>
                  </a:moveTo>
                  <a:lnTo>
                    <a:pt x="3162300" y="3702685"/>
                  </a:lnTo>
                  <a:lnTo>
                    <a:pt x="3162300" y="3689985"/>
                  </a:lnTo>
                  <a:lnTo>
                    <a:pt x="3175000" y="3689985"/>
                  </a:lnTo>
                  <a:close/>
                  <a:moveTo>
                    <a:pt x="3149600" y="3689985"/>
                  </a:moveTo>
                  <a:lnTo>
                    <a:pt x="3136900" y="3689985"/>
                  </a:lnTo>
                  <a:lnTo>
                    <a:pt x="3136900" y="3677285"/>
                  </a:lnTo>
                  <a:lnTo>
                    <a:pt x="3149600" y="3677285"/>
                  </a:lnTo>
                  <a:close/>
                  <a:moveTo>
                    <a:pt x="3124200" y="3677285"/>
                  </a:moveTo>
                  <a:lnTo>
                    <a:pt x="3111500" y="3677285"/>
                  </a:lnTo>
                  <a:lnTo>
                    <a:pt x="3111500" y="3664585"/>
                  </a:lnTo>
                  <a:lnTo>
                    <a:pt x="3124200" y="3664585"/>
                  </a:lnTo>
                  <a:close/>
                  <a:moveTo>
                    <a:pt x="3098800" y="3664585"/>
                  </a:moveTo>
                  <a:lnTo>
                    <a:pt x="3086100" y="3664585"/>
                  </a:lnTo>
                  <a:lnTo>
                    <a:pt x="3086100" y="3651885"/>
                  </a:lnTo>
                  <a:lnTo>
                    <a:pt x="3098800" y="3651885"/>
                  </a:lnTo>
                  <a:close/>
                  <a:moveTo>
                    <a:pt x="3073400" y="3651885"/>
                  </a:moveTo>
                  <a:lnTo>
                    <a:pt x="3060700" y="3651885"/>
                  </a:lnTo>
                  <a:lnTo>
                    <a:pt x="3060700" y="3639185"/>
                  </a:lnTo>
                  <a:lnTo>
                    <a:pt x="3073400" y="3639185"/>
                  </a:lnTo>
                  <a:close/>
                  <a:moveTo>
                    <a:pt x="3048000" y="3639185"/>
                  </a:moveTo>
                  <a:lnTo>
                    <a:pt x="3035300" y="3639185"/>
                  </a:lnTo>
                  <a:lnTo>
                    <a:pt x="3035300" y="3626485"/>
                  </a:lnTo>
                  <a:lnTo>
                    <a:pt x="3048000" y="3626485"/>
                  </a:lnTo>
                  <a:close/>
                  <a:moveTo>
                    <a:pt x="3022600" y="3626485"/>
                  </a:moveTo>
                  <a:lnTo>
                    <a:pt x="3009900" y="3626485"/>
                  </a:lnTo>
                  <a:lnTo>
                    <a:pt x="3009900" y="3613785"/>
                  </a:lnTo>
                  <a:lnTo>
                    <a:pt x="3022600" y="3613785"/>
                  </a:lnTo>
                  <a:close/>
                  <a:moveTo>
                    <a:pt x="2997200" y="3613785"/>
                  </a:moveTo>
                  <a:lnTo>
                    <a:pt x="2984500" y="3613785"/>
                  </a:lnTo>
                  <a:lnTo>
                    <a:pt x="2984500" y="3601085"/>
                  </a:lnTo>
                  <a:lnTo>
                    <a:pt x="2997200" y="3601085"/>
                  </a:lnTo>
                  <a:close/>
                  <a:moveTo>
                    <a:pt x="2971800" y="3601085"/>
                  </a:moveTo>
                  <a:lnTo>
                    <a:pt x="2959100" y="3601085"/>
                  </a:lnTo>
                  <a:lnTo>
                    <a:pt x="2959100" y="3588385"/>
                  </a:lnTo>
                  <a:lnTo>
                    <a:pt x="2971800" y="3588385"/>
                  </a:lnTo>
                  <a:close/>
                  <a:moveTo>
                    <a:pt x="2946400" y="3588385"/>
                  </a:moveTo>
                  <a:lnTo>
                    <a:pt x="2933700" y="3588385"/>
                  </a:lnTo>
                  <a:lnTo>
                    <a:pt x="2933700" y="3575685"/>
                  </a:lnTo>
                  <a:lnTo>
                    <a:pt x="2946400" y="3575685"/>
                  </a:lnTo>
                  <a:close/>
                  <a:moveTo>
                    <a:pt x="2921000" y="3575685"/>
                  </a:moveTo>
                  <a:lnTo>
                    <a:pt x="2908300" y="3575685"/>
                  </a:lnTo>
                  <a:lnTo>
                    <a:pt x="2908300" y="3562985"/>
                  </a:lnTo>
                  <a:lnTo>
                    <a:pt x="2921000" y="3562985"/>
                  </a:lnTo>
                  <a:close/>
                  <a:moveTo>
                    <a:pt x="2895600" y="3562985"/>
                  </a:moveTo>
                  <a:lnTo>
                    <a:pt x="2882900" y="3562985"/>
                  </a:lnTo>
                  <a:lnTo>
                    <a:pt x="2882900" y="3550285"/>
                  </a:lnTo>
                  <a:lnTo>
                    <a:pt x="2895600" y="3550285"/>
                  </a:lnTo>
                  <a:close/>
                  <a:moveTo>
                    <a:pt x="2870200" y="3550285"/>
                  </a:moveTo>
                  <a:lnTo>
                    <a:pt x="2857500" y="3550285"/>
                  </a:lnTo>
                  <a:lnTo>
                    <a:pt x="2857500" y="3537585"/>
                  </a:lnTo>
                  <a:lnTo>
                    <a:pt x="2870200" y="3537585"/>
                  </a:lnTo>
                  <a:close/>
                  <a:moveTo>
                    <a:pt x="2844800" y="3537585"/>
                  </a:moveTo>
                  <a:lnTo>
                    <a:pt x="2832100" y="3537585"/>
                  </a:lnTo>
                  <a:lnTo>
                    <a:pt x="2832100" y="3524885"/>
                  </a:lnTo>
                  <a:lnTo>
                    <a:pt x="2844800" y="3524885"/>
                  </a:lnTo>
                  <a:close/>
                  <a:moveTo>
                    <a:pt x="2819400" y="3524885"/>
                  </a:moveTo>
                  <a:lnTo>
                    <a:pt x="2806700" y="3524885"/>
                  </a:lnTo>
                  <a:lnTo>
                    <a:pt x="2806700" y="3512185"/>
                  </a:lnTo>
                  <a:lnTo>
                    <a:pt x="2819400" y="3512185"/>
                  </a:lnTo>
                  <a:close/>
                  <a:moveTo>
                    <a:pt x="2794000" y="3512185"/>
                  </a:moveTo>
                  <a:lnTo>
                    <a:pt x="2781300" y="3512185"/>
                  </a:lnTo>
                  <a:lnTo>
                    <a:pt x="2781300" y="3499485"/>
                  </a:lnTo>
                  <a:lnTo>
                    <a:pt x="2794000" y="3499485"/>
                  </a:lnTo>
                  <a:close/>
                  <a:moveTo>
                    <a:pt x="2768600" y="3499485"/>
                  </a:moveTo>
                  <a:lnTo>
                    <a:pt x="2755900" y="3499485"/>
                  </a:lnTo>
                  <a:lnTo>
                    <a:pt x="2755900" y="3486785"/>
                  </a:lnTo>
                  <a:lnTo>
                    <a:pt x="2768600" y="3486785"/>
                  </a:lnTo>
                  <a:close/>
                  <a:moveTo>
                    <a:pt x="2743200" y="3486785"/>
                  </a:moveTo>
                  <a:lnTo>
                    <a:pt x="2730500" y="3486785"/>
                  </a:lnTo>
                  <a:lnTo>
                    <a:pt x="2730500" y="3474085"/>
                  </a:lnTo>
                  <a:lnTo>
                    <a:pt x="2743200" y="3474085"/>
                  </a:lnTo>
                  <a:close/>
                  <a:moveTo>
                    <a:pt x="2717800" y="3474085"/>
                  </a:moveTo>
                  <a:lnTo>
                    <a:pt x="2705100" y="3474085"/>
                  </a:lnTo>
                  <a:lnTo>
                    <a:pt x="2705100" y="3461385"/>
                  </a:lnTo>
                  <a:lnTo>
                    <a:pt x="2717800" y="3461385"/>
                  </a:lnTo>
                  <a:close/>
                  <a:moveTo>
                    <a:pt x="2692400" y="3461385"/>
                  </a:moveTo>
                  <a:lnTo>
                    <a:pt x="2679700" y="3461385"/>
                  </a:lnTo>
                  <a:lnTo>
                    <a:pt x="2679700" y="3448685"/>
                  </a:lnTo>
                  <a:lnTo>
                    <a:pt x="2692400" y="3448685"/>
                  </a:lnTo>
                  <a:close/>
                  <a:moveTo>
                    <a:pt x="2667000" y="3448685"/>
                  </a:moveTo>
                  <a:lnTo>
                    <a:pt x="2654300" y="3448685"/>
                  </a:lnTo>
                  <a:lnTo>
                    <a:pt x="2654300" y="3435985"/>
                  </a:lnTo>
                  <a:lnTo>
                    <a:pt x="2667000" y="3435985"/>
                  </a:lnTo>
                  <a:close/>
                  <a:moveTo>
                    <a:pt x="2641600" y="3435985"/>
                  </a:moveTo>
                  <a:lnTo>
                    <a:pt x="2628900" y="3435985"/>
                  </a:lnTo>
                  <a:lnTo>
                    <a:pt x="2628900" y="3423285"/>
                  </a:lnTo>
                  <a:lnTo>
                    <a:pt x="2641600" y="3423285"/>
                  </a:lnTo>
                  <a:close/>
                  <a:moveTo>
                    <a:pt x="2616200" y="3423285"/>
                  </a:moveTo>
                  <a:lnTo>
                    <a:pt x="2603500" y="3423285"/>
                  </a:lnTo>
                  <a:lnTo>
                    <a:pt x="2603500" y="3410585"/>
                  </a:lnTo>
                  <a:lnTo>
                    <a:pt x="2616200" y="3410585"/>
                  </a:lnTo>
                  <a:close/>
                  <a:moveTo>
                    <a:pt x="2590800" y="3410585"/>
                  </a:moveTo>
                  <a:lnTo>
                    <a:pt x="2578100" y="3410585"/>
                  </a:lnTo>
                  <a:lnTo>
                    <a:pt x="2578100" y="3397885"/>
                  </a:lnTo>
                  <a:lnTo>
                    <a:pt x="2590800" y="3397885"/>
                  </a:lnTo>
                  <a:close/>
                  <a:moveTo>
                    <a:pt x="2565400" y="3397885"/>
                  </a:moveTo>
                  <a:lnTo>
                    <a:pt x="2552700" y="3397885"/>
                  </a:lnTo>
                  <a:lnTo>
                    <a:pt x="2552700" y="3385185"/>
                  </a:lnTo>
                  <a:lnTo>
                    <a:pt x="2565400" y="3385185"/>
                  </a:lnTo>
                  <a:close/>
                  <a:moveTo>
                    <a:pt x="2540000" y="3385185"/>
                  </a:moveTo>
                  <a:lnTo>
                    <a:pt x="2527300" y="3385185"/>
                  </a:lnTo>
                  <a:lnTo>
                    <a:pt x="2527300" y="3372485"/>
                  </a:lnTo>
                  <a:lnTo>
                    <a:pt x="2540000" y="3372485"/>
                  </a:lnTo>
                  <a:close/>
                  <a:moveTo>
                    <a:pt x="2514600" y="3372485"/>
                  </a:moveTo>
                  <a:lnTo>
                    <a:pt x="2501900" y="3372485"/>
                  </a:lnTo>
                  <a:lnTo>
                    <a:pt x="2501900" y="3359785"/>
                  </a:lnTo>
                  <a:lnTo>
                    <a:pt x="2514600" y="3359785"/>
                  </a:lnTo>
                  <a:close/>
                  <a:moveTo>
                    <a:pt x="2489200" y="3359785"/>
                  </a:moveTo>
                  <a:lnTo>
                    <a:pt x="2476500" y="3359785"/>
                  </a:lnTo>
                  <a:lnTo>
                    <a:pt x="2476500" y="3347085"/>
                  </a:lnTo>
                  <a:lnTo>
                    <a:pt x="2489200" y="3347085"/>
                  </a:lnTo>
                  <a:close/>
                  <a:moveTo>
                    <a:pt x="2463800" y="3347085"/>
                  </a:moveTo>
                  <a:lnTo>
                    <a:pt x="2451100" y="3347085"/>
                  </a:lnTo>
                  <a:lnTo>
                    <a:pt x="2451100" y="3334385"/>
                  </a:lnTo>
                  <a:lnTo>
                    <a:pt x="2463800" y="3334385"/>
                  </a:lnTo>
                  <a:close/>
                  <a:moveTo>
                    <a:pt x="2438400" y="3334385"/>
                  </a:moveTo>
                  <a:lnTo>
                    <a:pt x="2425700" y="3334385"/>
                  </a:lnTo>
                  <a:lnTo>
                    <a:pt x="2425700" y="3321685"/>
                  </a:lnTo>
                  <a:lnTo>
                    <a:pt x="2438400" y="3321685"/>
                  </a:lnTo>
                  <a:close/>
                  <a:moveTo>
                    <a:pt x="2413000" y="3321685"/>
                  </a:moveTo>
                  <a:lnTo>
                    <a:pt x="2400300" y="3321685"/>
                  </a:lnTo>
                  <a:lnTo>
                    <a:pt x="2400300" y="3308985"/>
                  </a:lnTo>
                  <a:lnTo>
                    <a:pt x="2413000" y="3308985"/>
                  </a:lnTo>
                  <a:close/>
                  <a:moveTo>
                    <a:pt x="2387600" y="3308985"/>
                  </a:moveTo>
                  <a:lnTo>
                    <a:pt x="2374900" y="3308985"/>
                  </a:lnTo>
                  <a:lnTo>
                    <a:pt x="2374900" y="3296285"/>
                  </a:lnTo>
                  <a:lnTo>
                    <a:pt x="2387600" y="3296285"/>
                  </a:lnTo>
                  <a:close/>
                  <a:moveTo>
                    <a:pt x="2362200" y="3296285"/>
                  </a:moveTo>
                  <a:lnTo>
                    <a:pt x="2349500" y="3296285"/>
                  </a:lnTo>
                  <a:lnTo>
                    <a:pt x="2349500" y="3283585"/>
                  </a:lnTo>
                  <a:lnTo>
                    <a:pt x="2362200" y="3283585"/>
                  </a:lnTo>
                  <a:close/>
                  <a:moveTo>
                    <a:pt x="2336800" y="3283585"/>
                  </a:moveTo>
                  <a:lnTo>
                    <a:pt x="2324100" y="3283585"/>
                  </a:lnTo>
                  <a:lnTo>
                    <a:pt x="2324100" y="3270885"/>
                  </a:lnTo>
                  <a:lnTo>
                    <a:pt x="2336800" y="3270885"/>
                  </a:lnTo>
                  <a:close/>
                  <a:moveTo>
                    <a:pt x="2311400" y="3270885"/>
                  </a:moveTo>
                  <a:lnTo>
                    <a:pt x="2298700" y="3270885"/>
                  </a:lnTo>
                  <a:lnTo>
                    <a:pt x="2298700" y="3258185"/>
                  </a:lnTo>
                  <a:lnTo>
                    <a:pt x="2311400" y="3258185"/>
                  </a:lnTo>
                  <a:close/>
                  <a:moveTo>
                    <a:pt x="2286000" y="3258185"/>
                  </a:moveTo>
                  <a:lnTo>
                    <a:pt x="2273300" y="3258185"/>
                  </a:lnTo>
                  <a:lnTo>
                    <a:pt x="2273300" y="3245485"/>
                  </a:lnTo>
                  <a:lnTo>
                    <a:pt x="2286000" y="3245485"/>
                  </a:lnTo>
                  <a:close/>
                  <a:moveTo>
                    <a:pt x="2260600" y="3245485"/>
                  </a:moveTo>
                  <a:lnTo>
                    <a:pt x="2247900" y="3245485"/>
                  </a:lnTo>
                  <a:lnTo>
                    <a:pt x="2247900" y="3232785"/>
                  </a:lnTo>
                  <a:lnTo>
                    <a:pt x="2260600" y="3232785"/>
                  </a:lnTo>
                  <a:close/>
                  <a:moveTo>
                    <a:pt x="2235200" y="3232785"/>
                  </a:moveTo>
                  <a:lnTo>
                    <a:pt x="2222500" y="3232785"/>
                  </a:lnTo>
                  <a:lnTo>
                    <a:pt x="2222500" y="3220085"/>
                  </a:lnTo>
                  <a:lnTo>
                    <a:pt x="2235200" y="3220085"/>
                  </a:lnTo>
                  <a:close/>
                  <a:moveTo>
                    <a:pt x="2209800" y="3220085"/>
                  </a:moveTo>
                  <a:lnTo>
                    <a:pt x="2197100" y="3220085"/>
                  </a:lnTo>
                  <a:lnTo>
                    <a:pt x="2197100" y="3207385"/>
                  </a:lnTo>
                  <a:lnTo>
                    <a:pt x="2209800" y="3207385"/>
                  </a:lnTo>
                  <a:close/>
                  <a:moveTo>
                    <a:pt x="2184400" y="3207385"/>
                  </a:moveTo>
                  <a:lnTo>
                    <a:pt x="2171700" y="3207385"/>
                  </a:lnTo>
                  <a:lnTo>
                    <a:pt x="2171700" y="3194685"/>
                  </a:lnTo>
                  <a:lnTo>
                    <a:pt x="2184400" y="3194685"/>
                  </a:lnTo>
                  <a:close/>
                  <a:moveTo>
                    <a:pt x="2159000" y="3194685"/>
                  </a:moveTo>
                  <a:lnTo>
                    <a:pt x="2146300" y="3194685"/>
                  </a:lnTo>
                  <a:lnTo>
                    <a:pt x="2146300" y="3181985"/>
                  </a:lnTo>
                  <a:lnTo>
                    <a:pt x="2159000" y="3181985"/>
                  </a:lnTo>
                  <a:close/>
                  <a:moveTo>
                    <a:pt x="2133600" y="3181985"/>
                  </a:moveTo>
                  <a:lnTo>
                    <a:pt x="2120900" y="3181985"/>
                  </a:lnTo>
                  <a:lnTo>
                    <a:pt x="2120900" y="3169285"/>
                  </a:lnTo>
                  <a:lnTo>
                    <a:pt x="2133600" y="3169285"/>
                  </a:lnTo>
                  <a:close/>
                  <a:moveTo>
                    <a:pt x="2108200" y="3169285"/>
                  </a:moveTo>
                  <a:lnTo>
                    <a:pt x="2095500" y="3169285"/>
                  </a:lnTo>
                  <a:lnTo>
                    <a:pt x="2095500" y="3156585"/>
                  </a:lnTo>
                  <a:lnTo>
                    <a:pt x="2108200" y="3156585"/>
                  </a:lnTo>
                  <a:close/>
                  <a:moveTo>
                    <a:pt x="2082800" y="3156585"/>
                  </a:moveTo>
                  <a:lnTo>
                    <a:pt x="2070100" y="3156585"/>
                  </a:lnTo>
                  <a:lnTo>
                    <a:pt x="2070100" y="3143885"/>
                  </a:lnTo>
                  <a:lnTo>
                    <a:pt x="2082800" y="3143885"/>
                  </a:lnTo>
                  <a:close/>
                  <a:moveTo>
                    <a:pt x="2057400" y="3143885"/>
                  </a:moveTo>
                  <a:lnTo>
                    <a:pt x="2044700" y="3143885"/>
                  </a:lnTo>
                  <a:lnTo>
                    <a:pt x="2044700" y="3131185"/>
                  </a:lnTo>
                  <a:lnTo>
                    <a:pt x="2057400" y="3131185"/>
                  </a:lnTo>
                  <a:close/>
                  <a:moveTo>
                    <a:pt x="2032000" y="3131185"/>
                  </a:moveTo>
                  <a:lnTo>
                    <a:pt x="2019300" y="3131185"/>
                  </a:lnTo>
                  <a:lnTo>
                    <a:pt x="2019300" y="3118485"/>
                  </a:lnTo>
                  <a:lnTo>
                    <a:pt x="2032000" y="3118485"/>
                  </a:lnTo>
                  <a:close/>
                  <a:moveTo>
                    <a:pt x="2006600" y="3118485"/>
                  </a:moveTo>
                  <a:lnTo>
                    <a:pt x="1993900" y="3118485"/>
                  </a:lnTo>
                  <a:lnTo>
                    <a:pt x="1993900" y="3105785"/>
                  </a:lnTo>
                  <a:lnTo>
                    <a:pt x="2006600" y="3105785"/>
                  </a:lnTo>
                  <a:close/>
                  <a:moveTo>
                    <a:pt x="1981200" y="3105785"/>
                  </a:moveTo>
                  <a:lnTo>
                    <a:pt x="1968500" y="3105785"/>
                  </a:lnTo>
                  <a:lnTo>
                    <a:pt x="1968500" y="3093085"/>
                  </a:lnTo>
                  <a:lnTo>
                    <a:pt x="1981200" y="3093085"/>
                  </a:lnTo>
                  <a:close/>
                  <a:moveTo>
                    <a:pt x="1955800" y="3093085"/>
                  </a:moveTo>
                  <a:lnTo>
                    <a:pt x="1943100" y="3093085"/>
                  </a:lnTo>
                  <a:lnTo>
                    <a:pt x="1943100" y="3080385"/>
                  </a:lnTo>
                  <a:lnTo>
                    <a:pt x="1955800" y="3080385"/>
                  </a:lnTo>
                  <a:close/>
                  <a:moveTo>
                    <a:pt x="1930400" y="3080385"/>
                  </a:moveTo>
                  <a:lnTo>
                    <a:pt x="1917700" y="3080385"/>
                  </a:lnTo>
                  <a:lnTo>
                    <a:pt x="1917700" y="3067685"/>
                  </a:lnTo>
                  <a:lnTo>
                    <a:pt x="1930400" y="3067685"/>
                  </a:lnTo>
                  <a:close/>
                  <a:moveTo>
                    <a:pt x="1905000" y="3067685"/>
                  </a:moveTo>
                  <a:lnTo>
                    <a:pt x="1892300" y="3067685"/>
                  </a:lnTo>
                  <a:lnTo>
                    <a:pt x="1892300" y="3054985"/>
                  </a:lnTo>
                  <a:lnTo>
                    <a:pt x="1905000" y="3054985"/>
                  </a:lnTo>
                  <a:close/>
                  <a:moveTo>
                    <a:pt x="1879600" y="3054985"/>
                  </a:moveTo>
                  <a:lnTo>
                    <a:pt x="1866900" y="3054985"/>
                  </a:lnTo>
                  <a:lnTo>
                    <a:pt x="1866900" y="3042285"/>
                  </a:lnTo>
                  <a:lnTo>
                    <a:pt x="1879600" y="3042285"/>
                  </a:lnTo>
                  <a:close/>
                  <a:moveTo>
                    <a:pt x="1854200" y="3042285"/>
                  </a:moveTo>
                  <a:lnTo>
                    <a:pt x="1841500" y="3042285"/>
                  </a:lnTo>
                  <a:lnTo>
                    <a:pt x="1841500" y="3029585"/>
                  </a:lnTo>
                  <a:lnTo>
                    <a:pt x="1854200" y="3029585"/>
                  </a:lnTo>
                  <a:close/>
                  <a:moveTo>
                    <a:pt x="1828800" y="3029585"/>
                  </a:moveTo>
                  <a:lnTo>
                    <a:pt x="1816100" y="3029585"/>
                  </a:lnTo>
                  <a:lnTo>
                    <a:pt x="1816100" y="3016885"/>
                  </a:lnTo>
                  <a:lnTo>
                    <a:pt x="1828800" y="3016885"/>
                  </a:lnTo>
                  <a:close/>
                  <a:moveTo>
                    <a:pt x="1803400" y="3016885"/>
                  </a:moveTo>
                  <a:lnTo>
                    <a:pt x="1790700" y="3016885"/>
                  </a:lnTo>
                  <a:lnTo>
                    <a:pt x="1790700" y="3004185"/>
                  </a:lnTo>
                  <a:lnTo>
                    <a:pt x="1803400" y="3004185"/>
                  </a:lnTo>
                  <a:close/>
                  <a:moveTo>
                    <a:pt x="1778000" y="3004185"/>
                  </a:moveTo>
                  <a:lnTo>
                    <a:pt x="1765300" y="3004185"/>
                  </a:lnTo>
                  <a:lnTo>
                    <a:pt x="1765300" y="2991485"/>
                  </a:lnTo>
                  <a:lnTo>
                    <a:pt x="1778000" y="2991485"/>
                  </a:lnTo>
                  <a:close/>
                  <a:moveTo>
                    <a:pt x="1752600" y="2991485"/>
                  </a:moveTo>
                  <a:lnTo>
                    <a:pt x="1739900" y="2991485"/>
                  </a:lnTo>
                  <a:lnTo>
                    <a:pt x="1739900" y="2978785"/>
                  </a:lnTo>
                  <a:lnTo>
                    <a:pt x="1752600" y="2978785"/>
                  </a:lnTo>
                  <a:close/>
                  <a:moveTo>
                    <a:pt x="1727200" y="2978785"/>
                  </a:moveTo>
                  <a:lnTo>
                    <a:pt x="1714500" y="2978785"/>
                  </a:lnTo>
                  <a:lnTo>
                    <a:pt x="1714500" y="2966085"/>
                  </a:lnTo>
                  <a:lnTo>
                    <a:pt x="1727200" y="2966085"/>
                  </a:lnTo>
                  <a:close/>
                  <a:moveTo>
                    <a:pt x="1701800" y="2966085"/>
                  </a:moveTo>
                  <a:lnTo>
                    <a:pt x="1689100" y="2966085"/>
                  </a:lnTo>
                  <a:lnTo>
                    <a:pt x="1689100" y="2953385"/>
                  </a:lnTo>
                  <a:lnTo>
                    <a:pt x="1701800" y="2953385"/>
                  </a:lnTo>
                  <a:close/>
                  <a:moveTo>
                    <a:pt x="1676400" y="2953385"/>
                  </a:moveTo>
                  <a:lnTo>
                    <a:pt x="1663700" y="2953385"/>
                  </a:lnTo>
                  <a:lnTo>
                    <a:pt x="1663700" y="2940685"/>
                  </a:lnTo>
                  <a:lnTo>
                    <a:pt x="1676400" y="2940685"/>
                  </a:lnTo>
                  <a:close/>
                  <a:moveTo>
                    <a:pt x="1651000" y="2940685"/>
                  </a:moveTo>
                  <a:lnTo>
                    <a:pt x="1638300" y="2940685"/>
                  </a:lnTo>
                  <a:lnTo>
                    <a:pt x="1638300" y="2927985"/>
                  </a:lnTo>
                  <a:lnTo>
                    <a:pt x="1651000" y="2927985"/>
                  </a:lnTo>
                  <a:close/>
                  <a:moveTo>
                    <a:pt x="1625600" y="2927985"/>
                  </a:moveTo>
                  <a:lnTo>
                    <a:pt x="1612900" y="2927985"/>
                  </a:lnTo>
                  <a:lnTo>
                    <a:pt x="1612900" y="2915285"/>
                  </a:lnTo>
                  <a:lnTo>
                    <a:pt x="1625600" y="2915285"/>
                  </a:lnTo>
                  <a:close/>
                  <a:moveTo>
                    <a:pt x="1600200" y="2915285"/>
                  </a:moveTo>
                  <a:lnTo>
                    <a:pt x="1587500" y="2915285"/>
                  </a:lnTo>
                  <a:lnTo>
                    <a:pt x="1587500" y="2902585"/>
                  </a:lnTo>
                  <a:lnTo>
                    <a:pt x="1600200" y="2902585"/>
                  </a:lnTo>
                  <a:close/>
                  <a:moveTo>
                    <a:pt x="1574800" y="2902585"/>
                  </a:moveTo>
                  <a:lnTo>
                    <a:pt x="1562100" y="2902585"/>
                  </a:lnTo>
                  <a:lnTo>
                    <a:pt x="1562100" y="2889885"/>
                  </a:lnTo>
                  <a:lnTo>
                    <a:pt x="1574800" y="2889885"/>
                  </a:lnTo>
                  <a:close/>
                  <a:moveTo>
                    <a:pt x="1549400" y="2889885"/>
                  </a:moveTo>
                  <a:lnTo>
                    <a:pt x="1536700" y="2889885"/>
                  </a:lnTo>
                  <a:lnTo>
                    <a:pt x="1536700" y="2877185"/>
                  </a:lnTo>
                  <a:lnTo>
                    <a:pt x="1549400" y="2877185"/>
                  </a:lnTo>
                  <a:close/>
                  <a:moveTo>
                    <a:pt x="1524000" y="2877185"/>
                  </a:moveTo>
                  <a:lnTo>
                    <a:pt x="1511300" y="2877185"/>
                  </a:lnTo>
                  <a:lnTo>
                    <a:pt x="1511300" y="2864485"/>
                  </a:lnTo>
                  <a:lnTo>
                    <a:pt x="1524000" y="2864485"/>
                  </a:lnTo>
                  <a:close/>
                  <a:moveTo>
                    <a:pt x="1498600" y="2864485"/>
                  </a:moveTo>
                  <a:lnTo>
                    <a:pt x="1485900" y="2864485"/>
                  </a:lnTo>
                  <a:lnTo>
                    <a:pt x="1485900" y="2851785"/>
                  </a:lnTo>
                  <a:lnTo>
                    <a:pt x="1498600" y="2851785"/>
                  </a:lnTo>
                  <a:close/>
                  <a:moveTo>
                    <a:pt x="1473200" y="2851785"/>
                  </a:moveTo>
                  <a:lnTo>
                    <a:pt x="1460500" y="2851785"/>
                  </a:lnTo>
                  <a:lnTo>
                    <a:pt x="1460500" y="2839085"/>
                  </a:lnTo>
                  <a:lnTo>
                    <a:pt x="1473200" y="2839085"/>
                  </a:lnTo>
                  <a:close/>
                  <a:moveTo>
                    <a:pt x="1447800" y="2839085"/>
                  </a:moveTo>
                  <a:lnTo>
                    <a:pt x="1435100" y="2839085"/>
                  </a:lnTo>
                  <a:lnTo>
                    <a:pt x="1435100" y="2826385"/>
                  </a:lnTo>
                  <a:lnTo>
                    <a:pt x="1447800" y="2826385"/>
                  </a:lnTo>
                  <a:close/>
                  <a:moveTo>
                    <a:pt x="1422400" y="2826385"/>
                  </a:moveTo>
                  <a:lnTo>
                    <a:pt x="1409700" y="2826385"/>
                  </a:lnTo>
                  <a:lnTo>
                    <a:pt x="1409700" y="2813685"/>
                  </a:lnTo>
                  <a:lnTo>
                    <a:pt x="1422400" y="2813685"/>
                  </a:lnTo>
                  <a:close/>
                  <a:moveTo>
                    <a:pt x="1397000" y="2813685"/>
                  </a:moveTo>
                  <a:lnTo>
                    <a:pt x="1384300" y="2813685"/>
                  </a:lnTo>
                  <a:lnTo>
                    <a:pt x="1384300" y="2800985"/>
                  </a:lnTo>
                  <a:lnTo>
                    <a:pt x="1397000" y="2800985"/>
                  </a:lnTo>
                  <a:close/>
                  <a:moveTo>
                    <a:pt x="1371600" y="2800985"/>
                  </a:moveTo>
                  <a:lnTo>
                    <a:pt x="1358900" y="2800985"/>
                  </a:lnTo>
                  <a:lnTo>
                    <a:pt x="1358900" y="2788285"/>
                  </a:lnTo>
                  <a:lnTo>
                    <a:pt x="1371600" y="2788285"/>
                  </a:lnTo>
                  <a:close/>
                  <a:moveTo>
                    <a:pt x="1346200" y="2788285"/>
                  </a:moveTo>
                  <a:lnTo>
                    <a:pt x="1333500" y="2788285"/>
                  </a:lnTo>
                  <a:lnTo>
                    <a:pt x="1333500" y="2775585"/>
                  </a:lnTo>
                  <a:lnTo>
                    <a:pt x="1346200" y="2775585"/>
                  </a:lnTo>
                  <a:close/>
                  <a:moveTo>
                    <a:pt x="1320800" y="2775585"/>
                  </a:moveTo>
                  <a:lnTo>
                    <a:pt x="1308100" y="2775585"/>
                  </a:lnTo>
                  <a:lnTo>
                    <a:pt x="1308100" y="2762885"/>
                  </a:lnTo>
                  <a:lnTo>
                    <a:pt x="1320800" y="2762885"/>
                  </a:lnTo>
                  <a:close/>
                  <a:moveTo>
                    <a:pt x="1295400" y="2762885"/>
                  </a:moveTo>
                  <a:lnTo>
                    <a:pt x="1282700" y="2762885"/>
                  </a:lnTo>
                  <a:lnTo>
                    <a:pt x="1282700" y="2750185"/>
                  </a:lnTo>
                  <a:lnTo>
                    <a:pt x="1295400" y="2750185"/>
                  </a:lnTo>
                  <a:close/>
                  <a:moveTo>
                    <a:pt x="1270000" y="2750185"/>
                  </a:moveTo>
                  <a:lnTo>
                    <a:pt x="1257300" y="2750185"/>
                  </a:lnTo>
                  <a:lnTo>
                    <a:pt x="1257300" y="2737485"/>
                  </a:lnTo>
                  <a:lnTo>
                    <a:pt x="1270000" y="2737485"/>
                  </a:lnTo>
                  <a:close/>
                  <a:moveTo>
                    <a:pt x="1244600" y="2737485"/>
                  </a:moveTo>
                  <a:lnTo>
                    <a:pt x="1231900" y="2737485"/>
                  </a:lnTo>
                  <a:lnTo>
                    <a:pt x="1231900" y="2724785"/>
                  </a:lnTo>
                  <a:lnTo>
                    <a:pt x="1244600" y="2724785"/>
                  </a:lnTo>
                  <a:close/>
                  <a:moveTo>
                    <a:pt x="1219200" y="2724785"/>
                  </a:moveTo>
                  <a:lnTo>
                    <a:pt x="1206500" y="2724785"/>
                  </a:lnTo>
                  <a:lnTo>
                    <a:pt x="1206500" y="2712085"/>
                  </a:lnTo>
                  <a:lnTo>
                    <a:pt x="1219200" y="2712085"/>
                  </a:lnTo>
                  <a:close/>
                  <a:moveTo>
                    <a:pt x="1193800" y="2712085"/>
                  </a:moveTo>
                  <a:lnTo>
                    <a:pt x="1181100" y="2712085"/>
                  </a:lnTo>
                  <a:lnTo>
                    <a:pt x="1181100" y="2699385"/>
                  </a:lnTo>
                  <a:lnTo>
                    <a:pt x="1193800" y="2699385"/>
                  </a:lnTo>
                  <a:close/>
                  <a:moveTo>
                    <a:pt x="1168400" y="2699385"/>
                  </a:moveTo>
                  <a:lnTo>
                    <a:pt x="1155700" y="2699385"/>
                  </a:lnTo>
                  <a:lnTo>
                    <a:pt x="1155700" y="2686685"/>
                  </a:lnTo>
                  <a:lnTo>
                    <a:pt x="1168400" y="2686685"/>
                  </a:lnTo>
                  <a:close/>
                  <a:moveTo>
                    <a:pt x="1143000" y="2686685"/>
                  </a:moveTo>
                  <a:lnTo>
                    <a:pt x="1130300" y="2686685"/>
                  </a:lnTo>
                  <a:lnTo>
                    <a:pt x="1130300" y="2673985"/>
                  </a:lnTo>
                  <a:lnTo>
                    <a:pt x="1143000" y="2673985"/>
                  </a:lnTo>
                  <a:close/>
                  <a:moveTo>
                    <a:pt x="1117600" y="2673985"/>
                  </a:moveTo>
                  <a:lnTo>
                    <a:pt x="1104900" y="2673985"/>
                  </a:lnTo>
                  <a:lnTo>
                    <a:pt x="1104900" y="2661285"/>
                  </a:lnTo>
                  <a:lnTo>
                    <a:pt x="1117600" y="2661285"/>
                  </a:lnTo>
                  <a:close/>
                  <a:moveTo>
                    <a:pt x="1092200" y="2661285"/>
                  </a:moveTo>
                  <a:lnTo>
                    <a:pt x="1079500" y="2661285"/>
                  </a:lnTo>
                  <a:lnTo>
                    <a:pt x="1079500" y="2648585"/>
                  </a:lnTo>
                  <a:lnTo>
                    <a:pt x="1092200" y="2648585"/>
                  </a:lnTo>
                  <a:close/>
                  <a:moveTo>
                    <a:pt x="1066800" y="2648585"/>
                  </a:moveTo>
                  <a:lnTo>
                    <a:pt x="1054100" y="2648585"/>
                  </a:lnTo>
                  <a:lnTo>
                    <a:pt x="1054100" y="2635885"/>
                  </a:lnTo>
                  <a:lnTo>
                    <a:pt x="1066800" y="2635885"/>
                  </a:lnTo>
                  <a:close/>
                  <a:moveTo>
                    <a:pt x="1041400" y="2635885"/>
                  </a:moveTo>
                  <a:lnTo>
                    <a:pt x="1028700" y="2635885"/>
                  </a:lnTo>
                  <a:lnTo>
                    <a:pt x="1028700" y="2623185"/>
                  </a:lnTo>
                  <a:lnTo>
                    <a:pt x="1041400" y="2623185"/>
                  </a:lnTo>
                  <a:close/>
                  <a:moveTo>
                    <a:pt x="1016000" y="2623185"/>
                  </a:moveTo>
                  <a:lnTo>
                    <a:pt x="1003300" y="2623185"/>
                  </a:lnTo>
                  <a:lnTo>
                    <a:pt x="1003300" y="2610485"/>
                  </a:lnTo>
                  <a:lnTo>
                    <a:pt x="1016000" y="2610485"/>
                  </a:lnTo>
                  <a:close/>
                  <a:moveTo>
                    <a:pt x="990600" y="2610485"/>
                  </a:moveTo>
                  <a:lnTo>
                    <a:pt x="977900" y="2610485"/>
                  </a:lnTo>
                  <a:lnTo>
                    <a:pt x="977900" y="2597785"/>
                  </a:lnTo>
                  <a:lnTo>
                    <a:pt x="990600" y="2597785"/>
                  </a:lnTo>
                  <a:close/>
                  <a:moveTo>
                    <a:pt x="965200" y="2597785"/>
                  </a:moveTo>
                  <a:lnTo>
                    <a:pt x="952500" y="2597785"/>
                  </a:lnTo>
                  <a:lnTo>
                    <a:pt x="952500" y="2585085"/>
                  </a:lnTo>
                  <a:lnTo>
                    <a:pt x="965200" y="2585085"/>
                  </a:lnTo>
                  <a:close/>
                  <a:moveTo>
                    <a:pt x="939800" y="2585085"/>
                  </a:moveTo>
                  <a:lnTo>
                    <a:pt x="927100" y="2585085"/>
                  </a:lnTo>
                  <a:lnTo>
                    <a:pt x="927100" y="2572385"/>
                  </a:lnTo>
                  <a:lnTo>
                    <a:pt x="939800" y="2572385"/>
                  </a:lnTo>
                  <a:close/>
                  <a:moveTo>
                    <a:pt x="914400" y="2572385"/>
                  </a:moveTo>
                  <a:lnTo>
                    <a:pt x="901700" y="2572385"/>
                  </a:lnTo>
                  <a:lnTo>
                    <a:pt x="901700" y="2559685"/>
                  </a:lnTo>
                  <a:lnTo>
                    <a:pt x="914400" y="2559685"/>
                  </a:lnTo>
                  <a:close/>
                  <a:moveTo>
                    <a:pt x="889000" y="2559685"/>
                  </a:moveTo>
                  <a:lnTo>
                    <a:pt x="876300" y="2559685"/>
                  </a:lnTo>
                  <a:lnTo>
                    <a:pt x="876300" y="2546985"/>
                  </a:lnTo>
                  <a:lnTo>
                    <a:pt x="889000" y="2546985"/>
                  </a:lnTo>
                  <a:close/>
                  <a:moveTo>
                    <a:pt x="863600" y="2546985"/>
                  </a:moveTo>
                  <a:lnTo>
                    <a:pt x="850900" y="2546985"/>
                  </a:lnTo>
                  <a:lnTo>
                    <a:pt x="850900" y="2534285"/>
                  </a:lnTo>
                  <a:lnTo>
                    <a:pt x="863600" y="2534285"/>
                  </a:lnTo>
                  <a:close/>
                  <a:moveTo>
                    <a:pt x="838200" y="2534285"/>
                  </a:moveTo>
                  <a:lnTo>
                    <a:pt x="825500" y="2534285"/>
                  </a:lnTo>
                  <a:lnTo>
                    <a:pt x="825500" y="2521585"/>
                  </a:lnTo>
                  <a:lnTo>
                    <a:pt x="838200" y="2521585"/>
                  </a:lnTo>
                  <a:close/>
                  <a:moveTo>
                    <a:pt x="812800" y="2521585"/>
                  </a:moveTo>
                  <a:lnTo>
                    <a:pt x="800100" y="2521585"/>
                  </a:lnTo>
                  <a:lnTo>
                    <a:pt x="800100" y="2508885"/>
                  </a:lnTo>
                  <a:lnTo>
                    <a:pt x="812800" y="2508885"/>
                  </a:lnTo>
                  <a:close/>
                  <a:moveTo>
                    <a:pt x="787400" y="2508885"/>
                  </a:moveTo>
                  <a:lnTo>
                    <a:pt x="774700" y="2508885"/>
                  </a:lnTo>
                  <a:lnTo>
                    <a:pt x="774700" y="2496185"/>
                  </a:lnTo>
                  <a:lnTo>
                    <a:pt x="787400" y="2496185"/>
                  </a:lnTo>
                  <a:close/>
                  <a:moveTo>
                    <a:pt x="762000" y="2496185"/>
                  </a:moveTo>
                  <a:lnTo>
                    <a:pt x="749300" y="2496185"/>
                  </a:lnTo>
                  <a:lnTo>
                    <a:pt x="749300" y="2483485"/>
                  </a:lnTo>
                  <a:lnTo>
                    <a:pt x="762000" y="2483485"/>
                  </a:lnTo>
                  <a:close/>
                  <a:moveTo>
                    <a:pt x="736600" y="2483485"/>
                  </a:moveTo>
                  <a:lnTo>
                    <a:pt x="723900" y="2483485"/>
                  </a:lnTo>
                  <a:lnTo>
                    <a:pt x="723900" y="2470785"/>
                  </a:lnTo>
                  <a:lnTo>
                    <a:pt x="736600" y="2470785"/>
                  </a:lnTo>
                  <a:close/>
                  <a:moveTo>
                    <a:pt x="711200" y="2470785"/>
                  </a:moveTo>
                  <a:lnTo>
                    <a:pt x="698500" y="2470785"/>
                  </a:lnTo>
                  <a:lnTo>
                    <a:pt x="698500" y="2458085"/>
                  </a:lnTo>
                  <a:lnTo>
                    <a:pt x="711200" y="2458085"/>
                  </a:lnTo>
                  <a:close/>
                  <a:moveTo>
                    <a:pt x="685800" y="2458085"/>
                  </a:moveTo>
                  <a:lnTo>
                    <a:pt x="673100" y="2458085"/>
                  </a:lnTo>
                  <a:lnTo>
                    <a:pt x="673100" y="2445385"/>
                  </a:lnTo>
                  <a:lnTo>
                    <a:pt x="685800" y="2445385"/>
                  </a:lnTo>
                  <a:close/>
                  <a:moveTo>
                    <a:pt x="660400" y="2445385"/>
                  </a:moveTo>
                  <a:lnTo>
                    <a:pt x="647700" y="2445385"/>
                  </a:lnTo>
                  <a:lnTo>
                    <a:pt x="647700" y="2432685"/>
                  </a:lnTo>
                  <a:lnTo>
                    <a:pt x="660400" y="2432685"/>
                  </a:lnTo>
                  <a:close/>
                  <a:moveTo>
                    <a:pt x="635000" y="2432685"/>
                  </a:moveTo>
                  <a:lnTo>
                    <a:pt x="622300" y="2432685"/>
                  </a:lnTo>
                  <a:lnTo>
                    <a:pt x="622300" y="2419985"/>
                  </a:lnTo>
                  <a:lnTo>
                    <a:pt x="635000" y="2419985"/>
                  </a:lnTo>
                  <a:close/>
                  <a:moveTo>
                    <a:pt x="609600" y="2419985"/>
                  </a:moveTo>
                  <a:lnTo>
                    <a:pt x="596900" y="2419985"/>
                  </a:lnTo>
                  <a:lnTo>
                    <a:pt x="596900" y="2407285"/>
                  </a:lnTo>
                  <a:lnTo>
                    <a:pt x="609600" y="2407285"/>
                  </a:lnTo>
                  <a:close/>
                  <a:moveTo>
                    <a:pt x="584200" y="2407285"/>
                  </a:moveTo>
                  <a:lnTo>
                    <a:pt x="571500" y="2407285"/>
                  </a:lnTo>
                  <a:lnTo>
                    <a:pt x="571500" y="2394585"/>
                  </a:lnTo>
                  <a:lnTo>
                    <a:pt x="584200" y="2394585"/>
                  </a:lnTo>
                  <a:close/>
                  <a:moveTo>
                    <a:pt x="558800" y="2394585"/>
                  </a:moveTo>
                  <a:lnTo>
                    <a:pt x="546100" y="2394585"/>
                  </a:lnTo>
                  <a:lnTo>
                    <a:pt x="546100" y="2381885"/>
                  </a:lnTo>
                  <a:lnTo>
                    <a:pt x="558800" y="2381885"/>
                  </a:lnTo>
                  <a:close/>
                  <a:moveTo>
                    <a:pt x="533400" y="2381885"/>
                  </a:moveTo>
                  <a:lnTo>
                    <a:pt x="520700" y="2381885"/>
                  </a:lnTo>
                  <a:lnTo>
                    <a:pt x="520700" y="2369185"/>
                  </a:lnTo>
                  <a:lnTo>
                    <a:pt x="533400" y="2369185"/>
                  </a:lnTo>
                  <a:close/>
                  <a:moveTo>
                    <a:pt x="508000" y="2369185"/>
                  </a:moveTo>
                  <a:lnTo>
                    <a:pt x="495300" y="2369185"/>
                  </a:lnTo>
                  <a:lnTo>
                    <a:pt x="495300" y="2356485"/>
                  </a:lnTo>
                  <a:lnTo>
                    <a:pt x="508000" y="2356485"/>
                  </a:lnTo>
                  <a:close/>
                  <a:moveTo>
                    <a:pt x="482600" y="2356485"/>
                  </a:moveTo>
                  <a:lnTo>
                    <a:pt x="469900" y="2356485"/>
                  </a:lnTo>
                  <a:lnTo>
                    <a:pt x="469900" y="2343785"/>
                  </a:lnTo>
                  <a:lnTo>
                    <a:pt x="482600" y="2343785"/>
                  </a:lnTo>
                  <a:close/>
                  <a:moveTo>
                    <a:pt x="457200" y="2343785"/>
                  </a:moveTo>
                  <a:lnTo>
                    <a:pt x="444500" y="2343785"/>
                  </a:lnTo>
                  <a:lnTo>
                    <a:pt x="444500" y="2331085"/>
                  </a:lnTo>
                  <a:lnTo>
                    <a:pt x="457200" y="2331085"/>
                  </a:lnTo>
                  <a:close/>
                  <a:moveTo>
                    <a:pt x="431800" y="2331085"/>
                  </a:moveTo>
                  <a:lnTo>
                    <a:pt x="419100" y="2331085"/>
                  </a:lnTo>
                  <a:lnTo>
                    <a:pt x="419100" y="2318385"/>
                  </a:lnTo>
                  <a:lnTo>
                    <a:pt x="431800" y="2318385"/>
                  </a:lnTo>
                  <a:close/>
                  <a:moveTo>
                    <a:pt x="406400" y="2318385"/>
                  </a:moveTo>
                  <a:lnTo>
                    <a:pt x="393700" y="2318385"/>
                  </a:lnTo>
                  <a:lnTo>
                    <a:pt x="393700" y="2305685"/>
                  </a:lnTo>
                  <a:lnTo>
                    <a:pt x="406400" y="2305685"/>
                  </a:lnTo>
                  <a:close/>
                  <a:moveTo>
                    <a:pt x="381000" y="2305685"/>
                  </a:moveTo>
                  <a:lnTo>
                    <a:pt x="368300" y="2305685"/>
                  </a:lnTo>
                  <a:lnTo>
                    <a:pt x="368300" y="2292985"/>
                  </a:lnTo>
                  <a:lnTo>
                    <a:pt x="381000" y="2292985"/>
                  </a:lnTo>
                  <a:close/>
                  <a:moveTo>
                    <a:pt x="355600" y="2292985"/>
                  </a:moveTo>
                  <a:lnTo>
                    <a:pt x="342900" y="2292985"/>
                  </a:lnTo>
                  <a:lnTo>
                    <a:pt x="342900" y="2280285"/>
                  </a:lnTo>
                  <a:lnTo>
                    <a:pt x="355600" y="2280285"/>
                  </a:lnTo>
                  <a:close/>
                  <a:moveTo>
                    <a:pt x="330200" y="2280285"/>
                  </a:moveTo>
                  <a:lnTo>
                    <a:pt x="317500" y="2280285"/>
                  </a:lnTo>
                  <a:lnTo>
                    <a:pt x="317500" y="2267585"/>
                  </a:lnTo>
                  <a:lnTo>
                    <a:pt x="330200" y="2267585"/>
                  </a:lnTo>
                  <a:close/>
                  <a:moveTo>
                    <a:pt x="304800" y="2267585"/>
                  </a:moveTo>
                  <a:lnTo>
                    <a:pt x="292100" y="2267585"/>
                  </a:lnTo>
                  <a:lnTo>
                    <a:pt x="292100" y="2254885"/>
                  </a:lnTo>
                  <a:lnTo>
                    <a:pt x="304800" y="2254885"/>
                  </a:lnTo>
                  <a:close/>
                  <a:moveTo>
                    <a:pt x="279400" y="2254885"/>
                  </a:moveTo>
                  <a:lnTo>
                    <a:pt x="266700" y="2254885"/>
                  </a:lnTo>
                  <a:lnTo>
                    <a:pt x="266700" y="2242185"/>
                  </a:lnTo>
                  <a:lnTo>
                    <a:pt x="279400" y="2242185"/>
                  </a:lnTo>
                  <a:close/>
                  <a:moveTo>
                    <a:pt x="254000" y="2242185"/>
                  </a:moveTo>
                  <a:lnTo>
                    <a:pt x="241300" y="2242185"/>
                  </a:lnTo>
                  <a:lnTo>
                    <a:pt x="241300" y="2229485"/>
                  </a:lnTo>
                  <a:lnTo>
                    <a:pt x="254000" y="2229485"/>
                  </a:lnTo>
                  <a:close/>
                  <a:moveTo>
                    <a:pt x="228600" y="2229485"/>
                  </a:moveTo>
                  <a:lnTo>
                    <a:pt x="215900" y="2229485"/>
                  </a:lnTo>
                  <a:lnTo>
                    <a:pt x="215900" y="2216785"/>
                  </a:lnTo>
                  <a:lnTo>
                    <a:pt x="228600" y="2216785"/>
                  </a:lnTo>
                  <a:close/>
                  <a:moveTo>
                    <a:pt x="203200" y="2216785"/>
                  </a:moveTo>
                  <a:lnTo>
                    <a:pt x="190500" y="2216785"/>
                  </a:lnTo>
                  <a:lnTo>
                    <a:pt x="190500" y="2204085"/>
                  </a:lnTo>
                  <a:lnTo>
                    <a:pt x="203200" y="2204085"/>
                  </a:lnTo>
                  <a:close/>
                  <a:moveTo>
                    <a:pt x="177800" y="2204085"/>
                  </a:moveTo>
                  <a:lnTo>
                    <a:pt x="165100" y="2204085"/>
                  </a:lnTo>
                  <a:lnTo>
                    <a:pt x="165100" y="2191385"/>
                  </a:lnTo>
                  <a:lnTo>
                    <a:pt x="177800" y="2191385"/>
                  </a:lnTo>
                  <a:close/>
                  <a:moveTo>
                    <a:pt x="152400" y="2191385"/>
                  </a:moveTo>
                  <a:lnTo>
                    <a:pt x="139700" y="2191385"/>
                  </a:lnTo>
                  <a:lnTo>
                    <a:pt x="139700" y="2178685"/>
                  </a:lnTo>
                  <a:lnTo>
                    <a:pt x="152400" y="2178685"/>
                  </a:lnTo>
                  <a:close/>
                  <a:moveTo>
                    <a:pt x="127000" y="2178685"/>
                  </a:moveTo>
                  <a:lnTo>
                    <a:pt x="114300" y="2178685"/>
                  </a:lnTo>
                  <a:lnTo>
                    <a:pt x="114300" y="2165985"/>
                  </a:lnTo>
                  <a:lnTo>
                    <a:pt x="127000" y="2165985"/>
                  </a:lnTo>
                  <a:close/>
                  <a:moveTo>
                    <a:pt x="101600" y="2165985"/>
                  </a:moveTo>
                  <a:lnTo>
                    <a:pt x="88900" y="2165985"/>
                  </a:lnTo>
                  <a:lnTo>
                    <a:pt x="88900" y="2153285"/>
                  </a:lnTo>
                  <a:lnTo>
                    <a:pt x="101600" y="2153285"/>
                  </a:lnTo>
                  <a:close/>
                  <a:moveTo>
                    <a:pt x="76200" y="2153285"/>
                  </a:moveTo>
                  <a:lnTo>
                    <a:pt x="63500" y="2153285"/>
                  </a:lnTo>
                  <a:lnTo>
                    <a:pt x="63500" y="2140585"/>
                  </a:lnTo>
                  <a:lnTo>
                    <a:pt x="76200" y="2140585"/>
                  </a:lnTo>
                  <a:close/>
                  <a:moveTo>
                    <a:pt x="50800" y="2140585"/>
                  </a:moveTo>
                  <a:lnTo>
                    <a:pt x="38100" y="2140585"/>
                  </a:lnTo>
                  <a:lnTo>
                    <a:pt x="38100" y="2127885"/>
                  </a:lnTo>
                  <a:lnTo>
                    <a:pt x="50800" y="2127885"/>
                  </a:lnTo>
                  <a:close/>
                  <a:moveTo>
                    <a:pt x="25400" y="2127885"/>
                  </a:moveTo>
                  <a:lnTo>
                    <a:pt x="12700" y="2127885"/>
                  </a:lnTo>
                  <a:lnTo>
                    <a:pt x="12700" y="2115185"/>
                  </a:lnTo>
                  <a:lnTo>
                    <a:pt x="25400" y="2115185"/>
                  </a:lnTo>
                  <a:close/>
                  <a:moveTo>
                    <a:pt x="0" y="2115185"/>
                  </a:moveTo>
                  <a:lnTo>
                    <a:pt x="1985899" y="2115185"/>
                  </a:lnTo>
                  <a:cubicBezTo>
                    <a:pt x="1982343" y="2115185"/>
                    <a:pt x="1979549" y="2112391"/>
                    <a:pt x="1979549" y="2108835"/>
                  </a:cubicBezTo>
                  <a:lnTo>
                    <a:pt x="1979549" y="2104136"/>
                  </a:lnTo>
                  <a:lnTo>
                    <a:pt x="1992249" y="2104136"/>
                  </a:lnTo>
                  <a:lnTo>
                    <a:pt x="1992249" y="2108835"/>
                  </a:lnTo>
                  <a:lnTo>
                    <a:pt x="1985899" y="2108835"/>
                  </a:lnTo>
                  <a:lnTo>
                    <a:pt x="1985899" y="2102485"/>
                  </a:lnTo>
                  <a:lnTo>
                    <a:pt x="1993900" y="2102485"/>
                  </a:lnTo>
                  <a:close/>
                  <a:moveTo>
                    <a:pt x="1979549" y="3983736"/>
                  </a:moveTo>
                  <a:lnTo>
                    <a:pt x="1979549" y="3971036"/>
                  </a:lnTo>
                  <a:lnTo>
                    <a:pt x="1992249" y="3971036"/>
                  </a:lnTo>
                  <a:lnTo>
                    <a:pt x="1992249" y="3983736"/>
                  </a:lnTo>
                  <a:close/>
                  <a:moveTo>
                    <a:pt x="1992249" y="3958336"/>
                  </a:moveTo>
                  <a:lnTo>
                    <a:pt x="1992249" y="3945636"/>
                  </a:lnTo>
                  <a:lnTo>
                    <a:pt x="1992249" y="3958336"/>
                  </a:lnTo>
                  <a:close/>
                  <a:moveTo>
                    <a:pt x="1992249" y="3932936"/>
                  </a:moveTo>
                  <a:lnTo>
                    <a:pt x="1992249" y="3920236"/>
                  </a:lnTo>
                  <a:lnTo>
                    <a:pt x="1992249" y="3932936"/>
                  </a:lnTo>
                  <a:close/>
                  <a:moveTo>
                    <a:pt x="1992249" y="3907536"/>
                  </a:moveTo>
                  <a:lnTo>
                    <a:pt x="1992249" y="3894836"/>
                  </a:lnTo>
                  <a:lnTo>
                    <a:pt x="1992249" y="3907536"/>
                  </a:lnTo>
                  <a:close/>
                  <a:moveTo>
                    <a:pt x="1992249" y="3882136"/>
                  </a:moveTo>
                  <a:lnTo>
                    <a:pt x="1992249" y="3869436"/>
                  </a:lnTo>
                  <a:lnTo>
                    <a:pt x="1992249" y="3882136"/>
                  </a:lnTo>
                  <a:close/>
                  <a:moveTo>
                    <a:pt x="1992249" y="3856736"/>
                  </a:moveTo>
                  <a:lnTo>
                    <a:pt x="1992249" y="3844036"/>
                  </a:lnTo>
                  <a:lnTo>
                    <a:pt x="1992249" y="3856736"/>
                  </a:lnTo>
                  <a:close/>
                  <a:moveTo>
                    <a:pt x="1992249" y="3831336"/>
                  </a:moveTo>
                  <a:lnTo>
                    <a:pt x="1992249" y="3818636"/>
                  </a:lnTo>
                  <a:lnTo>
                    <a:pt x="1992249" y="3831336"/>
                  </a:lnTo>
                  <a:close/>
                  <a:moveTo>
                    <a:pt x="1992249" y="3805936"/>
                  </a:moveTo>
                  <a:lnTo>
                    <a:pt x="1992249" y="3793236"/>
                  </a:lnTo>
                  <a:lnTo>
                    <a:pt x="1992249" y="3805936"/>
                  </a:lnTo>
                  <a:close/>
                  <a:moveTo>
                    <a:pt x="1992249" y="3780536"/>
                  </a:moveTo>
                  <a:lnTo>
                    <a:pt x="1992249" y="3767836"/>
                  </a:lnTo>
                  <a:lnTo>
                    <a:pt x="1992249" y="3780536"/>
                  </a:lnTo>
                  <a:close/>
                  <a:moveTo>
                    <a:pt x="1992249" y="3755136"/>
                  </a:moveTo>
                  <a:lnTo>
                    <a:pt x="1992249" y="3742436"/>
                  </a:lnTo>
                  <a:lnTo>
                    <a:pt x="1992249" y="3755136"/>
                  </a:lnTo>
                  <a:close/>
                  <a:moveTo>
                    <a:pt x="1992249" y="3729736"/>
                  </a:moveTo>
                  <a:lnTo>
                    <a:pt x="1992249" y="3717036"/>
                  </a:lnTo>
                  <a:lnTo>
                    <a:pt x="1992249" y="3729736"/>
                  </a:lnTo>
                  <a:close/>
                  <a:moveTo>
                    <a:pt x="1992249" y="3704336"/>
                  </a:moveTo>
                  <a:lnTo>
                    <a:pt x="1992249" y="3691636"/>
                  </a:lnTo>
                  <a:lnTo>
                    <a:pt x="1992249" y="3704336"/>
                  </a:lnTo>
                  <a:close/>
                  <a:moveTo>
                    <a:pt x="1992249" y="3678936"/>
                  </a:moveTo>
                  <a:lnTo>
                    <a:pt x="1992249" y="3666236"/>
                  </a:lnTo>
                  <a:lnTo>
                    <a:pt x="1992249" y="3678936"/>
                  </a:lnTo>
                  <a:close/>
                  <a:moveTo>
                    <a:pt x="1992249" y="3653536"/>
                  </a:moveTo>
                  <a:lnTo>
                    <a:pt x="1992249" y="3640836"/>
                  </a:lnTo>
                  <a:lnTo>
                    <a:pt x="1992249" y="3653536"/>
                  </a:lnTo>
                  <a:close/>
                  <a:moveTo>
                    <a:pt x="1992249" y="3628136"/>
                  </a:moveTo>
                  <a:lnTo>
                    <a:pt x="1992249" y="3615436"/>
                  </a:lnTo>
                  <a:lnTo>
                    <a:pt x="1992249" y="3628136"/>
                  </a:lnTo>
                  <a:close/>
                  <a:moveTo>
                    <a:pt x="1992249" y="3602736"/>
                  </a:moveTo>
                  <a:lnTo>
                    <a:pt x="1992249" y="3590036"/>
                  </a:lnTo>
                  <a:lnTo>
                    <a:pt x="1992249" y="3602736"/>
                  </a:lnTo>
                  <a:close/>
                  <a:moveTo>
                    <a:pt x="1992249" y="3577336"/>
                  </a:moveTo>
                  <a:lnTo>
                    <a:pt x="1992249" y="3564636"/>
                  </a:lnTo>
                  <a:lnTo>
                    <a:pt x="1992249" y="3577336"/>
                  </a:lnTo>
                  <a:close/>
                  <a:moveTo>
                    <a:pt x="1992249" y="3551936"/>
                  </a:moveTo>
                  <a:lnTo>
                    <a:pt x="1992249" y="3539236"/>
                  </a:lnTo>
                  <a:lnTo>
                    <a:pt x="1992249" y="3551936"/>
                  </a:lnTo>
                  <a:close/>
                  <a:moveTo>
                    <a:pt x="1992249" y="3526536"/>
                  </a:moveTo>
                  <a:lnTo>
                    <a:pt x="1992249" y="3513836"/>
                  </a:lnTo>
                  <a:lnTo>
                    <a:pt x="1992249" y="3526536"/>
                  </a:lnTo>
                  <a:close/>
                  <a:moveTo>
                    <a:pt x="1992249" y="3501136"/>
                  </a:moveTo>
                  <a:lnTo>
                    <a:pt x="1992249" y="3488436"/>
                  </a:lnTo>
                  <a:lnTo>
                    <a:pt x="1992249" y="3501136"/>
                  </a:lnTo>
                  <a:close/>
                  <a:moveTo>
                    <a:pt x="1992249" y="3475736"/>
                  </a:moveTo>
                  <a:lnTo>
                    <a:pt x="1992249" y="3463036"/>
                  </a:lnTo>
                  <a:lnTo>
                    <a:pt x="1992249" y="3475736"/>
                  </a:lnTo>
                  <a:close/>
                  <a:moveTo>
                    <a:pt x="1992249" y="3450336"/>
                  </a:moveTo>
                  <a:lnTo>
                    <a:pt x="1992249" y="3437636"/>
                  </a:lnTo>
                  <a:lnTo>
                    <a:pt x="1992249" y="3450336"/>
                  </a:lnTo>
                  <a:close/>
                  <a:moveTo>
                    <a:pt x="1992249" y="3424936"/>
                  </a:moveTo>
                  <a:lnTo>
                    <a:pt x="1992249" y="3412236"/>
                  </a:lnTo>
                  <a:lnTo>
                    <a:pt x="1992249" y="3424936"/>
                  </a:lnTo>
                  <a:close/>
                  <a:moveTo>
                    <a:pt x="1992249" y="3399536"/>
                  </a:moveTo>
                  <a:lnTo>
                    <a:pt x="1992249" y="3386836"/>
                  </a:lnTo>
                  <a:lnTo>
                    <a:pt x="1992249" y="3399536"/>
                  </a:lnTo>
                  <a:close/>
                  <a:moveTo>
                    <a:pt x="1992249" y="3374136"/>
                  </a:moveTo>
                  <a:lnTo>
                    <a:pt x="1992249" y="3361436"/>
                  </a:lnTo>
                  <a:lnTo>
                    <a:pt x="1992249" y="3374136"/>
                  </a:lnTo>
                  <a:close/>
                  <a:moveTo>
                    <a:pt x="1992249" y="3348736"/>
                  </a:moveTo>
                  <a:lnTo>
                    <a:pt x="1992249" y="3336036"/>
                  </a:lnTo>
                  <a:lnTo>
                    <a:pt x="1992249" y="3348736"/>
                  </a:lnTo>
                  <a:close/>
                  <a:moveTo>
                    <a:pt x="1992249" y="3323336"/>
                  </a:moveTo>
                  <a:lnTo>
                    <a:pt x="1992249" y="3310636"/>
                  </a:lnTo>
                  <a:lnTo>
                    <a:pt x="1992249" y="3323336"/>
                  </a:lnTo>
                  <a:close/>
                  <a:moveTo>
                    <a:pt x="1992249" y="3297936"/>
                  </a:moveTo>
                  <a:lnTo>
                    <a:pt x="1992249" y="3285236"/>
                  </a:lnTo>
                  <a:lnTo>
                    <a:pt x="1992249" y="3297936"/>
                  </a:lnTo>
                  <a:close/>
                  <a:moveTo>
                    <a:pt x="1992249" y="3272536"/>
                  </a:moveTo>
                  <a:lnTo>
                    <a:pt x="1992249" y="3259836"/>
                  </a:lnTo>
                  <a:lnTo>
                    <a:pt x="1992249" y="3272536"/>
                  </a:lnTo>
                  <a:close/>
                  <a:moveTo>
                    <a:pt x="1992249" y="3247136"/>
                  </a:moveTo>
                  <a:lnTo>
                    <a:pt x="1992249" y="3234436"/>
                  </a:lnTo>
                  <a:lnTo>
                    <a:pt x="1992249" y="3247136"/>
                  </a:lnTo>
                  <a:close/>
                  <a:moveTo>
                    <a:pt x="1992249" y="3221736"/>
                  </a:moveTo>
                  <a:lnTo>
                    <a:pt x="1992249" y="3209036"/>
                  </a:lnTo>
                  <a:lnTo>
                    <a:pt x="1992249" y="3221736"/>
                  </a:lnTo>
                  <a:close/>
                  <a:moveTo>
                    <a:pt x="1992249" y="3196336"/>
                  </a:moveTo>
                  <a:lnTo>
                    <a:pt x="1992249" y="3183636"/>
                  </a:lnTo>
                  <a:lnTo>
                    <a:pt x="1992249" y="3196336"/>
                  </a:lnTo>
                  <a:close/>
                  <a:moveTo>
                    <a:pt x="1992249" y="3170936"/>
                  </a:moveTo>
                  <a:lnTo>
                    <a:pt x="1992249" y="3158236"/>
                  </a:lnTo>
                  <a:lnTo>
                    <a:pt x="1992249" y="3170936"/>
                  </a:lnTo>
                  <a:close/>
                  <a:moveTo>
                    <a:pt x="1992249" y="3145536"/>
                  </a:moveTo>
                  <a:lnTo>
                    <a:pt x="1992249" y="3132836"/>
                  </a:lnTo>
                  <a:lnTo>
                    <a:pt x="1992249" y="3145536"/>
                  </a:lnTo>
                  <a:close/>
                  <a:moveTo>
                    <a:pt x="1992249" y="3120136"/>
                  </a:moveTo>
                  <a:lnTo>
                    <a:pt x="1992249" y="3107436"/>
                  </a:lnTo>
                  <a:lnTo>
                    <a:pt x="1992249" y="3120136"/>
                  </a:lnTo>
                  <a:close/>
                  <a:moveTo>
                    <a:pt x="1992249" y="3094736"/>
                  </a:moveTo>
                  <a:lnTo>
                    <a:pt x="1992249" y="3082036"/>
                  </a:lnTo>
                  <a:lnTo>
                    <a:pt x="1992249" y="3094736"/>
                  </a:lnTo>
                  <a:close/>
                  <a:moveTo>
                    <a:pt x="1992249" y="3069336"/>
                  </a:moveTo>
                  <a:lnTo>
                    <a:pt x="1992249" y="3056636"/>
                  </a:lnTo>
                  <a:lnTo>
                    <a:pt x="1992249" y="3069336"/>
                  </a:lnTo>
                  <a:close/>
                  <a:moveTo>
                    <a:pt x="1992249" y="3043936"/>
                  </a:moveTo>
                  <a:lnTo>
                    <a:pt x="1992249" y="3031236"/>
                  </a:lnTo>
                  <a:lnTo>
                    <a:pt x="1992249" y="3043936"/>
                  </a:lnTo>
                  <a:close/>
                  <a:moveTo>
                    <a:pt x="1992249" y="3018536"/>
                  </a:moveTo>
                  <a:lnTo>
                    <a:pt x="1992249" y="3005836"/>
                  </a:lnTo>
                  <a:lnTo>
                    <a:pt x="1992249" y="3018536"/>
                  </a:lnTo>
                  <a:close/>
                  <a:moveTo>
                    <a:pt x="1992249" y="2993136"/>
                  </a:moveTo>
                  <a:lnTo>
                    <a:pt x="1992249" y="2980436"/>
                  </a:lnTo>
                  <a:lnTo>
                    <a:pt x="1992249" y="2993136"/>
                  </a:lnTo>
                  <a:close/>
                  <a:moveTo>
                    <a:pt x="1992249" y="2967736"/>
                  </a:moveTo>
                  <a:lnTo>
                    <a:pt x="1992249" y="2955036"/>
                  </a:lnTo>
                  <a:lnTo>
                    <a:pt x="1992249" y="2967736"/>
                  </a:lnTo>
                  <a:close/>
                  <a:moveTo>
                    <a:pt x="1992249" y="2942336"/>
                  </a:moveTo>
                  <a:lnTo>
                    <a:pt x="1992249" y="2929636"/>
                  </a:lnTo>
                  <a:lnTo>
                    <a:pt x="1992249" y="2942336"/>
                  </a:lnTo>
                  <a:close/>
                  <a:moveTo>
                    <a:pt x="1992249" y="2916936"/>
                  </a:moveTo>
                  <a:lnTo>
                    <a:pt x="1992249" y="2904236"/>
                  </a:lnTo>
                  <a:lnTo>
                    <a:pt x="1992249" y="2916936"/>
                  </a:lnTo>
                  <a:close/>
                  <a:moveTo>
                    <a:pt x="1992249" y="2891536"/>
                  </a:moveTo>
                  <a:lnTo>
                    <a:pt x="1992249" y="2878836"/>
                  </a:lnTo>
                  <a:lnTo>
                    <a:pt x="1992249" y="2891536"/>
                  </a:lnTo>
                  <a:close/>
                  <a:moveTo>
                    <a:pt x="1992249" y="2866136"/>
                  </a:moveTo>
                  <a:lnTo>
                    <a:pt x="1992249" y="2853436"/>
                  </a:lnTo>
                  <a:lnTo>
                    <a:pt x="1992249" y="2866136"/>
                  </a:lnTo>
                  <a:close/>
                  <a:moveTo>
                    <a:pt x="1992249" y="2840736"/>
                  </a:moveTo>
                  <a:lnTo>
                    <a:pt x="1992249" y="2828036"/>
                  </a:lnTo>
                  <a:lnTo>
                    <a:pt x="1992249" y="2840736"/>
                  </a:lnTo>
                  <a:close/>
                  <a:moveTo>
                    <a:pt x="1992249" y="2815336"/>
                  </a:moveTo>
                  <a:lnTo>
                    <a:pt x="1992249" y="2802636"/>
                  </a:lnTo>
                  <a:lnTo>
                    <a:pt x="1992249" y="2815336"/>
                  </a:lnTo>
                  <a:close/>
                  <a:moveTo>
                    <a:pt x="1992249" y="2789936"/>
                  </a:moveTo>
                  <a:lnTo>
                    <a:pt x="1992249" y="2777236"/>
                  </a:lnTo>
                  <a:lnTo>
                    <a:pt x="1992249" y="2789936"/>
                  </a:lnTo>
                  <a:close/>
                  <a:moveTo>
                    <a:pt x="1992249" y="2764536"/>
                  </a:moveTo>
                  <a:lnTo>
                    <a:pt x="1992249" y="2751836"/>
                  </a:lnTo>
                  <a:lnTo>
                    <a:pt x="1992249" y="2764536"/>
                  </a:lnTo>
                  <a:close/>
                  <a:moveTo>
                    <a:pt x="1992249" y="2739136"/>
                  </a:moveTo>
                  <a:lnTo>
                    <a:pt x="1992249" y="2726436"/>
                  </a:lnTo>
                  <a:lnTo>
                    <a:pt x="1992249" y="2739136"/>
                  </a:lnTo>
                  <a:close/>
                  <a:moveTo>
                    <a:pt x="1992249" y="2713736"/>
                  </a:moveTo>
                  <a:lnTo>
                    <a:pt x="1992249" y="2701036"/>
                  </a:lnTo>
                  <a:lnTo>
                    <a:pt x="1992249" y="2713736"/>
                  </a:lnTo>
                  <a:close/>
                  <a:moveTo>
                    <a:pt x="1992249" y="2688336"/>
                  </a:moveTo>
                  <a:lnTo>
                    <a:pt x="1992249" y="2675636"/>
                  </a:lnTo>
                  <a:lnTo>
                    <a:pt x="1992249" y="2688336"/>
                  </a:lnTo>
                  <a:close/>
                  <a:moveTo>
                    <a:pt x="1992249" y="2662936"/>
                  </a:moveTo>
                  <a:lnTo>
                    <a:pt x="1992249" y="2650236"/>
                  </a:lnTo>
                  <a:lnTo>
                    <a:pt x="1992249" y="2662936"/>
                  </a:lnTo>
                  <a:close/>
                  <a:moveTo>
                    <a:pt x="1992249" y="2637536"/>
                  </a:moveTo>
                  <a:lnTo>
                    <a:pt x="1992249" y="2624836"/>
                  </a:lnTo>
                  <a:lnTo>
                    <a:pt x="1992249" y="2637536"/>
                  </a:lnTo>
                  <a:close/>
                  <a:moveTo>
                    <a:pt x="1992249" y="2612136"/>
                  </a:moveTo>
                  <a:lnTo>
                    <a:pt x="1992249" y="2599436"/>
                  </a:lnTo>
                  <a:lnTo>
                    <a:pt x="1992249" y="2612136"/>
                  </a:lnTo>
                  <a:close/>
                  <a:moveTo>
                    <a:pt x="1992249" y="2586736"/>
                  </a:moveTo>
                  <a:lnTo>
                    <a:pt x="1992249" y="2574036"/>
                  </a:lnTo>
                  <a:lnTo>
                    <a:pt x="1992249" y="2586736"/>
                  </a:lnTo>
                  <a:close/>
                  <a:moveTo>
                    <a:pt x="1992249" y="2561336"/>
                  </a:moveTo>
                  <a:lnTo>
                    <a:pt x="1992249" y="2548636"/>
                  </a:lnTo>
                  <a:lnTo>
                    <a:pt x="1992249" y="2561336"/>
                  </a:lnTo>
                  <a:close/>
                  <a:moveTo>
                    <a:pt x="1992249" y="2535936"/>
                  </a:moveTo>
                  <a:lnTo>
                    <a:pt x="1992249" y="2523236"/>
                  </a:lnTo>
                  <a:lnTo>
                    <a:pt x="1992249" y="2535936"/>
                  </a:lnTo>
                  <a:close/>
                  <a:moveTo>
                    <a:pt x="1992249" y="2510536"/>
                  </a:moveTo>
                  <a:lnTo>
                    <a:pt x="1992249" y="2497836"/>
                  </a:lnTo>
                  <a:lnTo>
                    <a:pt x="1992249" y="2510536"/>
                  </a:lnTo>
                  <a:close/>
                  <a:moveTo>
                    <a:pt x="1992249" y="2485136"/>
                  </a:moveTo>
                  <a:lnTo>
                    <a:pt x="1992249" y="2472436"/>
                  </a:lnTo>
                  <a:lnTo>
                    <a:pt x="1992249" y="2485136"/>
                  </a:lnTo>
                  <a:close/>
                  <a:moveTo>
                    <a:pt x="1992249" y="2459736"/>
                  </a:moveTo>
                  <a:lnTo>
                    <a:pt x="1992249" y="2447036"/>
                  </a:lnTo>
                  <a:lnTo>
                    <a:pt x="1992249" y="2459736"/>
                  </a:lnTo>
                  <a:close/>
                  <a:moveTo>
                    <a:pt x="1992249" y="2434336"/>
                  </a:moveTo>
                  <a:lnTo>
                    <a:pt x="1992249" y="2421636"/>
                  </a:lnTo>
                  <a:lnTo>
                    <a:pt x="1992249" y="2434336"/>
                  </a:lnTo>
                  <a:close/>
                  <a:moveTo>
                    <a:pt x="1992249" y="2408936"/>
                  </a:moveTo>
                  <a:lnTo>
                    <a:pt x="1992249" y="2396236"/>
                  </a:lnTo>
                  <a:lnTo>
                    <a:pt x="1992249" y="2408936"/>
                  </a:lnTo>
                  <a:close/>
                  <a:moveTo>
                    <a:pt x="1992249" y="2383536"/>
                  </a:moveTo>
                  <a:lnTo>
                    <a:pt x="1992249" y="2370836"/>
                  </a:lnTo>
                  <a:lnTo>
                    <a:pt x="1992249" y="2383536"/>
                  </a:lnTo>
                  <a:close/>
                  <a:moveTo>
                    <a:pt x="1992249" y="2358136"/>
                  </a:moveTo>
                  <a:lnTo>
                    <a:pt x="1992249" y="2345436"/>
                  </a:lnTo>
                  <a:lnTo>
                    <a:pt x="1992249" y="2358136"/>
                  </a:lnTo>
                  <a:close/>
                  <a:moveTo>
                    <a:pt x="1992249" y="2332736"/>
                  </a:moveTo>
                  <a:lnTo>
                    <a:pt x="1992249" y="2320036"/>
                  </a:lnTo>
                  <a:lnTo>
                    <a:pt x="1992249" y="2332736"/>
                  </a:lnTo>
                  <a:close/>
                  <a:moveTo>
                    <a:pt x="1992249" y="2307336"/>
                  </a:moveTo>
                  <a:lnTo>
                    <a:pt x="1992249" y="2294636"/>
                  </a:lnTo>
                  <a:lnTo>
                    <a:pt x="1992249" y="2307336"/>
                  </a:lnTo>
                  <a:close/>
                  <a:moveTo>
                    <a:pt x="1992249" y="2281936"/>
                  </a:moveTo>
                  <a:lnTo>
                    <a:pt x="1992249" y="2269236"/>
                  </a:lnTo>
                  <a:lnTo>
                    <a:pt x="1992249" y="2281936"/>
                  </a:lnTo>
                  <a:close/>
                  <a:moveTo>
                    <a:pt x="1992249" y="2256536"/>
                  </a:moveTo>
                  <a:lnTo>
                    <a:pt x="1992249" y="2243836"/>
                  </a:lnTo>
                  <a:lnTo>
                    <a:pt x="1992249" y="2256536"/>
                  </a:lnTo>
                  <a:close/>
                  <a:moveTo>
                    <a:pt x="1992249" y="2231136"/>
                  </a:moveTo>
                  <a:lnTo>
                    <a:pt x="1992249" y="2218436"/>
                  </a:lnTo>
                  <a:lnTo>
                    <a:pt x="1992249" y="2231136"/>
                  </a:lnTo>
                  <a:close/>
                  <a:moveTo>
                    <a:pt x="1992249" y="2205736"/>
                  </a:moveTo>
                  <a:lnTo>
                    <a:pt x="1992249" y="2193036"/>
                  </a:lnTo>
                  <a:lnTo>
                    <a:pt x="1992249" y="2205736"/>
                  </a:lnTo>
                  <a:close/>
                  <a:moveTo>
                    <a:pt x="1992249" y="2180336"/>
                  </a:moveTo>
                  <a:lnTo>
                    <a:pt x="1992249" y="2167636"/>
                  </a:lnTo>
                  <a:lnTo>
                    <a:pt x="1992249" y="2180336"/>
                  </a:lnTo>
                  <a:close/>
                  <a:moveTo>
                    <a:pt x="1992249" y="2154936"/>
                  </a:moveTo>
                  <a:lnTo>
                    <a:pt x="1992249" y="2142236"/>
                  </a:lnTo>
                  <a:lnTo>
                    <a:pt x="1992249" y="2154936"/>
                  </a:lnTo>
                  <a:close/>
                  <a:moveTo>
                    <a:pt x="1992249" y="2129536"/>
                  </a:moveTo>
                  <a:lnTo>
                    <a:pt x="1992249" y="2116836"/>
                  </a:lnTo>
                  <a:lnTo>
                    <a:pt x="1992249" y="2129536"/>
                  </a:lnTo>
                  <a:close/>
                  <a:moveTo>
                    <a:pt x="1992249" y="2104136"/>
                  </a:moveTo>
                  <a:lnTo>
                    <a:pt x="1992249" y="2091436"/>
                  </a:lnTo>
                  <a:lnTo>
                    <a:pt x="1992249" y="2104136"/>
                  </a:lnTo>
                  <a:close/>
                  <a:moveTo>
                    <a:pt x="1992249" y="2078736"/>
                  </a:moveTo>
                  <a:lnTo>
                    <a:pt x="1992249" y="2066036"/>
                  </a:lnTo>
                  <a:lnTo>
                    <a:pt x="1992249" y="2078736"/>
                  </a:lnTo>
                  <a:close/>
                  <a:moveTo>
                    <a:pt x="1992249" y="2053336"/>
                  </a:moveTo>
                  <a:lnTo>
                    <a:pt x="1992249" y="2040636"/>
                  </a:lnTo>
                  <a:lnTo>
                    <a:pt x="1992249" y="2053336"/>
                  </a:lnTo>
                  <a:close/>
                  <a:moveTo>
                    <a:pt x="1992249" y="2027936"/>
                  </a:moveTo>
                  <a:lnTo>
                    <a:pt x="1992249" y="2015236"/>
                  </a:lnTo>
                  <a:lnTo>
                    <a:pt x="1992249" y="2027936"/>
                  </a:lnTo>
                  <a:close/>
                  <a:moveTo>
                    <a:pt x="1992249" y="2002536"/>
                  </a:moveTo>
                  <a:lnTo>
                    <a:pt x="1992249" y="1989836"/>
                  </a:lnTo>
                  <a:lnTo>
                    <a:pt x="1992249" y="2002536"/>
                  </a:lnTo>
                  <a:close/>
                  <a:moveTo>
                    <a:pt x="1992249" y="1977136"/>
                  </a:moveTo>
                  <a:lnTo>
                    <a:pt x="1992249" y="1964436"/>
                  </a:lnTo>
                  <a:lnTo>
                    <a:pt x="1992249" y="1977136"/>
                  </a:lnTo>
                  <a:close/>
                  <a:moveTo>
                    <a:pt x="1992249" y="1951736"/>
                  </a:moveTo>
                  <a:lnTo>
                    <a:pt x="1992249" y="1939036"/>
                  </a:lnTo>
                  <a:lnTo>
                    <a:pt x="1992249" y="1951736"/>
                  </a:lnTo>
                  <a:close/>
                  <a:moveTo>
                    <a:pt x="1992249" y="1926336"/>
                  </a:moveTo>
                  <a:lnTo>
                    <a:pt x="1992249" y="1913636"/>
                  </a:lnTo>
                  <a:lnTo>
                    <a:pt x="1992249" y="1926336"/>
                  </a:lnTo>
                  <a:close/>
                  <a:moveTo>
                    <a:pt x="1992249" y="1900936"/>
                  </a:moveTo>
                  <a:lnTo>
                    <a:pt x="1992249" y="1888236"/>
                  </a:lnTo>
                  <a:lnTo>
                    <a:pt x="1992249" y="1900936"/>
                  </a:lnTo>
                  <a:close/>
                  <a:moveTo>
                    <a:pt x="1992249" y="1875536"/>
                  </a:moveTo>
                  <a:lnTo>
                    <a:pt x="1992249" y="1862836"/>
                  </a:lnTo>
                  <a:lnTo>
                    <a:pt x="1992249" y="1875536"/>
                  </a:lnTo>
                  <a:close/>
                  <a:moveTo>
                    <a:pt x="1992249" y="1850136"/>
                  </a:moveTo>
                  <a:lnTo>
                    <a:pt x="1992249" y="1837436"/>
                  </a:lnTo>
                  <a:lnTo>
                    <a:pt x="1992249" y="1850136"/>
                  </a:lnTo>
                  <a:close/>
                  <a:moveTo>
                    <a:pt x="1992249" y="1824736"/>
                  </a:moveTo>
                  <a:lnTo>
                    <a:pt x="1992249" y="1812036"/>
                  </a:lnTo>
                  <a:lnTo>
                    <a:pt x="1992249" y="1824736"/>
                  </a:lnTo>
                  <a:close/>
                  <a:moveTo>
                    <a:pt x="1992249" y="1799336"/>
                  </a:moveTo>
                  <a:lnTo>
                    <a:pt x="1992249" y="1786636"/>
                  </a:lnTo>
                  <a:lnTo>
                    <a:pt x="1992249" y="1799336"/>
                  </a:lnTo>
                  <a:close/>
                  <a:moveTo>
                    <a:pt x="1992249" y="1773936"/>
                  </a:moveTo>
                  <a:lnTo>
                    <a:pt x="1992249" y="1761236"/>
                  </a:lnTo>
                  <a:lnTo>
                    <a:pt x="1992249" y="1773936"/>
                  </a:lnTo>
                  <a:close/>
                  <a:moveTo>
                    <a:pt x="1992249" y="1748536"/>
                  </a:moveTo>
                  <a:lnTo>
                    <a:pt x="1992249" y="1735836"/>
                  </a:lnTo>
                  <a:lnTo>
                    <a:pt x="1992249" y="1748536"/>
                  </a:lnTo>
                  <a:close/>
                  <a:moveTo>
                    <a:pt x="1992249" y="1723136"/>
                  </a:moveTo>
                  <a:lnTo>
                    <a:pt x="1992249" y="1710436"/>
                  </a:lnTo>
                  <a:lnTo>
                    <a:pt x="1992249" y="1723136"/>
                  </a:lnTo>
                  <a:close/>
                  <a:moveTo>
                    <a:pt x="1992249" y="1697736"/>
                  </a:moveTo>
                  <a:lnTo>
                    <a:pt x="1992249" y="1685036"/>
                  </a:lnTo>
                  <a:lnTo>
                    <a:pt x="1992249" y="1697736"/>
                  </a:lnTo>
                  <a:close/>
                  <a:moveTo>
                    <a:pt x="1992249" y="1672336"/>
                  </a:moveTo>
                  <a:lnTo>
                    <a:pt x="1992249" y="1659636"/>
                  </a:lnTo>
                  <a:lnTo>
                    <a:pt x="1992249" y="1672336"/>
                  </a:lnTo>
                  <a:close/>
                  <a:moveTo>
                    <a:pt x="1992249" y="1646936"/>
                  </a:moveTo>
                  <a:lnTo>
                    <a:pt x="1992249" y="1634236"/>
                  </a:lnTo>
                  <a:lnTo>
                    <a:pt x="1992249" y="1646936"/>
                  </a:lnTo>
                  <a:close/>
                  <a:moveTo>
                    <a:pt x="1992249" y="1621536"/>
                  </a:moveTo>
                  <a:lnTo>
                    <a:pt x="1992249" y="1608836"/>
                  </a:lnTo>
                  <a:lnTo>
                    <a:pt x="1992249" y="1621536"/>
                  </a:lnTo>
                  <a:close/>
                  <a:moveTo>
                    <a:pt x="1992249" y="1596136"/>
                  </a:moveTo>
                  <a:lnTo>
                    <a:pt x="1992249" y="1583436"/>
                  </a:lnTo>
                  <a:lnTo>
                    <a:pt x="1992249" y="1596136"/>
                  </a:lnTo>
                  <a:close/>
                  <a:moveTo>
                    <a:pt x="1992249" y="1570736"/>
                  </a:moveTo>
                  <a:lnTo>
                    <a:pt x="1992249" y="1558036"/>
                  </a:lnTo>
                  <a:lnTo>
                    <a:pt x="1992249" y="1570736"/>
                  </a:lnTo>
                  <a:close/>
                  <a:moveTo>
                    <a:pt x="1992249" y="1545336"/>
                  </a:moveTo>
                  <a:lnTo>
                    <a:pt x="1992249" y="1532636"/>
                  </a:lnTo>
                  <a:lnTo>
                    <a:pt x="1992249" y="1545336"/>
                  </a:lnTo>
                  <a:close/>
                  <a:moveTo>
                    <a:pt x="1992249" y="1519936"/>
                  </a:moveTo>
                  <a:lnTo>
                    <a:pt x="1992249" y="1507236"/>
                  </a:lnTo>
                  <a:lnTo>
                    <a:pt x="1992249" y="1519936"/>
                  </a:lnTo>
                  <a:close/>
                  <a:moveTo>
                    <a:pt x="1992249" y="1494536"/>
                  </a:moveTo>
                  <a:lnTo>
                    <a:pt x="1992249" y="1481836"/>
                  </a:lnTo>
                  <a:lnTo>
                    <a:pt x="1992249" y="1494536"/>
                  </a:lnTo>
                  <a:close/>
                  <a:moveTo>
                    <a:pt x="1992249" y="1469136"/>
                  </a:moveTo>
                  <a:lnTo>
                    <a:pt x="1992249" y="1456436"/>
                  </a:lnTo>
                  <a:lnTo>
                    <a:pt x="1992249" y="1469136"/>
                  </a:lnTo>
                  <a:close/>
                  <a:moveTo>
                    <a:pt x="1992249" y="1443736"/>
                  </a:moveTo>
                  <a:lnTo>
                    <a:pt x="1992249" y="1431036"/>
                  </a:lnTo>
                  <a:lnTo>
                    <a:pt x="1992249" y="1443736"/>
                  </a:lnTo>
                  <a:close/>
                  <a:moveTo>
                    <a:pt x="1992249" y="1418336"/>
                  </a:moveTo>
                  <a:lnTo>
                    <a:pt x="1992249" y="1405636"/>
                  </a:lnTo>
                  <a:lnTo>
                    <a:pt x="1992249" y="1418336"/>
                  </a:lnTo>
                  <a:close/>
                  <a:moveTo>
                    <a:pt x="1992249" y="1392936"/>
                  </a:moveTo>
                  <a:lnTo>
                    <a:pt x="1992249" y="1380236"/>
                  </a:lnTo>
                  <a:lnTo>
                    <a:pt x="1992249" y="1392936"/>
                  </a:lnTo>
                  <a:close/>
                  <a:moveTo>
                    <a:pt x="1992249" y="1367536"/>
                  </a:moveTo>
                  <a:lnTo>
                    <a:pt x="1992249" y="1354836"/>
                  </a:lnTo>
                  <a:lnTo>
                    <a:pt x="1992249" y="1367536"/>
                  </a:lnTo>
                  <a:close/>
                  <a:moveTo>
                    <a:pt x="1992249" y="1342136"/>
                  </a:moveTo>
                  <a:lnTo>
                    <a:pt x="1992249" y="1329436"/>
                  </a:lnTo>
                  <a:lnTo>
                    <a:pt x="1992249" y="1342136"/>
                  </a:lnTo>
                  <a:close/>
                  <a:moveTo>
                    <a:pt x="1992249" y="1316736"/>
                  </a:moveTo>
                  <a:lnTo>
                    <a:pt x="1992249" y="1304036"/>
                  </a:lnTo>
                  <a:lnTo>
                    <a:pt x="1992249" y="1316736"/>
                  </a:lnTo>
                  <a:close/>
                  <a:moveTo>
                    <a:pt x="1992249" y="1291336"/>
                  </a:moveTo>
                  <a:lnTo>
                    <a:pt x="1992249" y="1278636"/>
                  </a:lnTo>
                  <a:lnTo>
                    <a:pt x="1992249" y="1291336"/>
                  </a:lnTo>
                  <a:close/>
                  <a:moveTo>
                    <a:pt x="1992249" y="1265936"/>
                  </a:moveTo>
                  <a:lnTo>
                    <a:pt x="1992249" y="1253236"/>
                  </a:lnTo>
                  <a:lnTo>
                    <a:pt x="1992249" y="1265936"/>
                  </a:lnTo>
                  <a:close/>
                  <a:moveTo>
                    <a:pt x="1992249" y="1240536"/>
                  </a:moveTo>
                  <a:lnTo>
                    <a:pt x="1992249" y="1227836"/>
                  </a:lnTo>
                  <a:lnTo>
                    <a:pt x="1992249" y="1240536"/>
                  </a:lnTo>
                  <a:close/>
                  <a:moveTo>
                    <a:pt x="1992249" y="1215136"/>
                  </a:moveTo>
                  <a:lnTo>
                    <a:pt x="1992249" y="1202436"/>
                  </a:lnTo>
                  <a:lnTo>
                    <a:pt x="1992249" y="1215136"/>
                  </a:lnTo>
                  <a:close/>
                  <a:moveTo>
                    <a:pt x="1992249" y="1189736"/>
                  </a:moveTo>
                  <a:lnTo>
                    <a:pt x="1992249" y="1177036"/>
                  </a:lnTo>
                  <a:lnTo>
                    <a:pt x="1992249" y="1189736"/>
                  </a:lnTo>
                  <a:close/>
                  <a:moveTo>
                    <a:pt x="1992249" y="1164336"/>
                  </a:moveTo>
                  <a:lnTo>
                    <a:pt x="1992249" y="1151636"/>
                  </a:lnTo>
                  <a:lnTo>
                    <a:pt x="1992249" y="1164336"/>
                  </a:lnTo>
                  <a:close/>
                  <a:moveTo>
                    <a:pt x="1992249" y="1138936"/>
                  </a:moveTo>
                  <a:lnTo>
                    <a:pt x="1992249" y="1126236"/>
                  </a:lnTo>
                  <a:lnTo>
                    <a:pt x="1992249" y="1138936"/>
                  </a:lnTo>
                  <a:close/>
                  <a:moveTo>
                    <a:pt x="1992249" y="1113536"/>
                  </a:moveTo>
                  <a:lnTo>
                    <a:pt x="1992249" y="1100836"/>
                  </a:lnTo>
                  <a:lnTo>
                    <a:pt x="1992249" y="1113536"/>
                  </a:lnTo>
                  <a:close/>
                  <a:moveTo>
                    <a:pt x="1992249" y="1088136"/>
                  </a:moveTo>
                  <a:lnTo>
                    <a:pt x="1992249" y="1075436"/>
                  </a:lnTo>
                  <a:lnTo>
                    <a:pt x="1992249" y="1088136"/>
                  </a:lnTo>
                  <a:close/>
                  <a:moveTo>
                    <a:pt x="1992249" y="1062736"/>
                  </a:moveTo>
                  <a:lnTo>
                    <a:pt x="1992249" y="1050036"/>
                  </a:lnTo>
                  <a:lnTo>
                    <a:pt x="1992249" y="1062736"/>
                  </a:lnTo>
                  <a:close/>
                  <a:moveTo>
                    <a:pt x="1992249" y="1037336"/>
                  </a:moveTo>
                  <a:lnTo>
                    <a:pt x="1992249" y="1024636"/>
                  </a:lnTo>
                  <a:lnTo>
                    <a:pt x="1992249" y="1037336"/>
                  </a:lnTo>
                  <a:close/>
                  <a:moveTo>
                    <a:pt x="1992249" y="1011936"/>
                  </a:moveTo>
                  <a:lnTo>
                    <a:pt x="1992249" y="999236"/>
                  </a:lnTo>
                  <a:lnTo>
                    <a:pt x="1992249" y="1011936"/>
                  </a:lnTo>
                  <a:close/>
                  <a:moveTo>
                    <a:pt x="1992249" y="986536"/>
                  </a:moveTo>
                  <a:lnTo>
                    <a:pt x="1992249" y="973836"/>
                  </a:lnTo>
                  <a:lnTo>
                    <a:pt x="1992249" y="986536"/>
                  </a:lnTo>
                  <a:close/>
                  <a:moveTo>
                    <a:pt x="1992249" y="961136"/>
                  </a:moveTo>
                  <a:lnTo>
                    <a:pt x="1992249" y="948436"/>
                  </a:lnTo>
                  <a:lnTo>
                    <a:pt x="1992249" y="961136"/>
                  </a:lnTo>
                  <a:close/>
                  <a:moveTo>
                    <a:pt x="1992249" y="935736"/>
                  </a:moveTo>
                  <a:lnTo>
                    <a:pt x="1992249" y="923036"/>
                  </a:lnTo>
                  <a:lnTo>
                    <a:pt x="1992249" y="935736"/>
                  </a:lnTo>
                  <a:close/>
                  <a:moveTo>
                    <a:pt x="1992249" y="910336"/>
                  </a:moveTo>
                  <a:lnTo>
                    <a:pt x="1992249" y="897636"/>
                  </a:lnTo>
                  <a:lnTo>
                    <a:pt x="1992249" y="910336"/>
                  </a:lnTo>
                  <a:close/>
                  <a:moveTo>
                    <a:pt x="1992249" y="884936"/>
                  </a:moveTo>
                  <a:lnTo>
                    <a:pt x="1992249" y="872236"/>
                  </a:lnTo>
                  <a:lnTo>
                    <a:pt x="1992249" y="884936"/>
                  </a:lnTo>
                  <a:close/>
                  <a:moveTo>
                    <a:pt x="1992249" y="859536"/>
                  </a:moveTo>
                  <a:lnTo>
                    <a:pt x="1992249" y="846836"/>
                  </a:lnTo>
                  <a:lnTo>
                    <a:pt x="1992249" y="859536"/>
                  </a:lnTo>
                  <a:close/>
                  <a:moveTo>
                    <a:pt x="1992249" y="834136"/>
                  </a:moveTo>
                  <a:lnTo>
                    <a:pt x="1992249" y="821436"/>
                  </a:lnTo>
                  <a:lnTo>
                    <a:pt x="1992249" y="834136"/>
                  </a:lnTo>
                  <a:close/>
                  <a:moveTo>
                    <a:pt x="1992249" y="808736"/>
                  </a:moveTo>
                  <a:lnTo>
                    <a:pt x="1992249" y="796036"/>
                  </a:lnTo>
                  <a:lnTo>
                    <a:pt x="1992249" y="808736"/>
                  </a:lnTo>
                  <a:close/>
                  <a:moveTo>
                    <a:pt x="1992249" y="783336"/>
                  </a:moveTo>
                  <a:lnTo>
                    <a:pt x="1992249" y="770636"/>
                  </a:lnTo>
                  <a:lnTo>
                    <a:pt x="1992249" y="783336"/>
                  </a:lnTo>
                  <a:close/>
                  <a:moveTo>
                    <a:pt x="1992249" y="757936"/>
                  </a:moveTo>
                  <a:lnTo>
                    <a:pt x="1992249" y="745236"/>
                  </a:lnTo>
                  <a:lnTo>
                    <a:pt x="1992249" y="757936"/>
                  </a:lnTo>
                  <a:close/>
                  <a:moveTo>
                    <a:pt x="1992249" y="732536"/>
                  </a:moveTo>
                  <a:lnTo>
                    <a:pt x="1992249" y="719836"/>
                  </a:lnTo>
                  <a:lnTo>
                    <a:pt x="1992249" y="732536"/>
                  </a:lnTo>
                  <a:close/>
                  <a:moveTo>
                    <a:pt x="1992249" y="707136"/>
                  </a:moveTo>
                  <a:lnTo>
                    <a:pt x="1992249" y="694436"/>
                  </a:lnTo>
                  <a:lnTo>
                    <a:pt x="1992249" y="707136"/>
                  </a:lnTo>
                  <a:close/>
                  <a:moveTo>
                    <a:pt x="1992249" y="681736"/>
                  </a:moveTo>
                  <a:lnTo>
                    <a:pt x="1992249" y="669036"/>
                  </a:lnTo>
                  <a:lnTo>
                    <a:pt x="1992249" y="681736"/>
                  </a:lnTo>
                  <a:close/>
                  <a:moveTo>
                    <a:pt x="1992249" y="656336"/>
                  </a:moveTo>
                  <a:lnTo>
                    <a:pt x="1992249" y="643636"/>
                  </a:lnTo>
                  <a:lnTo>
                    <a:pt x="1992249" y="656336"/>
                  </a:lnTo>
                  <a:close/>
                  <a:moveTo>
                    <a:pt x="1992249" y="630936"/>
                  </a:moveTo>
                  <a:lnTo>
                    <a:pt x="1992249" y="618236"/>
                  </a:lnTo>
                  <a:lnTo>
                    <a:pt x="1992249" y="630936"/>
                  </a:lnTo>
                  <a:close/>
                  <a:moveTo>
                    <a:pt x="1992249" y="605536"/>
                  </a:moveTo>
                  <a:lnTo>
                    <a:pt x="1992249" y="592836"/>
                  </a:lnTo>
                  <a:lnTo>
                    <a:pt x="1992249" y="605536"/>
                  </a:lnTo>
                  <a:close/>
                  <a:moveTo>
                    <a:pt x="1992249" y="580136"/>
                  </a:moveTo>
                  <a:lnTo>
                    <a:pt x="1992249" y="567436"/>
                  </a:lnTo>
                  <a:lnTo>
                    <a:pt x="1992249" y="580136"/>
                  </a:lnTo>
                  <a:close/>
                  <a:moveTo>
                    <a:pt x="1992249" y="554736"/>
                  </a:moveTo>
                  <a:lnTo>
                    <a:pt x="1992249" y="542036"/>
                  </a:lnTo>
                  <a:lnTo>
                    <a:pt x="1992249" y="554736"/>
                  </a:lnTo>
                  <a:close/>
                  <a:moveTo>
                    <a:pt x="1992249" y="529336"/>
                  </a:moveTo>
                  <a:lnTo>
                    <a:pt x="1992249" y="516636"/>
                  </a:lnTo>
                  <a:lnTo>
                    <a:pt x="1992249" y="529336"/>
                  </a:lnTo>
                  <a:close/>
                  <a:moveTo>
                    <a:pt x="1992249" y="503936"/>
                  </a:moveTo>
                  <a:lnTo>
                    <a:pt x="1992249" y="491236"/>
                  </a:lnTo>
                  <a:lnTo>
                    <a:pt x="1992249" y="503936"/>
                  </a:lnTo>
                  <a:close/>
                  <a:moveTo>
                    <a:pt x="1992249" y="478536"/>
                  </a:moveTo>
                  <a:lnTo>
                    <a:pt x="1992249" y="465836"/>
                  </a:lnTo>
                  <a:lnTo>
                    <a:pt x="1992249" y="478536"/>
                  </a:lnTo>
                  <a:close/>
                  <a:moveTo>
                    <a:pt x="1992249" y="453136"/>
                  </a:moveTo>
                  <a:lnTo>
                    <a:pt x="1992249" y="440436"/>
                  </a:lnTo>
                  <a:lnTo>
                    <a:pt x="1992249" y="453136"/>
                  </a:lnTo>
                  <a:close/>
                  <a:moveTo>
                    <a:pt x="1992249" y="427736"/>
                  </a:moveTo>
                  <a:lnTo>
                    <a:pt x="1992249" y="415036"/>
                  </a:lnTo>
                  <a:lnTo>
                    <a:pt x="1992249" y="427736"/>
                  </a:lnTo>
                  <a:close/>
                  <a:moveTo>
                    <a:pt x="1992249" y="402336"/>
                  </a:moveTo>
                  <a:lnTo>
                    <a:pt x="1992249" y="389636"/>
                  </a:lnTo>
                  <a:lnTo>
                    <a:pt x="1992249" y="402336"/>
                  </a:lnTo>
                  <a:close/>
                  <a:moveTo>
                    <a:pt x="1992249" y="376936"/>
                  </a:moveTo>
                  <a:lnTo>
                    <a:pt x="1992249" y="364236"/>
                  </a:lnTo>
                  <a:lnTo>
                    <a:pt x="1992249" y="376936"/>
                  </a:lnTo>
                  <a:close/>
                  <a:moveTo>
                    <a:pt x="1992249" y="351536"/>
                  </a:moveTo>
                  <a:lnTo>
                    <a:pt x="1992249" y="338836"/>
                  </a:lnTo>
                  <a:lnTo>
                    <a:pt x="1992249" y="351536"/>
                  </a:lnTo>
                  <a:close/>
                  <a:moveTo>
                    <a:pt x="1992249" y="326136"/>
                  </a:moveTo>
                  <a:lnTo>
                    <a:pt x="1992249" y="313436"/>
                  </a:lnTo>
                  <a:lnTo>
                    <a:pt x="1992249" y="326136"/>
                  </a:lnTo>
                  <a:close/>
                  <a:moveTo>
                    <a:pt x="1992249" y="300736"/>
                  </a:moveTo>
                  <a:lnTo>
                    <a:pt x="1992249" y="288036"/>
                  </a:lnTo>
                  <a:lnTo>
                    <a:pt x="1992249" y="300736"/>
                  </a:lnTo>
                  <a:close/>
                  <a:moveTo>
                    <a:pt x="1992249" y="275336"/>
                  </a:moveTo>
                  <a:lnTo>
                    <a:pt x="1992249" y="262636"/>
                  </a:lnTo>
                  <a:lnTo>
                    <a:pt x="1992249" y="275336"/>
                  </a:lnTo>
                  <a:close/>
                  <a:moveTo>
                    <a:pt x="1992249" y="249936"/>
                  </a:moveTo>
                  <a:lnTo>
                    <a:pt x="1992249" y="237236"/>
                  </a:lnTo>
                  <a:lnTo>
                    <a:pt x="1992249" y="249936"/>
                  </a:lnTo>
                  <a:close/>
                  <a:moveTo>
                    <a:pt x="1992249" y="224536"/>
                  </a:moveTo>
                  <a:lnTo>
                    <a:pt x="1992249" y="211836"/>
                  </a:lnTo>
                  <a:lnTo>
                    <a:pt x="1992249" y="224536"/>
                  </a:lnTo>
                  <a:close/>
                  <a:moveTo>
                    <a:pt x="1992249" y="199136"/>
                  </a:moveTo>
                  <a:lnTo>
                    <a:pt x="1992249" y="186436"/>
                  </a:lnTo>
                  <a:lnTo>
                    <a:pt x="1992249" y="199136"/>
                  </a:lnTo>
                  <a:close/>
                  <a:moveTo>
                    <a:pt x="1992249" y="173736"/>
                  </a:moveTo>
                  <a:lnTo>
                    <a:pt x="1992249" y="161036"/>
                  </a:lnTo>
                  <a:lnTo>
                    <a:pt x="1992249" y="173736"/>
                  </a:lnTo>
                  <a:close/>
                  <a:moveTo>
                    <a:pt x="1992249" y="148336"/>
                  </a:moveTo>
                  <a:lnTo>
                    <a:pt x="1992249" y="135636"/>
                  </a:lnTo>
                  <a:lnTo>
                    <a:pt x="1992249" y="148336"/>
                  </a:lnTo>
                  <a:close/>
                  <a:moveTo>
                    <a:pt x="1992249" y="122936"/>
                  </a:moveTo>
                  <a:lnTo>
                    <a:pt x="1992249" y="110236"/>
                  </a:lnTo>
                  <a:lnTo>
                    <a:pt x="1992249" y="122936"/>
                  </a:lnTo>
                  <a:close/>
                  <a:moveTo>
                    <a:pt x="1992249" y="97536"/>
                  </a:moveTo>
                  <a:lnTo>
                    <a:pt x="1992249" y="84836"/>
                  </a:lnTo>
                  <a:lnTo>
                    <a:pt x="1992249" y="97536"/>
                  </a:lnTo>
                  <a:close/>
                  <a:moveTo>
                    <a:pt x="1992249" y="72136"/>
                  </a:moveTo>
                  <a:lnTo>
                    <a:pt x="1992249" y="59436"/>
                  </a:lnTo>
                  <a:lnTo>
                    <a:pt x="1992249" y="72136"/>
                  </a:lnTo>
                  <a:close/>
                  <a:moveTo>
                    <a:pt x="1992249" y="46736"/>
                  </a:moveTo>
                  <a:lnTo>
                    <a:pt x="1992249" y="34036"/>
                  </a:lnTo>
                  <a:lnTo>
                    <a:pt x="1992249" y="46736"/>
                  </a:lnTo>
                  <a:close/>
                  <a:moveTo>
                    <a:pt x="1992249" y="21336"/>
                  </a:moveTo>
                  <a:lnTo>
                    <a:pt x="1992249" y="8636"/>
                  </a:lnTo>
                  <a:lnTo>
                    <a:pt x="1992249" y="21336"/>
                  </a:lnTo>
                  <a:close/>
                  <a:moveTo>
                    <a:pt x="1985899" y="0"/>
                  </a:moveTo>
                  <a:lnTo>
                    <a:pt x="1998599" y="0"/>
                  </a:lnTo>
                  <a:lnTo>
                    <a:pt x="1998599" y="12700"/>
                  </a:lnTo>
                  <a:lnTo>
                    <a:pt x="1985899" y="12700"/>
                  </a:lnTo>
                  <a:close/>
                </a:path>
              </a:pathLst>
            </a:custGeom>
            <a:solidFill>
              <a:srgbClr val="FFFFFF"/>
            </a:solidFill>
          </p:spPr>
          <p:txBody>
            <a:bodyPr/>
            <a:lstStyle/>
            <a:p>
              <a:endParaRPr lang="pt-BR"/>
            </a:p>
          </p:txBody>
        </p:sp>
        <p:sp>
          <p:nvSpPr>
            <p:cNvPr id="52" name="TextBox 52"/>
            <p:cNvSpPr txBox="1"/>
            <p:nvPr/>
          </p:nvSpPr>
          <p:spPr>
            <a:xfrm>
              <a:off x="0" y="0"/>
              <a:ext cx="3835900" cy="4007500"/>
            </a:xfrm>
            <a:prstGeom prst="rect">
              <a:avLst/>
            </a:prstGeom>
          </p:spPr>
          <p:txBody>
            <a:bodyPr lIns="50800" tIns="50800" rIns="50800" bIns="50800" rtlCol="0" anchor="t"/>
            <a:lstStyle/>
            <a:p>
              <a:pPr algn="just">
                <a:lnSpc>
                  <a:spcPts val="1679"/>
                </a:lnSpc>
              </a:pPr>
              <a:r>
                <a:rPr lang="en-US" sz="1399" spc="-55">
                  <a:solidFill>
                    <a:srgbClr val="000000"/>
                  </a:solidFill>
                  <a:latin typeface="Open Sans"/>
                  <a:ea typeface="Open Sans"/>
                  <a:cs typeface="Open Sans"/>
                  <a:sym typeface="Open Sans"/>
                </a:rPr>
                <a:t>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a:t>
              </a:r>
            </a:p>
          </p:txBody>
        </p:sp>
      </p:grpSp>
      <p:grpSp>
        <p:nvGrpSpPr>
          <p:cNvPr id="53" name="Group 53"/>
          <p:cNvGrpSpPr/>
          <p:nvPr/>
        </p:nvGrpSpPr>
        <p:grpSpPr>
          <a:xfrm>
            <a:off x="6820188" y="5312712"/>
            <a:ext cx="2771325" cy="6817725"/>
            <a:chOff x="0" y="0"/>
            <a:chExt cx="3695100" cy="9090300"/>
          </a:xfrm>
        </p:grpSpPr>
        <p:sp>
          <p:nvSpPr>
            <p:cNvPr id="54" name="Freeform 54"/>
            <p:cNvSpPr/>
            <p:nvPr/>
          </p:nvSpPr>
          <p:spPr>
            <a:xfrm>
              <a:off x="6350" y="6350"/>
              <a:ext cx="3682365" cy="9077579"/>
            </a:xfrm>
            <a:custGeom>
              <a:avLst/>
              <a:gdLst/>
              <a:ahLst/>
              <a:cxnLst/>
              <a:rect l="l" t="t" r="r" b="b"/>
              <a:pathLst>
                <a:path w="3682365" h="9077579">
                  <a:moveTo>
                    <a:pt x="0" y="0"/>
                  </a:moveTo>
                  <a:lnTo>
                    <a:pt x="3682365" y="0"/>
                  </a:lnTo>
                  <a:lnTo>
                    <a:pt x="3682365" y="9077579"/>
                  </a:lnTo>
                  <a:lnTo>
                    <a:pt x="0" y="9077579"/>
                  </a:lnTo>
                  <a:close/>
                </a:path>
              </a:pathLst>
            </a:custGeom>
            <a:solidFill>
              <a:srgbClr val="FFFFFF"/>
            </a:solidFill>
          </p:spPr>
          <p:txBody>
            <a:bodyPr/>
            <a:lstStyle/>
            <a:p>
              <a:endParaRPr lang="pt-BR"/>
            </a:p>
          </p:txBody>
        </p:sp>
        <p:sp>
          <p:nvSpPr>
            <p:cNvPr id="55" name="Freeform 55"/>
            <p:cNvSpPr/>
            <p:nvPr/>
          </p:nvSpPr>
          <p:spPr>
            <a:xfrm>
              <a:off x="-4531741" y="0"/>
              <a:ext cx="8226806" cy="9102979"/>
            </a:xfrm>
            <a:custGeom>
              <a:avLst/>
              <a:gdLst/>
              <a:ahLst/>
              <a:cxnLst/>
              <a:rect l="l" t="t" r="r" b="b"/>
              <a:pathLst>
                <a:path w="8226806" h="9102979">
                  <a:moveTo>
                    <a:pt x="4563491" y="0"/>
                  </a:moveTo>
                  <a:lnTo>
                    <a:pt x="4576191" y="0"/>
                  </a:lnTo>
                  <a:lnTo>
                    <a:pt x="4576191" y="12700"/>
                  </a:lnTo>
                  <a:lnTo>
                    <a:pt x="4563491" y="12700"/>
                  </a:lnTo>
                  <a:close/>
                  <a:moveTo>
                    <a:pt x="4588891" y="12700"/>
                  </a:moveTo>
                  <a:lnTo>
                    <a:pt x="4601591" y="12700"/>
                  </a:lnTo>
                  <a:lnTo>
                    <a:pt x="4588891" y="12700"/>
                  </a:lnTo>
                  <a:close/>
                  <a:moveTo>
                    <a:pt x="4614291" y="12700"/>
                  </a:moveTo>
                  <a:lnTo>
                    <a:pt x="4626991" y="12700"/>
                  </a:lnTo>
                  <a:lnTo>
                    <a:pt x="4614291" y="12700"/>
                  </a:lnTo>
                  <a:close/>
                  <a:moveTo>
                    <a:pt x="4639691" y="12700"/>
                  </a:moveTo>
                  <a:lnTo>
                    <a:pt x="4652391" y="12700"/>
                  </a:lnTo>
                  <a:lnTo>
                    <a:pt x="4639691" y="12700"/>
                  </a:lnTo>
                  <a:close/>
                  <a:moveTo>
                    <a:pt x="4665091" y="12700"/>
                  </a:moveTo>
                  <a:lnTo>
                    <a:pt x="4677791" y="12700"/>
                  </a:lnTo>
                  <a:lnTo>
                    <a:pt x="4665091" y="12700"/>
                  </a:lnTo>
                  <a:close/>
                  <a:moveTo>
                    <a:pt x="4690491" y="12700"/>
                  </a:moveTo>
                  <a:lnTo>
                    <a:pt x="4703191" y="12700"/>
                  </a:lnTo>
                  <a:lnTo>
                    <a:pt x="4690491" y="12700"/>
                  </a:lnTo>
                  <a:close/>
                  <a:moveTo>
                    <a:pt x="4715891" y="12700"/>
                  </a:moveTo>
                  <a:lnTo>
                    <a:pt x="4728591" y="12700"/>
                  </a:lnTo>
                  <a:lnTo>
                    <a:pt x="4715891" y="12700"/>
                  </a:lnTo>
                  <a:close/>
                  <a:moveTo>
                    <a:pt x="4741291" y="12700"/>
                  </a:moveTo>
                  <a:lnTo>
                    <a:pt x="4753991" y="12700"/>
                  </a:lnTo>
                  <a:lnTo>
                    <a:pt x="4741291" y="12700"/>
                  </a:lnTo>
                  <a:close/>
                  <a:moveTo>
                    <a:pt x="4766691" y="12700"/>
                  </a:moveTo>
                  <a:lnTo>
                    <a:pt x="4779391" y="12700"/>
                  </a:lnTo>
                  <a:lnTo>
                    <a:pt x="4766691" y="12700"/>
                  </a:lnTo>
                  <a:close/>
                  <a:moveTo>
                    <a:pt x="4792091" y="12700"/>
                  </a:moveTo>
                  <a:lnTo>
                    <a:pt x="4804791" y="12700"/>
                  </a:lnTo>
                  <a:lnTo>
                    <a:pt x="4792091" y="12700"/>
                  </a:lnTo>
                  <a:close/>
                  <a:moveTo>
                    <a:pt x="4817491" y="12700"/>
                  </a:moveTo>
                  <a:lnTo>
                    <a:pt x="4830191" y="12700"/>
                  </a:lnTo>
                  <a:lnTo>
                    <a:pt x="4817491" y="12700"/>
                  </a:lnTo>
                  <a:close/>
                  <a:moveTo>
                    <a:pt x="4842891" y="12700"/>
                  </a:moveTo>
                  <a:lnTo>
                    <a:pt x="4855591" y="12700"/>
                  </a:lnTo>
                  <a:lnTo>
                    <a:pt x="4842891" y="12700"/>
                  </a:lnTo>
                  <a:close/>
                  <a:moveTo>
                    <a:pt x="4868291" y="12700"/>
                  </a:moveTo>
                  <a:lnTo>
                    <a:pt x="4880991" y="12700"/>
                  </a:lnTo>
                  <a:lnTo>
                    <a:pt x="4868291" y="12700"/>
                  </a:lnTo>
                  <a:close/>
                  <a:moveTo>
                    <a:pt x="4893691" y="12700"/>
                  </a:moveTo>
                  <a:lnTo>
                    <a:pt x="4906391" y="12700"/>
                  </a:lnTo>
                  <a:lnTo>
                    <a:pt x="4893691" y="12700"/>
                  </a:lnTo>
                  <a:close/>
                  <a:moveTo>
                    <a:pt x="4919091" y="12700"/>
                  </a:moveTo>
                  <a:lnTo>
                    <a:pt x="4931791" y="12700"/>
                  </a:lnTo>
                  <a:lnTo>
                    <a:pt x="4919091" y="12700"/>
                  </a:lnTo>
                  <a:close/>
                  <a:moveTo>
                    <a:pt x="4944491" y="12700"/>
                  </a:moveTo>
                  <a:lnTo>
                    <a:pt x="4957191" y="12700"/>
                  </a:lnTo>
                  <a:lnTo>
                    <a:pt x="4944491" y="12700"/>
                  </a:lnTo>
                  <a:close/>
                  <a:moveTo>
                    <a:pt x="4969891" y="12700"/>
                  </a:moveTo>
                  <a:lnTo>
                    <a:pt x="4982591" y="12700"/>
                  </a:lnTo>
                  <a:lnTo>
                    <a:pt x="4969891" y="12700"/>
                  </a:lnTo>
                  <a:close/>
                  <a:moveTo>
                    <a:pt x="4995291" y="12700"/>
                  </a:moveTo>
                  <a:lnTo>
                    <a:pt x="5007991" y="12700"/>
                  </a:lnTo>
                  <a:lnTo>
                    <a:pt x="4995291" y="12700"/>
                  </a:lnTo>
                  <a:close/>
                  <a:moveTo>
                    <a:pt x="5020691" y="12700"/>
                  </a:moveTo>
                  <a:lnTo>
                    <a:pt x="5033391" y="12700"/>
                  </a:lnTo>
                  <a:lnTo>
                    <a:pt x="5020691" y="12700"/>
                  </a:lnTo>
                  <a:close/>
                  <a:moveTo>
                    <a:pt x="5046091" y="12700"/>
                  </a:moveTo>
                  <a:lnTo>
                    <a:pt x="5058791" y="12700"/>
                  </a:lnTo>
                  <a:lnTo>
                    <a:pt x="5046091" y="12700"/>
                  </a:lnTo>
                  <a:close/>
                  <a:moveTo>
                    <a:pt x="5071491" y="12700"/>
                  </a:moveTo>
                  <a:lnTo>
                    <a:pt x="5084191" y="12700"/>
                  </a:lnTo>
                  <a:lnTo>
                    <a:pt x="5071491" y="12700"/>
                  </a:lnTo>
                  <a:close/>
                  <a:moveTo>
                    <a:pt x="5096891" y="12700"/>
                  </a:moveTo>
                  <a:lnTo>
                    <a:pt x="5109591" y="12700"/>
                  </a:lnTo>
                  <a:lnTo>
                    <a:pt x="5096891" y="12700"/>
                  </a:lnTo>
                  <a:close/>
                  <a:moveTo>
                    <a:pt x="5122291" y="12700"/>
                  </a:moveTo>
                  <a:lnTo>
                    <a:pt x="5134991" y="12700"/>
                  </a:lnTo>
                  <a:lnTo>
                    <a:pt x="5122291" y="12700"/>
                  </a:lnTo>
                  <a:close/>
                  <a:moveTo>
                    <a:pt x="5147691" y="12700"/>
                  </a:moveTo>
                  <a:lnTo>
                    <a:pt x="5160391" y="12700"/>
                  </a:lnTo>
                  <a:lnTo>
                    <a:pt x="5147691" y="12700"/>
                  </a:lnTo>
                  <a:close/>
                  <a:moveTo>
                    <a:pt x="5173091" y="12700"/>
                  </a:moveTo>
                  <a:lnTo>
                    <a:pt x="5185791" y="12700"/>
                  </a:lnTo>
                  <a:lnTo>
                    <a:pt x="5173091" y="12700"/>
                  </a:lnTo>
                  <a:close/>
                  <a:moveTo>
                    <a:pt x="5198491" y="12700"/>
                  </a:moveTo>
                  <a:lnTo>
                    <a:pt x="5211191" y="12700"/>
                  </a:lnTo>
                  <a:lnTo>
                    <a:pt x="5198491" y="12700"/>
                  </a:lnTo>
                  <a:close/>
                  <a:moveTo>
                    <a:pt x="5223891" y="12700"/>
                  </a:moveTo>
                  <a:lnTo>
                    <a:pt x="5236591" y="12700"/>
                  </a:lnTo>
                  <a:lnTo>
                    <a:pt x="5223891" y="12700"/>
                  </a:lnTo>
                  <a:close/>
                  <a:moveTo>
                    <a:pt x="5249291" y="12700"/>
                  </a:moveTo>
                  <a:lnTo>
                    <a:pt x="5261991" y="12700"/>
                  </a:lnTo>
                  <a:lnTo>
                    <a:pt x="5249291" y="12700"/>
                  </a:lnTo>
                  <a:close/>
                  <a:moveTo>
                    <a:pt x="5274691" y="12700"/>
                  </a:moveTo>
                  <a:lnTo>
                    <a:pt x="5287391" y="12700"/>
                  </a:lnTo>
                  <a:lnTo>
                    <a:pt x="5274691" y="12700"/>
                  </a:lnTo>
                  <a:close/>
                  <a:moveTo>
                    <a:pt x="5300091" y="12700"/>
                  </a:moveTo>
                  <a:lnTo>
                    <a:pt x="5312791" y="12700"/>
                  </a:lnTo>
                  <a:lnTo>
                    <a:pt x="5300091" y="12700"/>
                  </a:lnTo>
                  <a:close/>
                  <a:moveTo>
                    <a:pt x="5325491" y="12700"/>
                  </a:moveTo>
                  <a:lnTo>
                    <a:pt x="5338191" y="12700"/>
                  </a:lnTo>
                  <a:lnTo>
                    <a:pt x="5325491" y="12700"/>
                  </a:lnTo>
                  <a:close/>
                  <a:moveTo>
                    <a:pt x="5350891" y="12700"/>
                  </a:moveTo>
                  <a:lnTo>
                    <a:pt x="5363591" y="12700"/>
                  </a:lnTo>
                  <a:lnTo>
                    <a:pt x="5350891" y="12700"/>
                  </a:lnTo>
                  <a:close/>
                  <a:moveTo>
                    <a:pt x="5376291" y="12700"/>
                  </a:moveTo>
                  <a:lnTo>
                    <a:pt x="5388991" y="12700"/>
                  </a:lnTo>
                  <a:lnTo>
                    <a:pt x="5376291" y="12700"/>
                  </a:lnTo>
                  <a:close/>
                  <a:moveTo>
                    <a:pt x="5401691" y="12700"/>
                  </a:moveTo>
                  <a:lnTo>
                    <a:pt x="5414391" y="12700"/>
                  </a:lnTo>
                  <a:lnTo>
                    <a:pt x="5401691" y="12700"/>
                  </a:lnTo>
                  <a:close/>
                  <a:moveTo>
                    <a:pt x="5427091" y="12700"/>
                  </a:moveTo>
                  <a:lnTo>
                    <a:pt x="5439791" y="12700"/>
                  </a:lnTo>
                  <a:lnTo>
                    <a:pt x="5427091" y="12700"/>
                  </a:lnTo>
                  <a:close/>
                  <a:moveTo>
                    <a:pt x="5452491" y="12700"/>
                  </a:moveTo>
                  <a:lnTo>
                    <a:pt x="5465191" y="12700"/>
                  </a:lnTo>
                  <a:lnTo>
                    <a:pt x="5452491" y="12700"/>
                  </a:lnTo>
                  <a:close/>
                  <a:moveTo>
                    <a:pt x="5477891" y="12700"/>
                  </a:moveTo>
                  <a:lnTo>
                    <a:pt x="5490591" y="12700"/>
                  </a:lnTo>
                  <a:lnTo>
                    <a:pt x="5477891" y="12700"/>
                  </a:lnTo>
                  <a:close/>
                  <a:moveTo>
                    <a:pt x="5503291" y="12700"/>
                  </a:moveTo>
                  <a:lnTo>
                    <a:pt x="5515991" y="12700"/>
                  </a:lnTo>
                  <a:lnTo>
                    <a:pt x="5503291" y="12700"/>
                  </a:lnTo>
                  <a:close/>
                  <a:moveTo>
                    <a:pt x="5528691" y="12700"/>
                  </a:moveTo>
                  <a:lnTo>
                    <a:pt x="5541391" y="12700"/>
                  </a:lnTo>
                  <a:lnTo>
                    <a:pt x="5528691" y="12700"/>
                  </a:lnTo>
                  <a:close/>
                  <a:moveTo>
                    <a:pt x="5554091" y="12700"/>
                  </a:moveTo>
                  <a:lnTo>
                    <a:pt x="5566791" y="12700"/>
                  </a:lnTo>
                  <a:lnTo>
                    <a:pt x="5554091" y="12700"/>
                  </a:lnTo>
                  <a:close/>
                  <a:moveTo>
                    <a:pt x="5579491" y="12700"/>
                  </a:moveTo>
                  <a:lnTo>
                    <a:pt x="5592191" y="12700"/>
                  </a:lnTo>
                  <a:lnTo>
                    <a:pt x="5579491" y="12700"/>
                  </a:lnTo>
                  <a:close/>
                  <a:moveTo>
                    <a:pt x="5604891" y="12700"/>
                  </a:moveTo>
                  <a:lnTo>
                    <a:pt x="5617591" y="12700"/>
                  </a:lnTo>
                  <a:lnTo>
                    <a:pt x="5604891" y="12700"/>
                  </a:lnTo>
                  <a:close/>
                  <a:moveTo>
                    <a:pt x="5630291" y="12700"/>
                  </a:moveTo>
                  <a:lnTo>
                    <a:pt x="5642991" y="12700"/>
                  </a:lnTo>
                  <a:lnTo>
                    <a:pt x="5630291" y="12700"/>
                  </a:lnTo>
                  <a:close/>
                  <a:moveTo>
                    <a:pt x="5655691" y="12700"/>
                  </a:moveTo>
                  <a:lnTo>
                    <a:pt x="5668391" y="12700"/>
                  </a:lnTo>
                  <a:lnTo>
                    <a:pt x="5655691" y="12700"/>
                  </a:lnTo>
                  <a:close/>
                  <a:moveTo>
                    <a:pt x="5681091" y="12700"/>
                  </a:moveTo>
                  <a:lnTo>
                    <a:pt x="5693791" y="12700"/>
                  </a:lnTo>
                  <a:lnTo>
                    <a:pt x="5681091" y="12700"/>
                  </a:lnTo>
                  <a:close/>
                  <a:moveTo>
                    <a:pt x="5706491" y="12700"/>
                  </a:moveTo>
                  <a:lnTo>
                    <a:pt x="5719191" y="12700"/>
                  </a:lnTo>
                  <a:lnTo>
                    <a:pt x="5706491" y="12700"/>
                  </a:lnTo>
                  <a:close/>
                  <a:moveTo>
                    <a:pt x="5731891" y="12700"/>
                  </a:moveTo>
                  <a:lnTo>
                    <a:pt x="5744591" y="12700"/>
                  </a:lnTo>
                  <a:lnTo>
                    <a:pt x="5731891" y="12700"/>
                  </a:lnTo>
                  <a:close/>
                  <a:moveTo>
                    <a:pt x="5757291" y="12700"/>
                  </a:moveTo>
                  <a:lnTo>
                    <a:pt x="5769991" y="12700"/>
                  </a:lnTo>
                  <a:lnTo>
                    <a:pt x="5757291" y="12700"/>
                  </a:lnTo>
                  <a:close/>
                  <a:moveTo>
                    <a:pt x="5782691" y="12700"/>
                  </a:moveTo>
                  <a:lnTo>
                    <a:pt x="5795391" y="12700"/>
                  </a:lnTo>
                  <a:lnTo>
                    <a:pt x="5782691" y="12700"/>
                  </a:lnTo>
                  <a:close/>
                  <a:moveTo>
                    <a:pt x="5808091" y="12700"/>
                  </a:moveTo>
                  <a:lnTo>
                    <a:pt x="5820791" y="12700"/>
                  </a:lnTo>
                  <a:lnTo>
                    <a:pt x="5808091" y="12700"/>
                  </a:lnTo>
                  <a:close/>
                  <a:moveTo>
                    <a:pt x="5833491" y="12700"/>
                  </a:moveTo>
                  <a:lnTo>
                    <a:pt x="5846191" y="12700"/>
                  </a:lnTo>
                  <a:lnTo>
                    <a:pt x="5833491" y="12700"/>
                  </a:lnTo>
                  <a:close/>
                  <a:moveTo>
                    <a:pt x="5858891" y="12700"/>
                  </a:moveTo>
                  <a:lnTo>
                    <a:pt x="5871591" y="12700"/>
                  </a:lnTo>
                  <a:lnTo>
                    <a:pt x="5858891" y="12700"/>
                  </a:lnTo>
                  <a:close/>
                  <a:moveTo>
                    <a:pt x="5884291" y="12700"/>
                  </a:moveTo>
                  <a:lnTo>
                    <a:pt x="5896991" y="12700"/>
                  </a:lnTo>
                  <a:lnTo>
                    <a:pt x="5884291" y="12700"/>
                  </a:lnTo>
                  <a:close/>
                  <a:moveTo>
                    <a:pt x="5909691" y="12700"/>
                  </a:moveTo>
                  <a:lnTo>
                    <a:pt x="5922391" y="12700"/>
                  </a:lnTo>
                  <a:lnTo>
                    <a:pt x="5909691" y="12700"/>
                  </a:lnTo>
                  <a:close/>
                  <a:moveTo>
                    <a:pt x="5935091" y="12700"/>
                  </a:moveTo>
                  <a:lnTo>
                    <a:pt x="5947791" y="12700"/>
                  </a:lnTo>
                  <a:lnTo>
                    <a:pt x="5935091" y="12700"/>
                  </a:lnTo>
                  <a:close/>
                  <a:moveTo>
                    <a:pt x="5960491" y="12700"/>
                  </a:moveTo>
                  <a:lnTo>
                    <a:pt x="5973191" y="12700"/>
                  </a:lnTo>
                  <a:lnTo>
                    <a:pt x="5960491" y="12700"/>
                  </a:lnTo>
                  <a:close/>
                  <a:moveTo>
                    <a:pt x="5985891" y="12700"/>
                  </a:moveTo>
                  <a:lnTo>
                    <a:pt x="5998591" y="12700"/>
                  </a:lnTo>
                  <a:lnTo>
                    <a:pt x="5985891" y="12700"/>
                  </a:lnTo>
                  <a:close/>
                  <a:moveTo>
                    <a:pt x="6011291" y="12700"/>
                  </a:moveTo>
                  <a:lnTo>
                    <a:pt x="6023991" y="12700"/>
                  </a:lnTo>
                  <a:lnTo>
                    <a:pt x="6011291" y="12700"/>
                  </a:lnTo>
                  <a:close/>
                  <a:moveTo>
                    <a:pt x="6036691" y="12700"/>
                  </a:moveTo>
                  <a:lnTo>
                    <a:pt x="6049391" y="12700"/>
                  </a:lnTo>
                  <a:lnTo>
                    <a:pt x="6036691" y="12700"/>
                  </a:lnTo>
                  <a:close/>
                  <a:moveTo>
                    <a:pt x="6062091" y="12700"/>
                  </a:moveTo>
                  <a:lnTo>
                    <a:pt x="6074791" y="12700"/>
                  </a:lnTo>
                  <a:lnTo>
                    <a:pt x="6062091" y="12700"/>
                  </a:lnTo>
                  <a:close/>
                  <a:moveTo>
                    <a:pt x="6087491" y="12700"/>
                  </a:moveTo>
                  <a:lnTo>
                    <a:pt x="6100191" y="12700"/>
                  </a:lnTo>
                  <a:lnTo>
                    <a:pt x="6087491" y="12700"/>
                  </a:lnTo>
                  <a:close/>
                  <a:moveTo>
                    <a:pt x="6112891" y="12700"/>
                  </a:moveTo>
                  <a:lnTo>
                    <a:pt x="6125591" y="12700"/>
                  </a:lnTo>
                  <a:lnTo>
                    <a:pt x="6112891" y="12700"/>
                  </a:lnTo>
                  <a:close/>
                  <a:moveTo>
                    <a:pt x="6138291" y="12700"/>
                  </a:moveTo>
                  <a:lnTo>
                    <a:pt x="6150991" y="12700"/>
                  </a:lnTo>
                  <a:lnTo>
                    <a:pt x="6138291" y="12700"/>
                  </a:lnTo>
                  <a:close/>
                  <a:moveTo>
                    <a:pt x="6163691" y="12700"/>
                  </a:moveTo>
                  <a:lnTo>
                    <a:pt x="6176391" y="12700"/>
                  </a:lnTo>
                  <a:lnTo>
                    <a:pt x="6163691" y="12700"/>
                  </a:lnTo>
                  <a:close/>
                  <a:moveTo>
                    <a:pt x="6189091" y="12700"/>
                  </a:moveTo>
                  <a:lnTo>
                    <a:pt x="6201791" y="12700"/>
                  </a:lnTo>
                  <a:lnTo>
                    <a:pt x="6189091" y="12700"/>
                  </a:lnTo>
                  <a:close/>
                  <a:moveTo>
                    <a:pt x="6214491" y="12700"/>
                  </a:moveTo>
                  <a:lnTo>
                    <a:pt x="6227191" y="12700"/>
                  </a:lnTo>
                  <a:lnTo>
                    <a:pt x="6214491" y="12700"/>
                  </a:lnTo>
                  <a:close/>
                  <a:moveTo>
                    <a:pt x="6239891" y="12700"/>
                  </a:moveTo>
                  <a:lnTo>
                    <a:pt x="6252591" y="12700"/>
                  </a:lnTo>
                  <a:lnTo>
                    <a:pt x="6239891" y="12700"/>
                  </a:lnTo>
                  <a:close/>
                  <a:moveTo>
                    <a:pt x="6265291" y="12700"/>
                  </a:moveTo>
                  <a:lnTo>
                    <a:pt x="6277991" y="12700"/>
                  </a:lnTo>
                  <a:lnTo>
                    <a:pt x="6265291" y="12700"/>
                  </a:lnTo>
                  <a:close/>
                  <a:moveTo>
                    <a:pt x="6290691" y="12700"/>
                  </a:moveTo>
                  <a:lnTo>
                    <a:pt x="6303391" y="12700"/>
                  </a:lnTo>
                  <a:lnTo>
                    <a:pt x="6290691" y="12700"/>
                  </a:lnTo>
                  <a:close/>
                  <a:moveTo>
                    <a:pt x="6316091" y="12700"/>
                  </a:moveTo>
                  <a:lnTo>
                    <a:pt x="6328791" y="12700"/>
                  </a:lnTo>
                  <a:lnTo>
                    <a:pt x="6316091" y="12700"/>
                  </a:lnTo>
                  <a:close/>
                  <a:moveTo>
                    <a:pt x="6341491" y="12700"/>
                  </a:moveTo>
                  <a:lnTo>
                    <a:pt x="6354191" y="12700"/>
                  </a:lnTo>
                  <a:lnTo>
                    <a:pt x="6341491" y="12700"/>
                  </a:lnTo>
                  <a:close/>
                  <a:moveTo>
                    <a:pt x="6366891" y="12700"/>
                  </a:moveTo>
                  <a:lnTo>
                    <a:pt x="6379591" y="12700"/>
                  </a:lnTo>
                  <a:lnTo>
                    <a:pt x="6366891" y="12700"/>
                  </a:lnTo>
                  <a:close/>
                  <a:moveTo>
                    <a:pt x="6392291" y="12700"/>
                  </a:moveTo>
                  <a:lnTo>
                    <a:pt x="6404991" y="12700"/>
                  </a:lnTo>
                  <a:lnTo>
                    <a:pt x="6392291" y="12700"/>
                  </a:lnTo>
                  <a:close/>
                  <a:moveTo>
                    <a:pt x="6417691" y="12700"/>
                  </a:moveTo>
                  <a:lnTo>
                    <a:pt x="6430391" y="12700"/>
                  </a:lnTo>
                  <a:lnTo>
                    <a:pt x="6417691" y="12700"/>
                  </a:lnTo>
                  <a:close/>
                  <a:moveTo>
                    <a:pt x="6443091" y="12700"/>
                  </a:moveTo>
                  <a:lnTo>
                    <a:pt x="6455791" y="12700"/>
                  </a:lnTo>
                  <a:lnTo>
                    <a:pt x="6443091" y="12700"/>
                  </a:lnTo>
                  <a:close/>
                  <a:moveTo>
                    <a:pt x="6468491" y="12700"/>
                  </a:moveTo>
                  <a:lnTo>
                    <a:pt x="6481191" y="12700"/>
                  </a:lnTo>
                  <a:lnTo>
                    <a:pt x="6468491" y="12700"/>
                  </a:lnTo>
                  <a:close/>
                  <a:moveTo>
                    <a:pt x="6493891" y="12700"/>
                  </a:moveTo>
                  <a:lnTo>
                    <a:pt x="6506591" y="12700"/>
                  </a:lnTo>
                  <a:lnTo>
                    <a:pt x="6493891" y="12700"/>
                  </a:lnTo>
                  <a:close/>
                  <a:moveTo>
                    <a:pt x="6519291" y="12700"/>
                  </a:moveTo>
                  <a:lnTo>
                    <a:pt x="6531991" y="12700"/>
                  </a:lnTo>
                  <a:lnTo>
                    <a:pt x="6519291" y="12700"/>
                  </a:lnTo>
                  <a:close/>
                  <a:moveTo>
                    <a:pt x="6544691" y="12700"/>
                  </a:moveTo>
                  <a:lnTo>
                    <a:pt x="6557391" y="12700"/>
                  </a:lnTo>
                  <a:lnTo>
                    <a:pt x="6544691" y="12700"/>
                  </a:lnTo>
                  <a:close/>
                  <a:moveTo>
                    <a:pt x="6570091" y="12700"/>
                  </a:moveTo>
                  <a:lnTo>
                    <a:pt x="6582791" y="12700"/>
                  </a:lnTo>
                  <a:lnTo>
                    <a:pt x="6570091" y="12700"/>
                  </a:lnTo>
                  <a:close/>
                  <a:moveTo>
                    <a:pt x="6595491" y="12700"/>
                  </a:moveTo>
                  <a:lnTo>
                    <a:pt x="6608191" y="12700"/>
                  </a:lnTo>
                  <a:lnTo>
                    <a:pt x="6595491" y="12700"/>
                  </a:lnTo>
                  <a:close/>
                  <a:moveTo>
                    <a:pt x="6620891" y="12700"/>
                  </a:moveTo>
                  <a:lnTo>
                    <a:pt x="6633591" y="12700"/>
                  </a:lnTo>
                  <a:lnTo>
                    <a:pt x="6620891" y="12700"/>
                  </a:lnTo>
                  <a:close/>
                  <a:moveTo>
                    <a:pt x="6646291" y="12700"/>
                  </a:moveTo>
                  <a:lnTo>
                    <a:pt x="6658991" y="12700"/>
                  </a:lnTo>
                  <a:lnTo>
                    <a:pt x="6646291" y="12700"/>
                  </a:lnTo>
                  <a:close/>
                  <a:moveTo>
                    <a:pt x="6671691" y="12700"/>
                  </a:moveTo>
                  <a:lnTo>
                    <a:pt x="6684391" y="12700"/>
                  </a:lnTo>
                  <a:lnTo>
                    <a:pt x="6671691" y="12700"/>
                  </a:lnTo>
                  <a:close/>
                  <a:moveTo>
                    <a:pt x="6697091" y="12700"/>
                  </a:moveTo>
                  <a:lnTo>
                    <a:pt x="6709791" y="12700"/>
                  </a:lnTo>
                  <a:lnTo>
                    <a:pt x="6697091" y="12700"/>
                  </a:lnTo>
                  <a:close/>
                  <a:moveTo>
                    <a:pt x="6722491" y="12700"/>
                  </a:moveTo>
                  <a:lnTo>
                    <a:pt x="6735191" y="12700"/>
                  </a:lnTo>
                  <a:lnTo>
                    <a:pt x="6722491" y="12700"/>
                  </a:lnTo>
                  <a:close/>
                  <a:moveTo>
                    <a:pt x="6747891" y="12700"/>
                  </a:moveTo>
                  <a:lnTo>
                    <a:pt x="6760591" y="12700"/>
                  </a:lnTo>
                  <a:lnTo>
                    <a:pt x="6747891" y="12700"/>
                  </a:lnTo>
                  <a:close/>
                  <a:moveTo>
                    <a:pt x="6773291" y="12700"/>
                  </a:moveTo>
                  <a:lnTo>
                    <a:pt x="6785991" y="12700"/>
                  </a:lnTo>
                  <a:lnTo>
                    <a:pt x="6773291" y="12700"/>
                  </a:lnTo>
                  <a:close/>
                  <a:moveTo>
                    <a:pt x="6798691" y="12700"/>
                  </a:moveTo>
                  <a:lnTo>
                    <a:pt x="6811391" y="12700"/>
                  </a:lnTo>
                  <a:lnTo>
                    <a:pt x="6798691" y="12700"/>
                  </a:lnTo>
                  <a:close/>
                  <a:moveTo>
                    <a:pt x="6824091" y="12700"/>
                  </a:moveTo>
                  <a:lnTo>
                    <a:pt x="6836791" y="12700"/>
                  </a:lnTo>
                  <a:lnTo>
                    <a:pt x="6824091" y="12700"/>
                  </a:lnTo>
                  <a:close/>
                  <a:moveTo>
                    <a:pt x="6849491" y="12700"/>
                  </a:moveTo>
                  <a:lnTo>
                    <a:pt x="6862191" y="12700"/>
                  </a:lnTo>
                  <a:lnTo>
                    <a:pt x="6849491" y="12700"/>
                  </a:lnTo>
                  <a:close/>
                  <a:moveTo>
                    <a:pt x="6874891" y="12700"/>
                  </a:moveTo>
                  <a:lnTo>
                    <a:pt x="6887591" y="12700"/>
                  </a:lnTo>
                  <a:lnTo>
                    <a:pt x="6874891" y="12700"/>
                  </a:lnTo>
                  <a:close/>
                  <a:moveTo>
                    <a:pt x="6900291" y="12700"/>
                  </a:moveTo>
                  <a:lnTo>
                    <a:pt x="6912991" y="12700"/>
                  </a:lnTo>
                  <a:lnTo>
                    <a:pt x="6900291" y="12700"/>
                  </a:lnTo>
                  <a:close/>
                  <a:moveTo>
                    <a:pt x="6925691" y="12700"/>
                  </a:moveTo>
                  <a:lnTo>
                    <a:pt x="6938391" y="12700"/>
                  </a:lnTo>
                  <a:lnTo>
                    <a:pt x="6925691" y="12700"/>
                  </a:lnTo>
                  <a:close/>
                  <a:moveTo>
                    <a:pt x="6951091" y="12700"/>
                  </a:moveTo>
                  <a:lnTo>
                    <a:pt x="6963791" y="12700"/>
                  </a:lnTo>
                  <a:lnTo>
                    <a:pt x="6951091" y="12700"/>
                  </a:lnTo>
                  <a:close/>
                  <a:moveTo>
                    <a:pt x="6976491" y="12700"/>
                  </a:moveTo>
                  <a:lnTo>
                    <a:pt x="6989191" y="12700"/>
                  </a:lnTo>
                  <a:lnTo>
                    <a:pt x="6976491" y="12700"/>
                  </a:lnTo>
                  <a:close/>
                  <a:moveTo>
                    <a:pt x="7001891" y="12700"/>
                  </a:moveTo>
                  <a:lnTo>
                    <a:pt x="7014591" y="12700"/>
                  </a:lnTo>
                  <a:lnTo>
                    <a:pt x="7001891" y="12700"/>
                  </a:lnTo>
                  <a:close/>
                  <a:moveTo>
                    <a:pt x="7027291" y="12700"/>
                  </a:moveTo>
                  <a:lnTo>
                    <a:pt x="7039991" y="12700"/>
                  </a:lnTo>
                  <a:lnTo>
                    <a:pt x="7027291" y="12700"/>
                  </a:lnTo>
                  <a:close/>
                  <a:moveTo>
                    <a:pt x="7052691" y="12700"/>
                  </a:moveTo>
                  <a:lnTo>
                    <a:pt x="7065391" y="12700"/>
                  </a:lnTo>
                  <a:lnTo>
                    <a:pt x="7052691" y="12700"/>
                  </a:lnTo>
                  <a:close/>
                  <a:moveTo>
                    <a:pt x="7078091" y="12700"/>
                  </a:moveTo>
                  <a:lnTo>
                    <a:pt x="7090791" y="12700"/>
                  </a:lnTo>
                  <a:lnTo>
                    <a:pt x="7078091" y="12700"/>
                  </a:lnTo>
                  <a:close/>
                  <a:moveTo>
                    <a:pt x="7103491" y="12700"/>
                  </a:moveTo>
                  <a:lnTo>
                    <a:pt x="7116191" y="12700"/>
                  </a:lnTo>
                  <a:lnTo>
                    <a:pt x="7103491" y="12700"/>
                  </a:lnTo>
                  <a:close/>
                  <a:moveTo>
                    <a:pt x="7128891" y="12700"/>
                  </a:moveTo>
                  <a:lnTo>
                    <a:pt x="7141591" y="12700"/>
                  </a:lnTo>
                  <a:lnTo>
                    <a:pt x="7128891" y="12700"/>
                  </a:lnTo>
                  <a:close/>
                  <a:moveTo>
                    <a:pt x="7154291" y="12700"/>
                  </a:moveTo>
                  <a:lnTo>
                    <a:pt x="7166991" y="12700"/>
                  </a:lnTo>
                  <a:lnTo>
                    <a:pt x="7154291" y="12700"/>
                  </a:lnTo>
                  <a:close/>
                  <a:moveTo>
                    <a:pt x="7179691" y="12700"/>
                  </a:moveTo>
                  <a:lnTo>
                    <a:pt x="7192391" y="12700"/>
                  </a:lnTo>
                  <a:lnTo>
                    <a:pt x="7179691" y="12700"/>
                  </a:lnTo>
                  <a:close/>
                  <a:moveTo>
                    <a:pt x="7205091" y="12700"/>
                  </a:moveTo>
                  <a:lnTo>
                    <a:pt x="7217791" y="12700"/>
                  </a:lnTo>
                  <a:lnTo>
                    <a:pt x="7205091" y="12700"/>
                  </a:lnTo>
                  <a:close/>
                  <a:moveTo>
                    <a:pt x="7230491" y="12700"/>
                  </a:moveTo>
                  <a:lnTo>
                    <a:pt x="7243191" y="12700"/>
                  </a:lnTo>
                  <a:lnTo>
                    <a:pt x="7230491" y="12700"/>
                  </a:lnTo>
                  <a:close/>
                  <a:moveTo>
                    <a:pt x="7255891" y="12700"/>
                  </a:moveTo>
                  <a:lnTo>
                    <a:pt x="7268591" y="12700"/>
                  </a:lnTo>
                  <a:lnTo>
                    <a:pt x="7255891" y="12700"/>
                  </a:lnTo>
                  <a:close/>
                  <a:moveTo>
                    <a:pt x="7281291" y="12700"/>
                  </a:moveTo>
                  <a:lnTo>
                    <a:pt x="7293991" y="12700"/>
                  </a:lnTo>
                  <a:lnTo>
                    <a:pt x="7281291" y="12700"/>
                  </a:lnTo>
                  <a:close/>
                  <a:moveTo>
                    <a:pt x="7306691" y="12700"/>
                  </a:moveTo>
                  <a:lnTo>
                    <a:pt x="7319391" y="12700"/>
                  </a:lnTo>
                  <a:lnTo>
                    <a:pt x="7306691" y="12700"/>
                  </a:lnTo>
                  <a:close/>
                  <a:moveTo>
                    <a:pt x="7332091" y="12700"/>
                  </a:moveTo>
                  <a:lnTo>
                    <a:pt x="7344791" y="12700"/>
                  </a:lnTo>
                  <a:lnTo>
                    <a:pt x="7332091" y="12700"/>
                  </a:lnTo>
                  <a:close/>
                  <a:moveTo>
                    <a:pt x="7357491" y="12700"/>
                  </a:moveTo>
                  <a:lnTo>
                    <a:pt x="7370191" y="12700"/>
                  </a:lnTo>
                  <a:lnTo>
                    <a:pt x="7357491" y="12700"/>
                  </a:lnTo>
                  <a:close/>
                  <a:moveTo>
                    <a:pt x="7382891" y="12700"/>
                  </a:moveTo>
                  <a:lnTo>
                    <a:pt x="7395591" y="12700"/>
                  </a:lnTo>
                  <a:lnTo>
                    <a:pt x="7382891" y="12700"/>
                  </a:lnTo>
                  <a:close/>
                  <a:moveTo>
                    <a:pt x="7408291" y="12700"/>
                  </a:moveTo>
                  <a:lnTo>
                    <a:pt x="7420991" y="12700"/>
                  </a:lnTo>
                  <a:lnTo>
                    <a:pt x="7408291" y="12700"/>
                  </a:lnTo>
                  <a:close/>
                  <a:moveTo>
                    <a:pt x="7433691" y="12700"/>
                  </a:moveTo>
                  <a:lnTo>
                    <a:pt x="7446391" y="12700"/>
                  </a:lnTo>
                  <a:lnTo>
                    <a:pt x="7433691" y="12700"/>
                  </a:lnTo>
                  <a:close/>
                  <a:moveTo>
                    <a:pt x="7459091" y="12700"/>
                  </a:moveTo>
                  <a:lnTo>
                    <a:pt x="7471791" y="12700"/>
                  </a:lnTo>
                  <a:lnTo>
                    <a:pt x="7459091" y="12700"/>
                  </a:lnTo>
                  <a:close/>
                  <a:moveTo>
                    <a:pt x="7484491" y="12700"/>
                  </a:moveTo>
                  <a:lnTo>
                    <a:pt x="7497191" y="12700"/>
                  </a:lnTo>
                  <a:lnTo>
                    <a:pt x="7484491" y="12700"/>
                  </a:lnTo>
                  <a:close/>
                  <a:moveTo>
                    <a:pt x="7509891" y="12700"/>
                  </a:moveTo>
                  <a:lnTo>
                    <a:pt x="7522591" y="12700"/>
                  </a:lnTo>
                  <a:lnTo>
                    <a:pt x="7509891" y="12700"/>
                  </a:lnTo>
                  <a:close/>
                  <a:moveTo>
                    <a:pt x="7535291" y="12700"/>
                  </a:moveTo>
                  <a:lnTo>
                    <a:pt x="7547991" y="12700"/>
                  </a:lnTo>
                  <a:lnTo>
                    <a:pt x="7535291" y="12700"/>
                  </a:lnTo>
                  <a:close/>
                  <a:moveTo>
                    <a:pt x="7560691" y="12700"/>
                  </a:moveTo>
                  <a:lnTo>
                    <a:pt x="7573391" y="12700"/>
                  </a:lnTo>
                  <a:lnTo>
                    <a:pt x="7560691" y="12700"/>
                  </a:lnTo>
                  <a:close/>
                  <a:moveTo>
                    <a:pt x="7586091" y="12700"/>
                  </a:moveTo>
                  <a:lnTo>
                    <a:pt x="7598791" y="12700"/>
                  </a:lnTo>
                  <a:lnTo>
                    <a:pt x="7586091" y="12700"/>
                  </a:lnTo>
                  <a:close/>
                  <a:moveTo>
                    <a:pt x="7611491" y="12700"/>
                  </a:moveTo>
                  <a:lnTo>
                    <a:pt x="7624191" y="12700"/>
                  </a:lnTo>
                  <a:lnTo>
                    <a:pt x="7611491" y="12700"/>
                  </a:lnTo>
                  <a:close/>
                  <a:moveTo>
                    <a:pt x="7636891" y="12700"/>
                  </a:moveTo>
                  <a:lnTo>
                    <a:pt x="7649591" y="12700"/>
                  </a:lnTo>
                  <a:lnTo>
                    <a:pt x="7636891" y="12700"/>
                  </a:lnTo>
                  <a:close/>
                  <a:moveTo>
                    <a:pt x="7662291" y="12700"/>
                  </a:moveTo>
                  <a:lnTo>
                    <a:pt x="7674991" y="12700"/>
                  </a:lnTo>
                  <a:lnTo>
                    <a:pt x="7662291" y="12700"/>
                  </a:lnTo>
                  <a:close/>
                  <a:moveTo>
                    <a:pt x="7687691" y="12700"/>
                  </a:moveTo>
                  <a:lnTo>
                    <a:pt x="7700391" y="12700"/>
                  </a:lnTo>
                  <a:lnTo>
                    <a:pt x="7687691" y="12700"/>
                  </a:lnTo>
                  <a:close/>
                  <a:moveTo>
                    <a:pt x="7713091" y="12700"/>
                  </a:moveTo>
                  <a:lnTo>
                    <a:pt x="7725791" y="12700"/>
                  </a:lnTo>
                  <a:lnTo>
                    <a:pt x="7713091" y="12700"/>
                  </a:lnTo>
                  <a:close/>
                  <a:moveTo>
                    <a:pt x="7738491" y="12700"/>
                  </a:moveTo>
                  <a:lnTo>
                    <a:pt x="7751191" y="12700"/>
                  </a:lnTo>
                  <a:lnTo>
                    <a:pt x="7738491" y="12700"/>
                  </a:lnTo>
                  <a:close/>
                  <a:moveTo>
                    <a:pt x="7763891" y="12700"/>
                  </a:moveTo>
                  <a:lnTo>
                    <a:pt x="7776591" y="12700"/>
                  </a:lnTo>
                  <a:lnTo>
                    <a:pt x="7763891" y="12700"/>
                  </a:lnTo>
                  <a:close/>
                  <a:moveTo>
                    <a:pt x="7789291" y="12700"/>
                  </a:moveTo>
                  <a:lnTo>
                    <a:pt x="7801991" y="12700"/>
                  </a:lnTo>
                  <a:lnTo>
                    <a:pt x="7789291" y="12700"/>
                  </a:lnTo>
                  <a:close/>
                  <a:moveTo>
                    <a:pt x="7814691" y="12700"/>
                  </a:moveTo>
                  <a:lnTo>
                    <a:pt x="7827391" y="12700"/>
                  </a:lnTo>
                  <a:lnTo>
                    <a:pt x="7814691" y="12700"/>
                  </a:lnTo>
                  <a:close/>
                  <a:moveTo>
                    <a:pt x="7840091" y="12700"/>
                  </a:moveTo>
                  <a:lnTo>
                    <a:pt x="7852791" y="12700"/>
                  </a:lnTo>
                  <a:lnTo>
                    <a:pt x="7840091" y="12700"/>
                  </a:lnTo>
                  <a:close/>
                  <a:moveTo>
                    <a:pt x="7865491" y="12700"/>
                  </a:moveTo>
                  <a:lnTo>
                    <a:pt x="7878191" y="12700"/>
                  </a:lnTo>
                  <a:lnTo>
                    <a:pt x="7865491" y="12700"/>
                  </a:lnTo>
                  <a:close/>
                  <a:moveTo>
                    <a:pt x="7890891" y="12700"/>
                  </a:moveTo>
                  <a:lnTo>
                    <a:pt x="7903591" y="12700"/>
                  </a:lnTo>
                  <a:lnTo>
                    <a:pt x="7890891" y="12700"/>
                  </a:lnTo>
                  <a:close/>
                  <a:moveTo>
                    <a:pt x="7916291" y="12700"/>
                  </a:moveTo>
                  <a:lnTo>
                    <a:pt x="7928991" y="12700"/>
                  </a:lnTo>
                  <a:lnTo>
                    <a:pt x="7916291" y="12700"/>
                  </a:lnTo>
                  <a:close/>
                  <a:moveTo>
                    <a:pt x="7941691" y="12700"/>
                  </a:moveTo>
                  <a:lnTo>
                    <a:pt x="7954391" y="12700"/>
                  </a:lnTo>
                  <a:lnTo>
                    <a:pt x="7941691" y="12700"/>
                  </a:lnTo>
                  <a:close/>
                  <a:moveTo>
                    <a:pt x="7967091" y="12700"/>
                  </a:moveTo>
                  <a:lnTo>
                    <a:pt x="7979791" y="12700"/>
                  </a:lnTo>
                  <a:lnTo>
                    <a:pt x="7967091" y="12700"/>
                  </a:lnTo>
                  <a:close/>
                  <a:moveTo>
                    <a:pt x="7992491" y="12700"/>
                  </a:moveTo>
                  <a:lnTo>
                    <a:pt x="8005191" y="12700"/>
                  </a:lnTo>
                  <a:lnTo>
                    <a:pt x="7992491" y="12700"/>
                  </a:lnTo>
                  <a:close/>
                  <a:moveTo>
                    <a:pt x="8017891" y="12700"/>
                  </a:moveTo>
                  <a:lnTo>
                    <a:pt x="8030591" y="12700"/>
                  </a:lnTo>
                  <a:lnTo>
                    <a:pt x="8017891" y="12700"/>
                  </a:lnTo>
                  <a:close/>
                  <a:moveTo>
                    <a:pt x="8043291" y="12700"/>
                  </a:moveTo>
                  <a:lnTo>
                    <a:pt x="8055991" y="12700"/>
                  </a:lnTo>
                  <a:lnTo>
                    <a:pt x="8043291" y="12700"/>
                  </a:lnTo>
                  <a:close/>
                  <a:moveTo>
                    <a:pt x="8068691" y="12700"/>
                  </a:moveTo>
                  <a:lnTo>
                    <a:pt x="8081391" y="12700"/>
                  </a:lnTo>
                  <a:lnTo>
                    <a:pt x="8068691" y="12700"/>
                  </a:lnTo>
                  <a:close/>
                  <a:moveTo>
                    <a:pt x="8094091" y="12700"/>
                  </a:moveTo>
                  <a:lnTo>
                    <a:pt x="8106791" y="12700"/>
                  </a:lnTo>
                  <a:lnTo>
                    <a:pt x="8094091" y="12700"/>
                  </a:lnTo>
                  <a:close/>
                  <a:moveTo>
                    <a:pt x="8119491" y="12700"/>
                  </a:moveTo>
                  <a:lnTo>
                    <a:pt x="8132191" y="12700"/>
                  </a:lnTo>
                  <a:lnTo>
                    <a:pt x="8119491" y="12700"/>
                  </a:lnTo>
                  <a:close/>
                  <a:moveTo>
                    <a:pt x="8144891" y="12700"/>
                  </a:moveTo>
                  <a:lnTo>
                    <a:pt x="8157591" y="12700"/>
                  </a:lnTo>
                  <a:lnTo>
                    <a:pt x="8144891" y="12700"/>
                  </a:lnTo>
                  <a:close/>
                  <a:moveTo>
                    <a:pt x="8170291" y="12700"/>
                  </a:moveTo>
                  <a:lnTo>
                    <a:pt x="8182991" y="12700"/>
                  </a:lnTo>
                  <a:lnTo>
                    <a:pt x="8170291" y="12700"/>
                  </a:lnTo>
                  <a:close/>
                  <a:moveTo>
                    <a:pt x="8195691" y="12700"/>
                  </a:moveTo>
                  <a:lnTo>
                    <a:pt x="8208391" y="12700"/>
                  </a:lnTo>
                  <a:lnTo>
                    <a:pt x="8195691" y="12700"/>
                  </a:lnTo>
                  <a:close/>
                  <a:moveTo>
                    <a:pt x="8226806" y="19685"/>
                  </a:moveTo>
                  <a:lnTo>
                    <a:pt x="8226806" y="32385"/>
                  </a:lnTo>
                  <a:lnTo>
                    <a:pt x="8214106" y="32385"/>
                  </a:lnTo>
                  <a:lnTo>
                    <a:pt x="8214106" y="19685"/>
                  </a:lnTo>
                  <a:close/>
                  <a:moveTo>
                    <a:pt x="8214106" y="45085"/>
                  </a:moveTo>
                  <a:lnTo>
                    <a:pt x="8214106" y="57785"/>
                  </a:lnTo>
                  <a:lnTo>
                    <a:pt x="8201406" y="57785"/>
                  </a:lnTo>
                  <a:lnTo>
                    <a:pt x="8201406" y="45085"/>
                  </a:lnTo>
                  <a:close/>
                  <a:moveTo>
                    <a:pt x="8201406" y="70485"/>
                  </a:moveTo>
                  <a:lnTo>
                    <a:pt x="8201406" y="83185"/>
                  </a:lnTo>
                  <a:lnTo>
                    <a:pt x="8188706" y="83185"/>
                  </a:lnTo>
                  <a:lnTo>
                    <a:pt x="8188706" y="70485"/>
                  </a:lnTo>
                  <a:close/>
                  <a:moveTo>
                    <a:pt x="8188706" y="95885"/>
                  </a:moveTo>
                  <a:lnTo>
                    <a:pt x="8188706" y="108585"/>
                  </a:lnTo>
                  <a:lnTo>
                    <a:pt x="8176006" y="108585"/>
                  </a:lnTo>
                  <a:lnTo>
                    <a:pt x="8176006" y="95885"/>
                  </a:lnTo>
                  <a:close/>
                  <a:moveTo>
                    <a:pt x="8176006" y="121285"/>
                  </a:moveTo>
                  <a:lnTo>
                    <a:pt x="8176006" y="133985"/>
                  </a:lnTo>
                  <a:lnTo>
                    <a:pt x="8163306" y="133985"/>
                  </a:lnTo>
                  <a:lnTo>
                    <a:pt x="8163306" y="121285"/>
                  </a:lnTo>
                  <a:close/>
                  <a:moveTo>
                    <a:pt x="8163306" y="146685"/>
                  </a:moveTo>
                  <a:lnTo>
                    <a:pt x="8163306" y="159385"/>
                  </a:lnTo>
                  <a:lnTo>
                    <a:pt x="8150606" y="159385"/>
                  </a:lnTo>
                  <a:lnTo>
                    <a:pt x="8150606" y="146685"/>
                  </a:lnTo>
                  <a:close/>
                  <a:moveTo>
                    <a:pt x="8150606" y="172085"/>
                  </a:moveTo>
                  <a:lnTo>
                    <a:pt x="8150606" y="184785"/>
                  </a:lnTo>
                  <a:lnTo>
                    <a:pt x="8137906" y="184785"/>
                  </a:lnTo>
                  <a:lnTo>
                    <a:pt x="8137906" y="172085"/>
                  </a:lnTo>
                  <a:close/>
                  <a:moveTo>
                    <a:pt x="8137906" y="197485"/>
                  </a:moveTo>
                  <a:lnTo>
                    <a:pt x="8137906" y="210185"/>
                  </a:lnTo>
                  <a:lnTo>
                    <a:pt x="8125206" y="210185"/>
                  </a:lnTo>
                  <a:lnTo>
                    <a:pt x="8125206" y="197485"/>
                  </a:lnTo>
                  <a:close/>
                  <a:moveTo>
                    <a:pt x="8125206" y="222885"/>
                  </a:moveTo>
                  <a:lnTo>
                    <a:pt x="8125206" y="235585"/>
                  </a:lnTo>
                  <a:lnTo>
                    <a:pt x="8112506" y="235585"/>
                  </a:lnTo>
                  <a:lnTo>
                    <a:pt x="8112506" y="222885"/>
                  </a:lnTo>
                  <a:close/>
                  <a:moveTo>
                    <a:pt x="8112506" y="248285"/>
                  </a:moveTo>
                  <a:lnTo>
                    <a:pt x="8112506" y="260985"/>
                  </a:lnTo>
                  <a:lnTo>
                    <a:pt x="8099806" y="260985"/>
                  </a:lnTo>
                  <a:lnTo>
                    <a:pt x="8099806" y="248285"/>
                  </a:lnTo>
                  <a:close/>
                  <a:moveTo>
                    <a:pt x="8099806" y="273685"/>
                  </a:moveTo>
                  <a:lnTo>
                    <a:pt x="8099806" y="286385"/>
                  </a:lnTo>
                  <a:lnTo>
                    <a:pt x="8087106" y="286385"/>
                  </a:lnTo>
                  <a:lnTo>
                    <a:pt x="8087106" y="273685"/>
                  </a:lnTo>
                  <a:close/>
                  <a:moveTo>
                    <a:pt x="8087106" y="299085"/>
                  </a:moveTo>
                  <a:lnTo>
                    <a:pt x="8087106" y="311785"/>
                  </a:lnTo>
                  <a:lnTo>
                    <a:pt x="8074406" y="311785"/>
                  </a:lnTo>
                  <a:lnTo>
                    <a:pt x="8074406" y="299085"/>
                  </a:lnTo>
                  <a:close/>
                  <a:moveTo>
                    <a:pt x="8074406" y="324485"/>
                  </a:moveTo>
                  <a:lnTo>
                    <a:pt x="8074406" y="337185"/>
                  </a:lnTo>
                  <a:lnTo>
                    <a:pt x="8061706" y="337185"/>
                  </a:lnTo>
                  <a:lnTo>
                    <a:pt x="8061706" y="324485"/>
                  </a:lnTo>
                  <a:close/>
                  <a:moveTo>
                    <a:pt x="8061706" y="349885"/>
                  </a:moveTo>
                  <a:lnTo>
                    <a:pt x="8061706" y="362585"/>
                  </a:lnTo>
                  <a:lnTo>
                    <a:pt x="8049006" y="362585"/>
                  </a:lnTo>
                  <a:lnTo>
                    <a:pt x="8049006" y="349885"/>
                  </a:lnTo>
                  <a:close/>
                  <a:moveTo>
                    <a:pt x="8049006" y="375285"/>
                  </a:moveTo>
                  <a:lnTo>
                    <a:pt x="8049006" y="387985"/>
                  </a:lnTo>
                  <a:lnTo>
                    <a:pt x="8036306" y="387985"/>
                  </a:lnTo>
                  <a:lnTo>
                    <a:pt x="8036306" y="375285"/>
                  </a:lnTo>
                  <a:close/>
                  <a:moveTo>
                    <a:pt x="8036306" y="400685"/>
                  </a:moveTo>
                  <a:lnTo>
                    <a:pt x="8036306" y="413385"/>
                  </a:lnTo>
                  <a:lnTo>
                    <a:pt x="8023606" y="413385"/>
                  </a:lnTo>
                  <a:lnTo>
                    <a:pt x="8023606" y="400685"/>
                  </a:lnTo>
                  <a:close/>
                  <a:moveTo>
                    <a:pt x="8023606" y="426085"/>
                  </a:moveTo>
                  <a:lnTo>
                    <a:pt x="8023606" y="438785"/>
                  </a:lnTo>
                  <a:lnTo>
                    <a:pt x="8010906" y="438785"/>
                  </a:lnTo>
                  <a:lnTo>
                    <a:pt x="8010906" y="426085"/>
                  </a:lnTo>
                  <a:close/>
                  <a:moveTo>
                    <a:pt x="8010906" y="451485"/>
                  </a:moveTo>
                  <a:lnTo>
                    <a:pt x="8010906" y="464185"/>
                  </a:lnTo>
                  <a:lnTo>
                    <a:pt x="7998206" y="464185"/>
                  </a:lnTo>
                  <a:lnTo>
                    <a:pt x="7998206" y="451485"/>
                  </a:lnTo>
                  <a:close/>
                  <a:moveTo>
                    <a:pt x="7998206" y="476885"/>
                  </a:moveTo>
                  <a:lnTo>
                    <a:pt x="7998206" y="489585"/>
                  </a:lnTo>
                  <a:lnTo>
                    <a:pt x="7985506" y="489585"/>
                  </a:lnTo>
                  <a:lnTo>
                    <a:pt x="7985506" y="476885"/>
                  </a:lnTo>
                  <a:close/>
                  <a:moveTo>
                    <a:pt x="7985506" y="502285"/>
                  </a:moveTo>
                  <a:lnTo>
                    <a:pt x="7985506" y="514985"/>
                  </a:lnTo>
                  <a:lnTo>
                    <a:pt x="7972806" y="514985"/>
                  </a:lnTo>
                  <a:lnTo>
                    <a:pt x="7972806" y="502285"/>
                  </a:lnTo>
                  <a:close/>
                  <a:moveTo>
                    <a:pt x="7972806" y="527685"/>
                  </a:moveTo>
                  <a:lnTo>
                    <a:pt x="7972806" y="540385"/>
                  </a:lnTo>
                  <a:lnTo>
                    <a:pt x="7960106" y="540385"/>
                  </a:lnTo>
                  <a:lnTo>
                    <a:pt x="7960106" y="527685"/>
                  </a:lnTo>
                  <a:close/>
                  <a:moveTo>
                    <a:pt x="7960106" y="553085"/>
                  </a:moveTo>
                  <a:lnTo>
                    <a:pt x="7960106" y="565785"/>
                  </a:lnTo>
                  <a:lnTo>
                    <a:pt x="7947406" y="565785"/>
                  </a:lnTo>
                  <a:lnTo>
                    <a:pt x="7947406" y="553085"/>
                  </a:lnTo>
                  <a:close/>
                  <a:moveTo>
                    <a:pt x="7947406" y="578485"/>
                  </a:moveTo>
                  <a:lnTo>
                    <a:pt x="7947406" y="591185"/>
                  </a:lnTo>
                  <a:lnTo>
                    <a:pt x="7934706" y="591185"/>
                  </a:lnTo>
                  <a:lnTo>
                    <a:pt x="7934706" y="578485"/>
                  </a:lnTo>
                  <a:close/>
                  <a:moveTo>
                    <a:pt x="7934706" y="603885"/>
                  </a:moveTo>
                  <a:lnTo>
                    <a:pt x="7934706" y="616585"/>
                  </a:lnTo>
                  <a:lnTo>
                    <a:pt x="7922006" y="616585"/>
                  </a:lnTo>
                  <a:lnTo>
                    <a:pt x="7922006" y="603885"/>
                  </a:lnTo>
                  <a:close/>
                  <a:moveTo>
                    <a:pt x="7922006" y="629285"/>
                  </a:moveTo>
                  <a:lnTo>
                    <a:pt x="7922006" y="641985"/>
                  </a:lnTo>
                  <a:lnTo>
                    <a:pt x="7909306" y="641985"/>
                  </a:lnTo>
                  <a:lnTo>
                    <a:pt x="7909306" y="629285"/>
                  </a:lnTo>
                  <a:close/>
                  <a:moveTo>
                    <a:pt x="7909306" y="654685"/>
                  </a:moveTo>
                  <a:lnTo>
                    <a:pt x="7909306" y="667385"/>
                  </a:lnTo>
                  <a:lnTo>
                    <a:pt x="7896606" y="667385"/>
                  </a:lnTo>
                  <a:lnTo>
                    <a:pt x="7896606" y="654685"/>
                  </a:lnTo>
                  <a:close/>
                  <a:moveTo>
                    <a:pt x="7896606" y="680085"/>
                  </a:moveTo>
                  <a:lnTo>
                    <a:pt x="7896606" y="692785"/>
                  </a:lnTo>
                  <a:lnTo>
                    <a:pt x="7883906" y="692785"/>
                  </a:lnTo>
                  <a:lnTo>
                    <a:pt x="7883906" y="680085"/>
                  </a:lnTo>
                  <a:close/>
                  <a:moveTo>
                    <a:pt x="7883906" y="705485"/>
                  </a:moveTo>
                  <a:lnTo>
                    <a:pt x="7883906" y="718185"/>
                  </a:lnTo>
                  <a:lnTo>
                    <a:pt x="7871206" y="718185"/>
                  </a:lnTo>
                  <a:lnTo>
                    <a:pt x="7871206" y="705485"/>
                  </a:lnTo>
                  <a:close/>
                  <a:moveTo>
                    <a:pt x="7871206" y="730885"/>
                  </a:moveTo>
                  <a:lnTo>
                    <a:pt x="7871206" y="743585"/>
                  </a:lnTo>
                  <a:lnTo>
                    <a:pt x="7858506" y="743585"/>
                  </a:lnTo>
                  <a:lnTo>
                    <a:pt x="7858506" y="730885"/>
                  </a:lnTo>
                  <a:close/>
                  <a:moveTo>
                    <a:pt x="7858506" y="756285"/>
                  </a:moveTo>
                  <a:lnTo>
                    <a:pt x="7858506" y="768985"/>
                  </a:lnTo>
                  <a:lnTo>
                    <a:pt x="7845806" y="768985"/>
                  </a:lnTo>
                  <a:lnTo>
                    <a:pt x="7845806" y="756285"/>
                  </a:lnTo>
                  <a:close/>
                  <a:moveTo>
                    <a:pt x="7845806" y="781685"/>
                  </a:moveTo>
                  <a:lnTo>
                    <a:pt x="7845806" y="794385"/>
                  </a:lnTo>
                  <a:lnTo>
                    <a:pt x="7833106" y="794385"/>
                  </a:lnTo>
                  <a:lnTo>
                    <a:pt x="7833106" y="781685"/>
                  </a:lnTo>
                  <a:close/>
                  <a:moveTo>
                    <a:pt x="7833106" y="807085"/>
                  </a:moveTo>
                  <a:lnTo>
                    <a:pt x="7833106" y="819785"/>
                  </a:lnTo>
                  <a:lnTo>
                    <a:pt x="7820406" y="819785"/>
                  </a:lnTo>
                  <a:lnTo>
                    <a:pt x="7820406" y="807085"/>
                  </a:lnTo>
                  <a:close/>
                  <a:moveTo>
                    <a:pt x="7820406" y="832485"/>
                  </a:moveTo>
                  <a:lnTo>
                    <a:pt x="7820406" y="845185"/>
                  </a:lnTo>
                  <a:lnTo>
                    <a:pt x="7807706" y="845185"/>
                  </a:lnTo>
                  <a:lnTo>
                    <a:pt x="7807706" y="832485"/>
                  </a:lnTo>
                  <a:close/>
                  <a:moveTo>
                    <a:pt x="7807706" y="857885"/>
                  </a:moveTo>
                  <a:lnTo>
                    <a:pt x="7807706" y="870585"/>
                  </a:lnTo>
                  <a:lnTo>
                    <a:pt x="7795006" y="870585"/>
                  </a:lnTo>
                  <a:lnTo>
                    <a:pt x="7795006" y="857885"/>
                  </a:lnTo>
                  <a:close/>
                  <a:moveTo>
                    <a:pt x="7795006" y="883285"/>
                  </a:moveTo>
                  <a:lnTo>
                    <a:pt x="7795006" y="895985"/>
                  </a:lnTo>
                  <a:lnTo>
                    <a:pt x="7782306" y="895985"/>
                  </a:lnTo>
                  <a:lnTo>
                    <a:pt x="7782306" y="883285"/>
                  </a:lnTo>
                  <a:close/>
                  <a:moveTo>
                    <a:pt x="7782306" y="908685"/>
                  </a:moveTo>
                  <a:lnTo>
                    <a:pt x="7782306" y="921385"/>
                  </a:lnTo>
                  <a:lnTo>
                    <a:pt x="7769606" y="921385"/>
                  </a:lnTo>
                  <a:lnTo>
                    <a:pt x="7769606" y="908685"/>
                  </a:lnTo>
                  <a:close/>
                  <a:moveTo>
                    <a:pt x="7769606" y="934085"/>
                  </a:moveTo>
                  <a:lnTo>
                    <a:pt x="7769606" y="946785"/>
                  </a:lnTo>
                  <a:lnTo>
                    <a:pt x="7756906" y="946785"/>
                  </a:lnTo>
                  <a:lnTo>
                    <a:pt x="7756906" y="934085"/>
                  </a:lnTo>
                  <a:close/>
                  <a:moveTo>
                    <a:pt x="7756906" y="959485"/>
                  </a:moveTo>
                  <a:lnTo>
                    <a:pt x="7756906" y="972185"/>
                  </a:lnTo>
                  <a:lnTo>
                    <a:pt x="7744206" y="972185"/>
                  </a:lnTo>
                  <a:lnTo>
                    <a:pt x="7744206" y="959485"/>
                  </a:lnTo>
                  <a:close/>
                  <a:moveTo>
                    <a:pt x="7744206" y="984885"/>
                  </a:moveTo>
                  <a:lnTo>
                    <a:pt x="7744206" y="997585"/>
                  </a:lnTo>
                  <a:lnTo>
                    <a:pt x="7731506" y="997585"/>
                  </a:lnTo>
                  <a:lnTo>
                    <a:pt x="7731506" y="984885"/>
                  </a:lnTo>
                  <a:close/>
                  <a:moveTo>
                    <a:pt x="7731506" y="1010285"/>
                  </a:moveTo>
                  <a:lnTo>
                    <a:pt x="7731506" y="1022985"/>
                  </a:lnTo>
                  <a:lnTo>
                    <a:pt x="7718806" y="1022985"/>
                  </a:lnTo>
                  <a:lnTo>
                    <a:pt x="7718806" y="1010285"/>
                  </a:lnTo>
                  <a:close/>
                  <a:moveTo>
                    <a:pt x="7718806" y="1035685"/>
                  </a:moveTo>
                  <a:lnTo>
                    <a:pt x="7718806" y="1048385"/>
                  </a:lnTo>
                  <a:lnTo>
                    <a:pt x="7706106" y="1048385"/>
                  </a:lnTo>
                  <a:lnTo>
                    <a:pt x="7706106" y="1035685"/>
                  </a:lnTo>
                  <a:close/>
                  <a:moveTo>
                    <a:pt x="7706106" y="1061085"/>
                  </a:moveTo>
                  <a:lnTo>
                    <a:pt x="7706106" y="1073785"/>
                  </a:lnTo>
                  <a:lnTo>
                    <a:pt x="7693406" y="1073785"/>
                  </a:lnTo>
                  <a:lnTo>
                    <a:pt x="7693406" y="1061085"/>
                  </a:lnTo>
                  <a:close/>
                  <a:moveTo>
                    <a:pt x="7693406" y="1086485"/>
                  </a:moveTo>
                  <a:lnTo>
                    <a:pt x="7693406" y="1099185"/>
                  </a:lnTo>
                  <a:lnTo>
                    <a:pt x="7680706" y="1099185"/>
                  </a:lnTo>
                  <a:lnTo>
                    <a:pt x="7680706" y="1086485"/>
                  </a:lnTo>
                  <a:close/>
                  <a:moveTo>
                    <a:pt x="7680706" y="1111885"/>
                  </a:moveTo>
                  <a:lnTo>
                    <a:pt x="7680706" y="1124585"/>
                  </a:lnTo>
                  <a:lnTo>
                    <a:pt x="7668006" y="1124585"/>
                  </a:lnTo>
                  <a:lnTo>
                    <a:pt x="7668006" y="1111885"/>
                  </a:lnTo>
                  <a:close/>
                  <a:moveTo>
                    <a:pt x="7668006" y="1137285"/>
                  </a:moveTo>
                  <a:lnTo>
                    <a:pt x="7668006" y="1149985"/>
                  </a:lnTo>
                  <a:lnTo>
                    <a:pt x="7655306" y="1149985"/>
                  </a:lnTo>
                  <a:lnTo>
                    <a:pt x="7655306" y="1137285"/>
                  </a:lnTo>
                  <a:close/>
                  <a:moveTo>
                    <a:pt x="7655306" y="1162685"/>
                  </a:moveTo>
                  <a:lnTo>
                    <a:pt x="7655306" y="1175385"/>
                  </a:lnTo>
                  <a:lnTo>
                    <a:pt x="7642606" y="1175385"/>
                  </a:lnTo>
                  <a:lnTo>
                    <a:pt x="7642606" y="1162685"/>
                  </a:lnTo>
                  <a:close/>
                  <a:moveTo>
                    <a:pt x="7642606" y="1188085"/>
                  </a:moveTo>
                  <a:lnTo>
                    <a:pt x="7642606" y="1200785"/>
                  </a:lnTo>
                  <a:lnTo>
                    <a:pt x="7629906" y="1200785"/>
                  </a:lnTo>
                  <a:lnTo>
                    <a:pt x="7629906" y="1188085"/>
                  </a:lnTo>
                  <a:close/>
                  <a:moveTo>
                    <a:pt x="7629906" y="1213485"/>
                  </a:moveTo>
                  <a:lnTo>
                    <a:pt x="7629906" y="1226185"/>
                  </a:lnTo>
                  <a:lnTo>
                    <a:pt x="7617206" y="1226185"/>
                  </a:lnTo>
                  <a:lnTo>
                    <a:pt x="7617206" y="1213485"/>
                  </a:lnTo>
                  <a:close/>
                  <a:moveTo>
                    <a:pt x="7617206" y="1238885"/>
                  </a:moveTo>
                  <a:lnTo>
                    <a:pt x="7617206" y="1251585"/>
                  </a:lnTo>
                  <a:lnTo>
                    <a:pt x="7604506" y="1251585"/>
                  </a:lnTo>
                  <a:lnTo>
                    <a:pt x="7604506" y="1238885"/>
                  </a:lnTo>
                  <a:close/>
                  <a:moveTo>
                    <a:pt x="7604506" y="1264285"/>
                  </a:moveTo>
                  <a:lnTo>
                    <a:pt x="7604506" y="1276985"/>
                  </a:lnTo>
                  <a:lnTo>
                    <a:pt x="7591806" y="1276985"/>
                  </a:lnTo>
                  <a:lnTo>
                    <a:pt x="7591806" y="1264285"/>
                  </a:lnTo>
                  <a:close/>
                  <a:moveTo>
                    <a:pt x="7591806" y="1289685"/>
                  </a:moveTo>
                  <a:lnTo>
                    <a:pt x="7591806" y="1302385"/>
                  </a:lnTo>
                  <a:lnTo>
                    <a:pt x="7579106" y="1302385"/>
                  </a:lnTo>
                  <a:lnTo>
                    <a:pt x="7579106" y="1289685"/>
                  </a:lnTo>
                  <a:close/>
                  <a:moveTo>
                    <a:pt x="7579106" y="1315085"/>
                  </a:moveTo>
                  <a:lnTo>
                    <a:pt x="7579106" y="1327785"/>
                  </a:lnTo>
                  <a:lnTo>
                    <a:pt x="7566406" y="1327785"/>
                  </a:lnTo>
                  <a:lnTo>
                    <a:pt x="7566406" y="1315085"/>
                  </a:lnTo>
                  <a:close/>
                  <a:moveTo>
                    <a:pt x="7566406" y="1340485"/>
                  </a:moveTo>
                  <a:lnTo>
                    <a:pt x="7566406" y="1353185"/>
                  </a:lnTo>
                  <a:lnTo>
                    <a:pt x="7553706" y="1353185"/>
                  </a:lnTo>
                  <a:lnTo>
                    <a:pt x="7553706" y="1340485"/>
                  </a:lnTo>
                  <a:close/>
                  <a:moveTo>
                    <a:pt x="7553706" y="1365885"/>
                  </a:moveTo>
                  <a:lnTo>
                    <a:pt x="7553706" y="1378585"/>
                  </a:lnTo>
                  <a:lnTo>
                    <a:pt x="7541006" y="1378585"/>
                  </a:lnTo>
                  <a:lnTo>
                    <a:pt x="7541006" y="1365885"/>
                  </a:lnTo>
                  <a:close/>
                  <a:moveTo>
                    <a:pt x="7541006" y="1391285"/>
                  </a:moveTo>
                  <a:lnTo>
                    <a:pt x="7541006" y="1403985"/>
                  </a:lnTo>
                  <a:lnTo>
                    <a:pt x="7528306" y="1403985"/>
                  </a:lnTo>
                  <a:lnTo>
                    <a:pt x="7528306" y="1391285"/>
                  </a:lnTo>
                  <a:close/>
                  <a:moveTo>
                    <a:pt x="7528306" y="1416685"/>
                  </a:moveTo>
                  <a:lnTo>
                    <a:pt x="7528306" y="1429385"/>
                  </a:lnTo>
                  <a:lnTo>
                    <a:pt x="7515606" y="1429385"/>
                  </a:lnTo>
                  <a:lnTo>
                    <a:pt x="7515606" y="1416685"/>
                  </a:lnTo>
                  <a:close/>
                  <a:moveTo>
                    <a:pt x="7515606" y="1442085"/>
                  </a:moveTo>
                  <a:lnTo>
                    <a:pt x="7515606" y="1454785"/>
                  </a:lnTo>
                  <a:lnTo>
                    <a:pt x="7502906" y="1454785"/>
                  </a:lnTo>
                  <a:lnTo>
                    <a:pt x="7502906" y="1442085"/>
                  </a:lnTo>
                  <a:close/>
                  <a:moveTo>
                    <a:pt x="7502906" y="1467485"/>
                  </a:moveTo>
                  <a:lnTo>
                    <a:pt x="7502906" y="1480185"/>
                  </a:lnTo>
                  <a:lnTo>
                    <a:pt x="7490206" y="1480185"/>
                  </a:lnTo>
                  <a:lnTo>
                    <a:pt x="7490206" y="1467485"/>
                  </a:lnTo>
                  <a:close/>
                  <a:moveTo>
                    <a:pt x="7490206" y="1492885"/>
                  </a:moveTo>
                  <a:lnTo>
                    <a:pt x="7490206" y="1505585"/>
                  </a:lnTo>
                  <a:lnTo>
                    <a:pt x="7477506" y="1505585"/>
                  </a:lnTo>
                  <a:lnTo>
                    <a:pt x="7477506" y="1492885"/>
                  </a:lnTo>
                  <a:close/>
                  <a:moveTo>
                    <a:pt x="7477506" y="1518285"/>
                  </a:moveTo>
                  <a:lnTo>
                    <a:pt x="7477506" y="1530985"/>
                  </a:lnTo>
                  <a:lnTo>
                    <a:pt x="7464806" y="1530985"/>
                  </a:lnTo>
                  <a:lnTo>
                    <a:pt x="7464806" y="1518285"/>
                  </a:lnTo>
                  <a:close/>
                  <a:moveTo>
                    <a:pt x="7464806" y="1543685"/>
                  </a:moveTo>
                  <a:lnTo>
                    <a:pt x="7464806" y="1556385"/>
                  </a:lnTo>
                  <a:lnTo>
                    <a:pt x="7452106" y="1556385"/>
                  </a:lnTo>
                  <a:lnTo>
                    <a:pt x="7452106" y="1543685"/>
                  </a:lnTo>
                  <a:close/>
                  <a:moveTo>
                    <a:pt x="7452106" y="1569085"/>
                  </a:moveTo>
                  <a:lnTo>
                    <a:pt x="7452106" y="1581785"/>
                  </a:lnTo>
                  <a:lnTo>
                    <a:pt x="7439406" y="1581785"/>
                  </a:lnTo>
                  <a:lnTo>
                    <a:pt x="7439406" y="1569085"/>
                  </a:lnTo>
                  <a:close/>
                  <a:moveTo>
                    <a:pt x="7439406" y="1594485"/>
                  </a:moveTo>
                  <a:lnTo>
                    <a:pt x="7439406" y="1607185"/>
                  </a:lnTo>
                  <a:lnTo>
                    <a:pt x="7426706" y="1607185"/>
                  </a:lnTo>
                  <a:lnTo>
                    <a:pt x="7426706" y="1594485"/>
                  </a:lnTo>
                  <a:close/>
                  <a:moveTo>
                    <a:pt x="7426706" y="1619885"/>
                  </a:moveTo>
                  <a:lnTo>
                    <a:pt x="7426706" y="1632585"/>
                  </a:lnTo>
                  <a:lnTo>
                    <a:pt x="7414006" y="1632585"/>
                  </a:lnTo>
                  <a:lnTo>
                    <a:pt x="7414006" y="1619885"/>
                  </a:lnTo>
                  <a:close/>
                  <a:moveTo>
                    <a:pt x="7414006" y="1645285"/>
                  </a:moveTo>
                  <a:lnTo>
                    <a:pt x="7414006" y="1657985"/>
                  </a:lnTo>
                  <a:lnTo>
                    <a:pt x="7401306" y="1657985"/>
                  </a:lnTo>
                  <a:lnTo>
                    <a:pt x="7401306" y="1645285"/>
                  </a:lnTo>
                  <a:close/>
                  <a:moveTo>
                    <a:pt x="7401306" y="1670685"/>
                  </a:moveTo>
                  <a:lnTo>
                    <a:pt x="7401306" y="1683385"/>
                  </a:lnTo>
                  <a:lnTo>
                    <a:pt x="7388606" y="1683385"/>
                  </a:lnTo>
                  <a:lnTo>
                    <a:pt x="7388606" y="1670685"/>
                  </a:lnTo>
                  <a:close/>
                  <a:moveTo>
                    <a:pt x="7388606" y="1696085"/>
                  </a:moveTo>
                  <a:lnTo>
                    <a:pt x="7388606" y="1708785"/>
                  </a:lnTo>
                  <a:lnTo>
                    <a:pt x="7375906" y="1708785"/>
                  </a:lnTo>
                  <a:lnTo>
                    <a:pt x="7375906" y="1696085"/>
                  </a:lnTo>
                  <a:close/>
                  <a:moveTo>
                    <a:pt x="7375906" y="1721485"/>
                  </a:moveTo>
                  <a:lnTo>
                    <a:pt x="7375906" y="1734185"/>
                  </a:lnTo>
                  <a:lnTo>
                    <a:pt x="7363206" y="1734185"/>
                  </a:lnTo>
                  <a:lnTo>
                    <a:pt x="7363206" y="1721485"/>
                  </a:lnTo>
                  <a:close/>
                  <a:moveTo>
                    <a:pt x="7363206" y="1746885"/>
                  </a:moveTo>
                  <a:lnTo>
                    <a:pt x="7363206" y="1759585"/>
                  </a:lnTo>
                  <a:lnTo>
                    <a:pt x="7350506" y="1759585"/>
                  </a:lnTo>
                  <a:lnTo>
                    <a:pt x="7350506" y="1746885"/>
                  </a:lnTo>
                  <a:close/>
                  <a:moveTo>
                    <a:pt x="7350506" y="1772285"/>
                  </a:moveTo>
                  <a:lnTo>
                    <a:pt x="7350506" y="1784985"/>
                  </a:lnTo>
                  <a:lnTo>
                    <a:pt x="7337806" y="1784985"/>
                  </a:lnTo>
                  <a:lnTo>
                    <a:pt x="7337806" y="1772285"/>
                  </a:lnTo>
                  <a:close/>
                  <a:moveTo>
                    <a:pt x="7337806" y="1797685"/>
                  </a:moveTo>
                  <a:lnTo>
                    <a:pt x="7337806" y="1810385"/>
                  </a:lnTo>
                  <a:lnTo>
                    <a:pt x="7325106" y="1810385"/>
                  </a:lnTo>
                  <a:lnTo>
                    <a:pt x="7325106" y="1797685"/>
                  </a:lnTo>
                  <a:close/>
                  <a:moveTo>
                    <a:pt x="7325106" y="1823085"/>
                  </a:moveTo>
                  <a:lnTo>
                    <a:pt x="7325106" y="1835785"/>
                  </a:lnTo>
                  <a:lnTo>
                    <a:pt x="7312406" y="1835785"/>
                  </a:lnTo>
                  <a:lnTo>
                    <a:pt x="7312406" y="1823085"/>
                  </a:lnTo>
                  <a:close/>
                  <a:moveTo>
                    <a:pt x="7312406" y="1848485"/>
                  </a:moveTo>
                  <a:lnTo>
                    <a:pt x="7312406" y="1861185"/>
                  </a:lnTo>
                  <a:lnTo>
                    <a:pt x="7299706" y="1861185"/>
                  </a:lnTo>
                  <a:lnTo>
                    <a:pt x="7299706" y="1848485"/>
                  </a:lnTo>
                  <a:close/>
                  <a:moveTo>
                    <a:pt x="7299706" y="1873885"/>
                  </a:moveTo>
                  <a:lnTo>
                    <a:pt x="7299706" y="1886585"/>
                  </a:lnTo>
                  <a:lnTo>
                    <a:pt x="7287006" y="1886585"/>
                  </a:lnTo>
                  <a:lnTo>
                    <a:pt x="7287006" y="1873885"/>
                  </a:lnTo>
                  <a:close/>
                  <a:moveTo>
                    <a:pt x="7287006" y="1899285"/>
                  </a:moveTo>
                  <a:lnTo>
                    <a:pt x="7287006" y="1911985"/>
                  </a:lnTo>
                  <a:lnTo>
                    <a:pt x="7274306" y="1911985"/>
                  </a:lnTo>
                  <a:lnTo>
                    <a:pt x="7274306" y="1899285"/>
                  </a:lnTo>
                  <a:close/>
                  <a:moveTo>
                    <a:pt x="7274306" y="1924685"/>
                  </a:moveTo>
                  <a:lnTo>
                    <a:pt x="7274306" y="1937385"/>
                  </a:lnTo>
                  <a:lnTo>
                    <a:pt x="7261606" y="1937385"/>
                  </a:lnTo>
                  <a:lnTo>
                    <a:pt x="7261606" y="1924685"/>
                  </a:lnTo>
                  <a:close/>
                  <a:moveTo>
                    <a:pt x="7261606" y="1950085"/>
                  </a:moveTo>
                  <a:lnTo>
                    <a:pt x="7261606" y="1962785"/>
                  </a:lnTo>
                  <a:lnTo>
                    <a:pt x="7248906" y="1962785"/>
                  </a:lnTo>
                  <a:lnTo>
                    <a:pt x="7248906" y="1950085"/>
                  </a:lnTo>
                  <a:close/>
                  <a:moveTo>
                    <a:pt x="7248906" y="1975485"/>
                  </a:moveTo>
                  <a:lnTo>
                    <a:pt x="7248906" y="1988185"/>
                  </a:lnTo>
                  <a:lnTo>
                    <a:pt x="7236206" y="1988185"/>
                  </a:lnTo>
                  <a:lnTo>
                    <a:pt x="7236206" y="1975485"/>
                  </a:lnTo>
                  <a:close/>
                  <a:moveTo>
                    <a:pt x="7236206" y="2000885"/>
                  </a:moveTo>
                  <a:lnTo>
                    <a:pt x="7236206" y="2013585"/>
                  </a:lnTo>
                  <a:lnTo>
                    <a:pt x="7223506" y="2013585"/>
                  </a:lnTo>
                  <a:lnTo>
                    <a:pt x="7223506" y="2000885"/>
                  </a:lnTo>
                  <a:close/>
                  <a:moveTo>
                    <a:pt x="7223506" y="2026285"/>
                  </a:moveTo>
                  <a:lnTo>
                    <a:pt x="7223506" y="2038985"/>
                  </a:lnTo>
                  <a:lnTo>
                    <a:pt x="7210806" y="2038985"/>
                  </a:lnTo>
                  <a:lnTo>
                    <a:pt x="7210806" y="2026285"/>
                  </a:lnTo>
                  <a:close/>
                  <a:moveTo>
                    <a:pt x="7210806" y="2051685"/>
                  </a:moveTo>
                  <a:lnTo>
                    <a:pt x="7210806" y="2064385"/>
                  </a:lnTo>
                  <a:lnTo>
                    <a:pt x="7198106" y="2064385"/>
                  </a:lnTo>
                  <a:lnTo>
                    <a:pt x="7198106" y="2051685"/>
                  </a:lnTo>
                  <a:close/>
                  <a:moveTo>
                    <a:pt x="7198106" y="2077085"/>
                  </a:moveTo>
                  <a:lnTo>
                    <a:pt x="7198106" y="2089785"/>
                  </a:lnTo>
                  <a:lnTo>
                    <a:pt x="7185406" y="2089785"/>
                  </a:lnTo>
                  <a:lnTo>
                    <a:pt x="7185406" y="2077085"/>
                  </a:lnTo>
                  <a:close/>
                  <a:moveTo>
                    <a:pt x="7185406" y="2102485"/>
                  </a:moveTo>
                  <a:lnTo>
                    <a:pt x="7185406" y="2115185"/>
                  </a:lnTo>
                  <a:lnTo>
                    <a:pt x="7172706" y="2115185"/>
                  </a:lnTo>
                  <a:lnTo>
                    <a:pt x="7172706" y="2102485"/>
                  </a:lnTo>
                  <a:close/>
                  <a:moveTo>
                    <a:pt x="7172706" y="2127885"/>
                  </a:moveTo>
                  <a:lnTo>
                    <a:pt x="7172706" y="2140585"/>
                  </a:lnTo>
                  <a:lnTo>
                    <a:pt x="7160006" y="2140585"/>
                  </a:lnTo>
                  <a:lnTo>
                    <a:pt x="7160006" y="2127885"/>
                  </a:lnTo>
                  <a:close/>
                  <a:moveTo>
                    <a:pt x="7160006" y="2153285"/>
                  </a:moveTo>
                  <a:lnTo>
                    <a:pt x="7160006" y="2165985"/>
                  </a:lnTo>
                  <a:lnTo>
                    <a:pt x="7147306" y="2165985"/>
                  </a:lnTo>
                  <a:lnTo>
                    <a:pt x="7147306" y="2153285"/>
                  </a:lnTo>
                  <a:close/>
                  <a:moveTo>
                    <a:pt x="7147306" y="2178685"/>
                  </a:moveTo>
                  <a:lnTo>
                    <a:pt x="7147306" y="2191385"/>
                  </a:lnTo>
                  <a:lnTo>
                    <a:pt x="7134606" y="2191385"/>
                  </a:lnTo>
                  <a:lnTo>
                    <a:pt x="7134606" y="2178685"/>
                  </a:lnTo>
                  <a:close/>
                  <a:moveTo>
                    <a:pt x="7134606" y="2204085"/>
                  </a:moveTo>
                  <a:lnTo>
                    <a:pt x="7134606" y="2216785"/>
                  </a:lnTo>
                  <a:lnTo>
                    <a:pt x="7121906" y="2216785"/>
                  </a:lnTo>
                  <a:lnTo>
                    <a:pt x="7121906" y="2204085"/>
                  </a:lnTo>
                  <a:close/>
                  <a:moveTo>
                    <a:pt x="7121906" y="2229485"/>
                  </a:moveTo>
                  <a:lnTo>
                    <a:pt x="7121906" y="2242185"/>
                  </a:lnTo>
                  <a:lnTo>
                    <a:pt x="7109206" y="2242185"/>
                  </a:lnTo>
                  <a:lnTo>
                    <a:pt x="7109206" y="2229485"/>
                  </a:lnTo>
                  <a:close/>
                  <a:moveTo>
                    <a:pt x="7109206" y="2254885"/>
                  </a:moveTo>
                  <a:lnTo>
                    <a:pt x="7109206" y="2267585"/>
                  </a:lnTo>
                  <a:lnTo>
                    <a:pt x="7096506" y="2267585"/>
                  </a:lnTo>
                  <a:lnTo>
                    <a:pt x="7096506" y="2254885"/>
                  </a:lnTo>
                  <a:close/>
                  <a:moveTo>
                    <a:pt x="7096506" y="2280285"/>
                  </a:moveTo>
                  <a:lnTo>
                    <a:pt x="7096506" y="2292985"/>
                  </a:lnTo>
                  <a:lnTo>
                    <a:pt x="7083806" y="2292985"/>
                  </a:lnTo>
                  <a:lnTo>
                    <a:pt x="7083806" y="2280285"/>
                  </a:lnTo>
                  <a:close/>
                  <a:moveTo>
                    <a:pt x="7083806" y="2305685"/>
                  </a:moveTo>
                  <a:lnTo>
                    <a:pt x="7083806" y="2318385"/>
                  </a:lnTo>
                  <a:lnTo>
                    <a:pt x="7071106" y="2318385"/>
                  </a:lnTo>
                  <a:lnTo>
                    <a:pt x="7071106" y="2305685"/>
                  </a:lnTo>
                  <a:close/>
                  <a:moveTo>
                    <a:pt x="7071106" y="2331085"/>
                  </a:moveTo>
                  <a:lnTo>
                    <a:pt x="7071106" y="2343785"/>
                  </a:lnTo>
                  <a:lnTo>
                    <a:pt x="7058406" y="2343785"/>
                  </a:lnTo>
                  <a:lnTo>
                    <a:pt x="7058406" y="2331085"/>
                  </a:lnTo>
                  <a:close/>
                  <a:moveTo>
                    <a:pt x="7058406" y="2356485"/>
                  </a:moveTo>
                  <a:lnTo>
                    <a:pt x="7058406" y="2369185"/>
                  </a:lnTo>
                  <a:lnTo>
                    <a:pt x="7045706" y="2369185"/>
                  </a:lnTo>
                  <a:lnTo>
                    <a:pt x="7045706" y="2356485"/>
                  </a:lnTo>
                  <a:close/>
                  <a:moveTo>
                    <a:pt x="7045706" y="2381885"/>
                  </a:moveTo>
                  <a:lnTo>
                    <a:pt x="7045706" y="2394585"/>
                  </a:lnTo>
                  <a:lnTo>
                    <a:pt x="7033006" y="2394585"/>
                  </a:lnTo>
                  <a:lnTo>
                    <a:pt x="7033006" y="2381885"/>
                  </a:lnTo>
                  <a:close/>
                  <a:moveTo>
                    <a:pt x="7033006" y="2407285"/>
                  </a:moveTo>
                  <a:lnTo>
                    <a:pt x="7033006" y="2419985"/>
                  </a:lnTo>
                  <a:lnTo>
                    <a:pt x="7020306" y="2419985"/>
                  </a:lnTo>
                  <a:lnTo>
                    <a:pt x="7020306" y="2407285"/>
                  </a:lnTo>
                  <a:close/>
                  <a:moveTo>
                    <a:pt x="7020306" y="2432685"/>
                  </a:moveTo>
                  <a:lnTo>
                    <a:pt x="7020306" y="2445385"/>
                  </a:lnTo>
                  <a:lnTo>
                    <a:pt x="7007606" y="2445385"/>
                  </a:lnTo>
                  <a:lnTo>
                    <a:pt x="7007606" y="2432685"/>
                  </a:lnTo>
                  <a:close/>
                  <a:moveTo>
                    <a:pt x="7007606" y="2458085"/>
                  </a:moveTo>
                  <a:lnTo>
                    <a:pt x="7007606" y="2470785"/>
                  </a:lnTo>
                  <a:lnTo>
                    <a:pt x="6994906" y="2470785"/>
                  </a:lnTo>
                  <a:lnTo>
                    <a:pt x="6994906" y="2458085"/>
                  </a:lnTo>
                  <a:close/>
                  <a:moveTo>
                    <a:pt x="6994906" y="2483485"/>
                  </a:moveTo>
                  <a:lnTo>
                    <a:pt x="6994906" y="2496185"/>
                  </a:lnTo>
                  <a:lnTo>
                    <a:pt x="6982206" y="2496185"/>
                  </a:lnTo>
                  <a:lnTo>
                    <a:pt x="6982206" y="2483485"/>
                  </a:lnTo>
                  <a:close/>
                  <a:moveTo>
                    <a:pt x="6982206" y="2508885"/>
                  </a:moveTo>
                  <a:lnTo>
                    <a:pt x="6982206" y="2521585"/>
                  </a:lnTo>
                  <a:lnTo>
                    <a:pt x="6969506" y="2521585"/>
                  </a:lnTo>
                  <a:lnTo>
                    <a:pt x="6969506" y="2508885"/>
                  </a:lnTo>
                  <a:close/>
                  <a:moveTo>
                    <a:pt x="6969506" y="2534285"/>
                  </a:moveTo>
                  <a:lnTo>
                    <a:pt x="6969506" y="2546985"/>
                  </a:lnTo>
                  <a:lnTo>
                    <a:pt x="6956806" y="2546985"/>
                  </a:lnTo>
                  <a:lnTo>
                    <a:pt x="6956806" y="2534285"/>
                  </a:lnTo>
                  <a:close/>
                  <a:moveTo>
                    <a:pt x="6956806" y="2559685"/>
                  </a:moveTo>
                  <a:lnTo>
                    <a:pt x="6956806" y="2572385"/>
                  </a:lnTo>
                  <a:lnTo>
                    <a:pt x="6944106" y="2572385"/>
                  </a:lnTo>
                  <a:lnTo>
                    <a:pt x="6944106" y="2559685"/>
                  </a:lnTo>
                  <a:close/>
                  <a:moveTo>
                    <a:pt x="6944106" y="2585085"/>
                  </a:moveTo>
                  <a:lnTo>
                    <a:pt x="6944106" y="2597785"/>
                  </a:lnTo>
                  <a:lnTo>
                    <a:pt x="6931406" y="2597785"/>
                  </a:lnTo>
                  <a:lnTo>
                    <a:pt x="6931406" y="2585085"/>
                  </a:lnTo>
                  <a:close/>
                  <a:moveTo>
                    <a:pt x="6931406" y="2610485"/>
                  </a:moveTo>
                  <a:lnTo>
                    <a:pt x="6931406" y="2623185"/>
                  </a:lnTo>
                  <a:lnTo>
                    <a:pt x="6918706" y="2623185"/>
                  </a:lnTo>
                  <a:lnTo>
                    <a:pt x="6918706" y="2610485"/>
                  </a:lnTo>
                  <a:close/>
                  <a:moveTo>
                    <a:pt x="6918706" y="2635885"/>
                  </a:moveTo>
                  <a:lnTo>
                    <a:pt x="6918706" y="2648585"/>
                  </a:lnTo>
                  <a:lnTo>
                    <a:pt x="6906006" y="2648585"/>
                  </a:lnTo>
                  <a:lnTo>
                    <a:pt x="6906006" y="2635885"/>
                  </a:lnTo>
                  <a:close/>
                  <a:moveTo>
                    <a:pt x="6906006" y="2661285"/>
                  </a:moveTo>
                  <a:lnTo>
                    <a:pt x="6906006" y="2673985"/>
                  </a:lnTo>
                  <a:lnTo>
                    <a:pt x="6893306" y="2673985"/>
                  </a:lnTo>
                  <a:lnTo>
                    <a:pt x="6893306" y="2661285"/>
                  </a:lnTo>
                  <a:close/>
                  <a:moveTo>
                    <a:pt x="6893306" y="2686685"/>
                  </a:moveTo>
                  <a:lnTo>
                    <a:pt x="6893306" y="2699385"/>
                  </a:lnTo>
                  <a:lnTo>
                    <a:pt x="6880606" y="2699385"/>
                  </a:lnTo>
                  <a:lnTo>
                    <a:pt x="6880606" y="2686685"/>
                  </a:lnTo>
                  <a:close/>
                  <a:moveTo>
                    <a:pt x="6880606" y="2712085"/>
                  </a:moveTo>
                  <a:lnTo>
                    <a:pt x="6880606" y="2724785"/>
                  </a:lnTo>
                  <a:lnTo>
                    <a:pt x="6867906" y="2724785"/>
                  </a:lnTo>
                  <a:lnTo>
                    <a:pt x="6867906" y="2712085"/>
                  </a:lnTo>
                  <a:close/>
                  <a:moveTo>
                    <a:pt x="6867906" y="2737485"/>
                  </a:moveTo>
                  <a:lnTo>
                    <a:pt x="6867906" y="2750185"/>
                  </a:lnTo>
                  <a:lnTo>
                    <a:pt x="6855206" y="2750185"/>
                  </a:lnTo>
                  <a:lnTo>
                    <a:pt x="6855206" y="2737485"/>
                  </a:lnTo>
                  <a:close/>
                  <a:moveTo>
                    <a:pt x="6855206" y="2762885"/>
                  </a:moveTo>
                  <a:lnTo>
                    <a:pt x="6855206" y="2775585"/>
                  </a:lnTo>
                  <a:lnTo>
                    <a:pt x="6842506" y="2775585"/>
                  </a:lnTo>
                  <a:lnTo>
                    <a:pt x="6842506" y="2762885"/>
                  </a:lnTo>
                  <a:close/>
                  <a:moveTo>
                    <a:pt x="6842506" y="2788285"/>
                  </a:moveTo>
                  <a:lnTo>
                    <a:pt x="6842506" y="2800985"/>
                  </a:lnTo>
                  <a:lnTo>
                    <a:pt x="6829806" y="2800985"/>
                  </a:lnTo>
                  <a:lnTo>
                    <a:pt x="6829806" y="2788285"/>
                  </a:lnTo>
                  <a:close/>
                  <a:moveTo>
                    <a:pt x="6829806" y="2813685"/>
                  </a:moveTo>
                  <a:lnTo>
                    <a:pt x="6829806" y="2826385"/>
                  </a:lnTo>
                  <a:lnTo>
                    <a:pt x="6817106" y="2826385"/>
                  </a:lnTo>
                  <a:lnTo>
                    <a:pt x="6817106" y="2813685"/>
                  </a:lnTo>
                  <a:close/>
                  <a:moveTo>
                    <a:pt x="6817106" y="2839085"/>
                  </a:moveTo>
                  <a:lnTo>
                    <a:pt x="6817106" y="2851785"/>
                  </a:lnTo>
                  <a:lnTo>
                    <a:pt x="6804406" y="2851785"/>
                  </a:lnTo>
                  <a:lnTo>
                    <a:pt x="6804406" y="2839085"/>
                  </a:lnTo>
                  <a:close/>
                  <a:moveTo>
                    <a:pt x="6804406" y="2864485"/>
                  </a:moveTo>
                  <a:lnTo>
                    <a:pt x="6804406" y="2877185"/>
                  </a:lnTo>
                  <a:lnTo>
                    <a:pt x="6791706" y="2877185"/>
                  </a:lnTo>
                  <a:lnTo>
                    <a:pt x="6791706" y="2864485"/>
                  </a:lnTo>
                  <a:close/>
                  <a:moveTo>
                    <a:pt x="6791706" y="2889885"/>
                  </a:moveTo>
                  <a:lnTo>
                    <a:pt x="6791706" y="2902585"/>
                  </a:lnTo>
                  <a:lnTo>
                    <a:pt x="6779006" y="2902585"/>
                  </a:lnTo>
                  <a:lnTo>
                    <a:pt x="6779006" y="2889885"/>
                  </a:lnTo>
                  <a:close/>
                  <a:moveTo>
                    <a:pt x="6779006" y="2915285"/>
                  </a:moveTo>
                  <a:lnTo>
                    <a:pt x="6779006" y="2927985"/>
                  </a:lnTo>
                  <a:lnTo>
                    <a:pt x="6766306" y="2927985"/>
                  </a:lnTo>
                  <a:lnTo>
                    <a:pt x="6766306" y="2915285"/>
                  </a:lnTo>
                  <a:close/>
                  <a:moveTo>
                    <a:pt x="6766306" y="2940685"/>
                  </a:moveTo>
                  <a:lnTo>
                    <a:pt x="6766306" y="2953385"/>
                  </a:lnTo>
                  <a:lnTo>
                    <a:pt x="6753606" y="2953385"/>
                  </a:lnTo>
                  <a:lnTo>
                    <a:pt x="6753606" y="2940685"/>
                  </a:lnTo>
                  <a:close/>
                  <a:moveTo>
                    <a:pt x="6753606" y="2966085"/>
                  </a:moveTo>
                  <a:lnTo>
                    <a:pt x="6753606" y="2978785"/>
                  </a:lnTo>
                  <a:lnTo>
                    <a:pt x="6740906" y="2978785"/>
                  </a:lnTo>
                  <a:lnTo>
                    <a:pt x="6740906" y="2966085"/>
                  </a:lnTo>
                  <a:close/>
                  <a:moveTo>
                    <a:pt x="6740906" y="2991485"/>
                  </a:moveTo>
                  <a:lnTo>
                    <a:pt x="6740906" y="3004185"/>
                  </a:lnTo>
                  <a:lnTo>
                    <a:pt x="6728206" y="3004185"/>
                  </a:lnTo>
                  <a:lnTo>
                    <a:pt x="6728206" y="2991485"/>
                  </a:lnTo>
                  <a:close/>
                  <a:moveTo>
                    <a:pt x="6728206" y="3016885"/>
                  </a:moveTo>
                  <a:lnTo>
                    <a:pt x="6728206" y="3029585"/>
                  </a:lnTo>
                  <a:lnTo>
                    <a:pt x="6715506" y="3029585"/>
                  </a:lnTo>
                  <a:lnTo>
                    <a:pt x="6715506" y="3016885"/>
                  </a:lnTo>
                  <a:close/>
                  <a:moveTo>
                    <a:pt x="6715506" y="3042285"/>
                  </a:moveTo>
                  <a:lnTo>
                    <a:pt x="6715506" y="3054985"/>
                  </a:lnTo>
                  <a:lnTo>
                    <a:pt x="6702806" y="3054985"/>
                  </a:lnTo>
                  <a:lnTo>
                    <a:pt x="6702806" y="3042285"/>
                  </a:lnTo>
                  <a:close/>
                  <a:moveTo>
                    <a:pt x="6702806" y="3067685"/>
                  </a:moveTo>
                  <a:lnTo>
                    <a:pt x="6702806" y="3080385"/>
                  </a:lnTo>
                  <a:lnTo>
                    <a:pt x="6690106" y="3080385"/>
                  </a:lnTo>
                  <a:lnTo>
                    <a:pt x="6690106" y="3067685"/>
                  </a:lnTo>
                  <a:close/>
                  <a:moveTo>
                    <a:pt x="6690106" y="3093085"/>
                  </a:moveTo>
                  <a:lnTo>
                    <a:pt x="6690106" y="3105785"/>
                  </a:lnTo>
                  <a:lnTo>
                    <a:pt x="6677406" y="3105785"/>
                  </a:lnTo>
                  <a:lnTo>
                    <a:pt x="6677406" y="3093085"/>
                  </a:lnTo>
                  <a:close/>
                  <a:moveTo>
                    <a:pt x="6677406" y="3118485"/>
                  </a:moveTo>
                  <a:lnTo>
                    <a:pt x="6677406" y="3131185"/>
                  </a:lnTo>
                  <a:lnTo>
                    <a:pt x="6664706" y="3131185"/>
                  </a:lnTo>
                  <a:lnTo>
                    <a:pt x="6664706" y="3118485"/>
                  </a:lnTo>
                  <a:close/>
                  <a:moveTo>
                    <a:pt x="6664706" y="3143885"/>
                  </a:moveTo>
                  <a:lnTo>
                    <a:pt x="6664706" y="3156585"/>
                  </a:lnTo>
                  <a:lnTo>
                    <a:pt x="6652006" y="3156585"/>
                  </a:lnTo>
                  <a:lnTo>
                    <a:pt x="6652006" y="3143885"/>
                  </a:lnTo>
                  <a:close/>
                  <a:moveTo>
                    <a:pt x="6652006" y="3169285"/>
                  </a:moveTo>
                  <a:lnTo>
                    <a:pt x="6652006" y="3181985"/>
                  </a:lnTo>
                  <a:lnTo>
                    <a:pt x="6639306" y="3181985"/>
                  </a:lnTo>
                  <a:lnTo>
                    <a:pt x="6639306" y="3169285"/>
                  </a:lnTo>
                  <a:close/>
                  <a:moveTo>
                    <a:pt x="6639306" y="3194685"/>
                  </a:moveTo>
                  <a:lnTo>
                    <a:pt x="6639306" y="3207385"/>
                  </a:lnTo>
                  <a:lnTo>
                    <a:pt x="6626606" y="3207385"/>
                  </a:lnTo>
                  <a:lnTo>
                    <a:pt x="6626606" y="3194685"/>
                  </a:lnTo>
                  <a:close/>
                  <a:moveTo>
                    <a:pt x="6626606" y="3220085"/>
                  </a:moveTo>
                  <a:lnTo>
                    <a:pt x="6626606" y="3232785"/>
                  </a:lnTo>
                  <a:lnTo>
                    <a:pt x="6613906" y="3232785"/>
                  </a:lnTo>
                  <a:lnTo>
                    <a:pt x="6613906" y="3220085"/>
                  </a:lnTo>
                  <a:close/>
                  <a:moveTo>
                    <a:pt x="6613906" y="3245485"/>
                  </a:moveTo>
                  <a:lnTo>
                    <a:pt x="6613906" y="3258185"/>
                  </a:lnTo>
                  <a:lnTo>
                    <a:pt x="6601206" y="3258185"/>
                  </a:lnTo>
                  <a:lnTo>
                    <a:pt x="6601206" y="3245485"/>
                  </a:lnTo>
                  <a:close/>
                  <a:moveTo>
                    <a:pt x="6601206" y="3270885"/>
                  </a:moveTo>
                  <a:lnTo>
                    <a:pt x="6601206" y="3283585"/>
                  </a:lnTo>
                  <a:lnTo>
                    <a:pt x="6588506" y="3283585"/>
                  </a:lnTo>
                  <a:lnTo>
                    <a:pt x="6588506" y="3270885"/>
                  </a:lnTo>
                  <a:close/>
                  <a:moveTo>
                    <a:pt x="6588506" y="3296285"/>
                  </a:moveTo>
                  <a:lnTo>
                    <a:pt x="6588506" y="3308985"/>
                  </a:lnTo>
                  <a:lnTo>
                    <a:pt x="6575806" y="3308985"/>
                  </a:lnTo>
                  <a:lnTo>
                    <a:pt x="6575806" y="3296285"/>
                  </a:lnTo>
                  <a:close/>
                  <a:moveTo>
                    <a:pt x="6575806" y="3321685"/>
                  </a:moveTo>
                  <a:lnTo>
                    <a:pt x="6575806" y="3334385"/>
                  </a:lnTo>
                  <a:lnTo>
                    <a:pt x="6563106" y="3334385"/>
                  </a:lnTo>
                  <a:lnTo>
                    <a:pt x="6563106" y="3321685"/>
                  </a:lnTo>
                  <a:close/>
                  <a:moveTo>
                    <a:pt x="6563106" y="3347085"/>
                  </a:moveTo>
                  <a:lnTo>
                    <a:pt x="6563106" y="3359785"/>
                  </a:lnTo>
                  <a:lnTo>
                    <a:pt x="6550406" y="3359785"/>
                  </a:lnTo>
                  <a:lnTo>
                    <a:pt x="6550406" y="3347085"/>
                  </a:lnTo>
                  <a:close/>
                  <a:moveTo>
                    <a:pt x="6550406" y="3372485"/>
                  </a:moveTo>
                  <a:lnTo>
                    <a:pt x="6550406" y="3385185"/>
                  </a:lnTo>
                  <a:lnTo>
                    <a:pt x="6537706" y="3385185"/>
                  </a:lnTo>
                  <a:lnTo>
                    <a:pt x="6537706" y="3372485"/>
                  </a:lnTo>
                  <a:close/>
                  <a:moveTo>
                    <a:pt x="6537706" y="3397885"/>
                  </a:moveTo>
                  <a:lnTo>
                    <a:pt x="6537706" y="3410585"/>
                  </a:lnTo>
                  <a:lnTo>
                    <a:pt x="6525006" y="3410585"/>
                  </a:lnTo>
                  <a:lnTo>
                    <a:pt x="6525006" y="3397885"/>
                  </a:lnTo>
                  <a:close/>
                  <a:moveTo>
                    <a:pt x="6525006" y="3423285"/>
                  </a:moveTo>
                  <a:lnTo>
                    <a:pt x="6525006" y="3435985"/>
                  </a:lnTo>
                  <a:lnTo>
                    <a:pt x="6512306" y="3435985"/>
                  </a:lnTo>
                  <a:lnTo>
                    <a:pt x="6512306" y="3423285"/>
                  </a:lnTo>
                  <a:close/>
                  <a:moveTo>
                    <a:pt x="6512306" y="3448685"/>
                  </a:moveTo>
                  <a:lnTo>
                    <a:pt x="6512306" y="3461385"/>
                  </a:lnTo>
                  <a:lnTo>
                    <a:pt x="6499606" y="3461385"/>
                  </a:lnTo>
                  <a:lnTo>
                    <a:pt x="6499606" y="3448685"/>
                  </a:lnTo>
                  <a:close/>
                  <a:moveTo>
                    <a:pt x="6499606" y="3474085"/>
                  </a:moveTo>
                  <a:lnTo>
                    <a:pt x="6499606" y="3486785"/>
                  </a:lnTo>
                  <a:lnTo>
                    <a:pt x="6486906" y="3486785"/>
                  </a:lnTo>
                  <a:lnTo>
                    <a:pt x="6486906" y="3474085"/>
                  </a:lnTo>
                  <a:close/>
                  <a:moveTo>
                    <a:pt x="6486906" y="3499485"/>
                  </a:moveTo>
                  <a:lnTo>
                    <a:pt x="6486906" y="3512185"/>
                  </a:lnTo>
                  <a:lnTo>
                    <a:pt x="6474206" y="3512185"/>
                  </a:lnTo>
                  <a:lnTo>
                    <a:pt x="6474206" y="3499485"/>
                  </a:lnTo>
                  <a:close/>
                  <a:moveTo>
                    <a:pt x="6474206" y="3524885"/>
                  </a:moveTo>
                  <a:lnTo>
                    <a:pt x="6474206" y="3537585"/>
                  </a:lnTo>
                  <a:lnTo>
                    <a:pt x="6461506" y="3537585"/>
                  </a:lnTo>
                  <a:lnTo>
                    <a:pt x="6461506" y="3524885"/>
                  </a:lnTo>
                  <a:close/>
                  <a:moveTo>
                    <a:pt x="6461506" y="3550285"/>
                  </a:moveTo>
                  <a:lnTo>
                    <a:pt x="6461506" y="3562985"/>
                  </a:lnTo>
                  <a:lnTo>
                    <a:pt x="6448806" y="3562985"/>
                  </a:lnTo>
                  <a:lnTo>
                    <a:pt x="6448806" y="3550285"/>
                  </a:lnTo>
                  <a:close/>
                  <a:moveTo>
                    <a:pt x="6448806" y="3575685"/>
                  </a:moveTo>
                  <a:lnTo>
                    <a:pt x="6448806" y="3588385"/>
                  </a:lnTo>
                  <a:lnTo>
                    <a:pt x="6436106" y="3588385"/>
                  </a:lnTo>
                  <a:lnTo>
                    <a:pt x="6436106" y="3575685"/>
                  </a:lnTo>
                  <a:close/>
                  <a:moveTo>
                    <a:pt x="6436106" y="3601085"/>
                  </a:moveTo>
                  <a:lnTo>
                    <a:pt x="6436106" y="3613785"/>
                  </a:lnTo>
                  <a:lnTo>
                    <a:pt x="6423406" y="3613785"/>
                  </a:lnTo>
                  <a:lnTo>
                    <a:pt x="6423406" y="3601085"/>
                  </a:lnTo>
                  <a:close/>
                  <a:moveTo>
                    <a:pt x="6423406" y="3626485"/>
                  </a:moveTo>
                  <a:lnTo>
                    <a:pt x="6423406" y="3639185"/>
                  </a:lnTo>
                  <a:lnTo>
                    <a:pt x="6410706" y="3639185"/>
                  </a:lnTo>
                  <a:lnTo>
                    <a:pt x="6410706" y="3626485"/>
                  </a:lnTo>
                  <a:close/>
                  <a:moveTo>
                    <a:pt x="6410706" y="3651885"/>
                  </a:moveTo>
                  <a:lnTo>
                    <a:pt x="6410706" y="3664585"/>
                  </a:lnTo>
                  <a:lnTo>
                    <a:pt x="6398006" y="3664585"/>
                  </a:lnTo>
                  <a:lnTo>
                    <a:pt x="6398006" y="3651885"/>
                  </a:lnTo>
                  <a:close/>
                  <a:moveTo>
                    <a:pt x="6398006" y="3677285"/>
                  </a:moveTo>
                  <a:lnTo>
                    <a:pt x="6398006" y="3689985"/>
                  </a:lnTo>
                  <a:lnTo>
                    <a:pt x="6385306" y="3689985"/>
                  </a:lnTo>
                  <a:lnTo>
                    <a:pt x="6385306" y="3677285"/>
                  </a:lnTo>
                  <a:close/>
                  <a:moveTo>
                    <a:pt x="6385306" y="3702685"/>
                  </a:moveTo>
                  <a:lnTo>
                    <a:pt x="6385306" y="3715385"/>
                  </a:lnTo>
                  <a:lnTo>
                    <a:pt x="6372606" y="3715385"/>
                  </a:lnTo>
                  <a:lnTo>
                    <a:pt x="6372606" y="3702685"/>
                  </a:lnTo>
                  <a:close/>
                  <a:moveTo>
                    <a:pt x="6372606" y="3728085"/>
                  </a:moveTo>
                  <a:lnTo>
                    <a:pt x="6372606" y="3740785"/>
                  </a:lnTo>
                  <a:lnTo>
                    <a:pt x="6359906" y="3740785"/>
                  </a:lnTo>
                  <a:lnTo>
                    <a:pt x="6359906" y="3728085"/>
                  </a:lnTo>
                  <a:close/>
                  <a:moveTo>
                    <a:pt x="6359906" y="3753485"/>
                  </a:moveTo>
                  <a:lnTo>
                    <a:pt x="6359906" y="3766185"/>
                  </a:lnTo>
                  <a:lnTo>
                    <a:pt x="6347206" y="3766185"/>
                  </a:lnTo>
                  <a:lnTo>
                    <a:pt x="6347206" y="3753485"/>
                  </a:lnTo>
                  <a:close/>
                  <a:moveTo>
                    <a:pt x="6347206" y="3778885"/>
                  </a:moveTo>
                  <a:lnTo>
                    <a:pt x="6347206" y="3791585"/>
                  </a:lnTo>
                  <a:lnTo>
                    <a:pt x="6334506" y="3791585"/>
                  </a:lnTo>
                  <a:lnTo>
                    <a:pt x="6334506" y="3778885"/>
                  </a:lnTo>
                  <a:close/>
                  <a:moveTo>
                    <a:pt x="6334506" y="3804285"/>
                  </a:moveTo>
                  <a:lnTo>
                    <a:pt x="6334506" y="3816985"/>
                  </a:lnTo>
                  <a:lnTo>
                    <a:pt x="6321806" y="3816985"/>
                  </a:lnTo>
                  <a:lnTo>
                    <a:pt x="6321806" y="3804285"/>
                  </a:lnTo>
                  <a:close/>
                  <a:moveTo>
                    <a:pt x="6321806" y="3829685"/>
                  </a:moveTo>
                  <a:lnTo>
                    <a:pt x="6321806" y="3842385"/>
                  </a:lnTo>
                  <a:lnTo>
                    <a:pt x="6309106" y="3842385"/>
                  </a:lnTo>
                  <a:lnTo>
                    <a:pt x="6309106" y="3829685"/>
                  </a:lnTo>
                  <a:close/>
                  <a:moveTo>
                    <a:pt x="6309106" y="3855085"/>
                  </a:moveTo>
                  <a:lnTo>
                    <a:pt x="6309106" y="3867785"/>
                  </a:lnTo>
                  <a:lnTo>
                    <a:pt x="6296406" y="3867785"/>
                  </a:lnTo>
                  <a:lnTo>
                    <a:pt x="6296406" y="3855085"/>
                  </a:lnTo>
                  <a:close/>
                  <a:moveTo>
                    <a:pt x="6296406" y="3880485"/>
                  </a:moveTo>
                  <a:lnTo>
                    <a:pt x="6296406" y="3893185"/>
                  </a:lnTo>
                  <a:lnTo>
                    <a:pt x="6283706" y="3893185"/>
                  </a:lnTo>
                  <a:lnTo>
                    <a:pt x="6283706" y="3880485"/>
                  </a:lnTo>
                  <a:close/>
                  <a:moveTo>
                    <a:pt x="6283706" y="3905885"/>
                  </a:moveTo>
                  <a:lnTo>
                    <a:pt x="6283706" y="3918585"/>
                  </a:lnTo>
                  <a:lnTo>
                    <a:pt x="6271006" y="3918585"/>
                  </a:lnTo>
                  <a:lnTo>
                    <a:pt x="6271006" y="3905885"/>
                  </a:lnTo>
                  <a:close/>
                  <a:moveTo>
                    <a:pt x="6271006" y="3931285"/>
                  </a:moveTo>
                  <a:lnTo>
                    <a:pt x="6271006" y="3943985"/>
                  </a:lnTo>
                  <a:lnTo>
                    <a:pt x="6258306" y="3943985"/>
                  </a:lnTo>
                  <a:lnTo>
                    <a:pt x="6258306" y="3931285"/>
                  </a:lnTo>
                  <a:close/>
                  <a:moveTo>
                    <a:pt x="6258306" y="3956685"/>
                  </a:moveTo>
                  <a:lnTo>
                    <a:pt x="6258306" y="3969385"/>
                  </a:lnTo>
                  <a:lnTo>
                    <a:pt x="6245606" y="3969385"/>
                  </a:lnTo>
                  <a:lnTo>
                    <a:pt x="6245606" y="3956685"/>
                  </a:lnTo>
                  <a:close/>
                  <a:moveTo>
                    <a:pt x="6245606" y="3982085"/>
                  </a:moveTo>
                  <a:lnTo>
                    <a:pt x="6245606" y="3994785"/>
                  </a:lnTo>
                  <a:lnTo>
                    <a:pt x="6232906" y="3994785"/>
                  </a:lnTo>
                  <a:lnTo>
                    <a:pt x="6232906" y="3982085"/>
                  </a:lnTo>
                  <a:close/>
                  <a:moveTo>
                    <a:pt x="6232906" y="4007485"/>
                  </a:moveTo>
                  <a:lnTo>
                    <a:pt x="6232906" y="4020185"/>
                  </a:lnTo>
                  <a:lnTo>
                    <a:pt x="6220206" y="4020185"/>
                  </a:lnTo>
                  <a:lnTo>
                    <a:pt x="6220206" y="4007485"/>
                  </a:lnTo>
                  <a:close/>
                  <a:moveTo>
                    <a:pt x="6220206" y="4032885"/>
                  </a:moveTo>
                  <a:lnTo>
                    <a:pt x="6220206" y="4045585"/>
                  </a:lnTo>
                  <a:lnTo>
                    <a:pt x="6207506" y="4045585"/>
                  </a:lnTo>
                  <a:lnTo>
                    <a:pt x="6207506" y="4032885"/>
                  </a:lnTo>
                  <a:close/>
                  <a:moveTo>
                    <a:pt x="6207506" y="4058285"/>
                  </a:moveTo>
                  <a:lnTo>
                    <a:pt x="6207506" y="4070985"/>
                  </a:lnTo>
                  <a:lnTo>
                    <a:pt x="6194806" y="4070985"/>
                  </a:lnTo>
                  <a:lnTo>
                    <a:pt x="6194806" y="4058285"/>
                  </a:lnTo>
                  <a:close/>
                  <a:moveTo>
                    <a:pt x="6194806" y="4083685"/>
                  </a:moveTo>
                  <a:lnTo>
                    <a:pt x="6194806" y="4096385"/>
                  </a:lnTo>
                  <a:lnTo>
                    <a:pt x="6182106" y="4096385"/>
                  </a:lnTo>
                  <a:lnTo>
                    <a:pt x="6182106" y="4083685"/>
                  </a:lnTo>
                  <a:close/>
                  <a:moveTo>
                    <a:pt x="6182106" y="4109085"/>
                  </a:moveTo>
                  <a:lnTo>
                    <a:pt x="6182106" y="4121785"/>
                  </a:lnTo>
                  <a:lnTo>
                    <a:pt x="6169406" y="4121785"/>
                  </a:lnTo>
                  <a:lnTo>
                    <a:pt x="6169406" y="4109085"/>
                  </a:lnTo>
                  <a:close/>
                  <a:moveTo>
                    <a:pt x="6169406" y="4134485"/>
                  </a:moveTo>
                  <a:lnTo>
                    <a:pt x="6169406" y="4147185"/>
                  </a:lnTo>
                  <a:lnTo>
                    <a:pt x="6156706" y="4147185"/>
                  </a:lnTo>
                  <a:lnTo>
                    <a:pt x="6156706" y="4134485"/>
                  </a:lnTo>
                  <a:close/>
                  <a:moveTo>
                    <a:pt x="6156706" y="4159885"/>
                  </a:moveTo>
                  <a:lnTo>
                    <a:pt x="6156706" y="4172585"/>
                  </a:lnTo>
                  <a:lnTo>
                    <a:pt x="6144006" y="4172585"/>
                  </a:lnTo>
                  <a:lnTo>
                    <a:pt x="6144006" y="4159885"/>
                  </a:lnTo>
                  <a:close/>
                  <a:moveTo>
                    <a:pt x="6144006" y="4185285"/>
                  </a:moveTo>
                  <a:lnTo>
                    <a:pt x="6144006" y="4197985"/>
                  </a:lnTo>
                  <a:lnTo>
                    <a:pt x="6131306" y="4197985"/>
                  </a:lnTo>
                  <a:lnTo>
                    <a:pt x="6131306" y="4185285"/>
                  </a:lnTo>
                  <a:close/>
                  <a:moveTo>
                    <a:pt x="6131306" y="4210685"/>
                  </a:moveTo>
                  <a:lnTo>
                    <a:pt x="6131306" y="4223385"/>
                  </a:lnTo>
                  <a:lnTo>
                    <a:pt x="6118606" y="4223385"/>
                  </a:lnTo>
                  <a:lnTo>
                    <a:pt x="6118606" y="4210685"/>
                  </a:lnTo>
                  <a:close/>
                  <a:moveTo>
                    <a:pt x="6118606" y="4236085"/>
                  </a:moveTo>
                  <a:lnTo>
                    <a:pt x="6118606" y="4248785"/>
                  </a:lnTo>
                  <a:lnTo>
                    <a:pt x="6105906" y="4248785"/>
                  </a:lnTo>
                  <a:lnTo>
                    <a:pt x="6105906" y="4236085"/>
                  </a:lnTo>
                  <a:close/>
                  <a:moveTo>
                    <a:pt x="6105906" y="4261485"/>
                  </a:moveTo>
                  <a:lnTo>
                    <a:pt x="6105906" y="4274185"/>
                  </a:lnTo>
                  <a:lnTo>
                    <a:pt x="6093206" y="4274185"/>
                  </a:lnTo>
                  <a:lnTo>
                    <a:pt x="6093206" y="4261485"/>
                  </a:lnTo>
                  <a:close/>
                  <a:moveTo>
                    <a:pt x="6093206" y="4286885"/>
                  </a:moveTo>
                  <a:lnTo>
                    <a:pt x="6093206" y="4299585"/>
                  </a:lnTo>
                  <a:lnTo>
                    <a:pt x="6080506" y="4299585"/>
                  </a:lnTo>
                  <a:lnTo>
                    <a:pt x="6080506" y="4286885"/>
                  </a:lnTo>
                  <a:close/>
                  <a:moveTo>
                    <a:pt x="6080506" y="4312285"/>
                  </a:moveTo>
                  <a:lnTo>
                    <a:pt x="6080506" y="4324985"/>
                  </a:lnTo>
                  <a:lnTo>
                    <a:pt x="6067806" y="4324985"/>
                  </a:lnTo>
                  <a:lnTo>
                    <a:pt x="6067806" y="4312285"/>
                  </a:lnTo>
                  <a:close/>
                  <a:moveTo>
                    <a:pt x="6067806" y="4337685"/>
                  </a:moveTo>
                  <a:lnTo>
                    <a:pt x="6067806" y="4350385"/>
                  </a:lnTo>
                  <a:lnTo>
                    <a:pt x="6055106" y="4350385"/>
                  </a:lnTo>
                  <a:lnTo>
                    <a:pt x="6055106" y="4337685"/>
                  </a:lnTo>
                  <a:close/>
                  <a:moveTo>
                    <a:pt x="6055106" y="4363085"/>
                  </a:moveTo>
                  <a:lnTo>
                    <a:pt x="6055106" y="4375785"/>
                  </a:lnTo>
                  <a:lnTo>
                    <a:pt x="6042406" y="4375785"/>
                  </a:lnTo>
                  <a:lnTo>
                    <a:pt x="6042406" y="4363085"/>
                  </a:lnTo>
                  <a:close/>
                  <a:moveTo>
                    <a:pt x="6042406" y="4388485"/>
                  </a:moveTo>
                  <a:lnTo>
                    <a:pt x="6042406" y="4401185"/>
                  </a:lnTo>
                  <a:lnTo>
                    <a:pt x="6029706" y="4401185"/>
                  </a:lnTo>
                  <a:lnTo>
                    <a:pt x="6029706" y="4388485"/>
                  </a:lnTo>
                  <a:close/>
                  <a:moveTo>
                    <a:pt x="6029706" y="4413885"/>
                  </a:moveTo>
                  <a:lnTo>
                    <a:pt x="6029706" y="4426585"/>
                  </a:lnTo>
                  <a:lnTo>
                    <a:pt x="6017006" y="4426585"/>
                  </a:lnTo>
                  <a:lnTo>
                    <a:pt x="6017006" y="4413885"/>
                  </a:lnTo>
                  <a:close/>
                  <a:moveTo>
                    <a:pt x="6017006" y="4439285"/>
                  </a:moveTo>
                  <a:lnTo>
                    <a:pt x="6017006" y="4451985"/>
                  </a:lnTo>
                  <a:lnTo>
                    <a:pt x="6004306" y="4451985"/>
                  </a:lnTo>
                  <a:lnTo>
                    <a:pt x="6004306" y="4439285"/>
                  </a:lnTo>
                  <a:close/>
                  <a:moveTo>
                    <a:pt x="6004306" y="4464685"/>
                  </a:moveTo>
                  <a:lnTo>
                    <a:pt x="6004306" y="4477385"/>
                  </a:lnTo>
                  <a:lnTo>
                    <a:pt x="5991606" y="4477385"/>
                  </a:lnTo>
                  <a:lnTo>
                    <a:pt x="5991606" y="4464685"/>
                  </a:lnTo>
                  <a:close/>
                  <a:moveTo>
                    <a:pt x="5991606" y="4490085"/>
                  </a:moveTo>
                  <a:lnTo>
                    <a:pt x="5991606" y="4502785"/>
                  </a:lnTo>
                  <a:lnTo>
                    <a:pt x="5978906" y="4502785"/>
                  </a:lnTo>
                  <a:lnTo>
                    <a:pt x="5978906" y="4490085"/>
                  </a:lnTo>
                  <a:close/>
                  <a:moveTo>
                    <a:pt x="5978906" y="4515485"/>
                  </a:moveTo>
                  <a:lnTo>
                    <a:pt x="5978906" y="4528185"/>
                  </a:lnTo>
                  <a:lnTo>
                    <a:pt x="5966206" y="4528185"/>
                  </a:lnTo>
                  <a:lnTo>
                    <a:pt x="5966206" y="4515485"/>
                  </a:lnTo>
                  <a:close/>
                  <a:moveTo>
                    <a:pt x="5966206" y="4540885"/>
                  </a:moveTo>
                  <a:lnTo>
                    <a:pt x="5966206" y="4553585"/>
                  </a:lnTo>
                  <a:lnTo>
                    <a:pt x="5953506" y="4553585"/>
                  </a:lnTo>
                  <a:lnTo>
                    <a:pt x="5953506" y="4540885"/>
                  </a:lnTo>
                  <a:close/>
                  <a:moveTo>
                    <a:pt x="5953506" y="4566285"/>
                  </a:moveTo>
                  <a:lnTo>
                    <a:pt x="5953506" y="4578985"/>
                  </a:lnTo>
                  <a:lnTo>
                    <a:pt x="5940806" y="4578985"/>
                  </a:lnTo>
                  <a:lnTo>
                    <a:pt x="5940806" y="4566285"/>
                  </a:lnTo>
                  <a:close/>
                  <a:moveTo>
                    <a:pt x="5940806" y="4591685"/>
                  </a:moveTo>
                  <a:lnTo>
                    <a:pt x="5940806" y="4604385"/>
                  </a:lnTo>
                  <a:lnTo>
                    <a:pt x="5928106" y="4604385"/>
                  </a:lnTo>
                  <a:lnTo>
                    <a:pt x="5928106" y="4591685"/>
                  </a:lnTo>
                  <a:close/>
                  <a:moveTo>
                    <a:pt x="5928106" y="4617085"/>
                  </a:moveTo>
                  <a:lnTo>
                    <a:pt x="5928106" y="4629785"/>
                  </a:lnTo>
                  <a:lnTo>
                    <a:pt x="5915406" y="4629785"/>
                  </a:lnTo>
                  <a:lnTo>
                    <a:pt x="5915406" y="4617085"/>
                  </a:lnTo>
                  <a:close/>
                  <a:moveTo>
                    <a:pt x="5915406" y="4642485"/>
                  </a:moveTo>
                  <a:lnTo>
                    <a:pt x="5915406" y="4655185"/>
                  </a:lnTo>
                  <a:lnTo>
                    <a:pt x="5902706" y="4655185"/>
                  </a:lnTo>
                  <a:lnTo>
                    <a:pt x="5902706" y="4642485"/>
                  </a:lnTo>
                  <a:close/>
                  <a:moveTo>
                    <a:pt x="5902706" y="4667885"/>
                  </a:moveTo>
                  <a:lnTo>
                    <a:pt x="5902706" y="4680585"/>
                  </a:lnTo>
                  <a:lnTo>
                    <a:pt x="5890006" y="4680585"/>
                  </a:lnTo>
                  <a:lnTo>
                    <a:pt x="5890006" y="4667885"/>
                  </a:lnTo>
                  <a:close/>
                  <a:moveTo>
                    <a:pt x="5890006" y="4693285"/>
                  </a:moveTo>
                  <a:lnTo>
                    <a:pt x="5890006" y="4705985"/>
                  </a:lnTo>
                  <a:lnTo>
                    <a:pt x="5877306" y="4705985"/>
                  </a:lnTo>
                  <a:lnTo>
                    <a:pt x="5877306" y="4693285"/>
                  </a:lnTo>
                  <a:close/>
                  <a:moveTo>
                    <a:pt x="5877306" y="4718685"/>
                  </a:moveTo>
                  <a:lnTo>
                    <a:pt x="5877306" y="4731385"/>
                  </a:lnTo>
                  <a:lnTo>
                    <a:pt x="5864606" y="4731385"/>
                  </a:lnTo>
                  <a:lnTo>
                    <a:pt x="5864606" y="4718685"/>
                  </a:lnTo>
                  <a:close/>
                  <a:moveTo>
                    <a:pt x="5864606" y="4744085"/>
                  </a:moveTo>
                  <a:lnTo>
                    <a:pt x="5864606" y="4756785"/>
                  </a:lnTo>
                  <a:lnTo>
                    <a:pt x="5851906" y="4756785"/>
                  </a:lnTo>
                  <a:lnTo>
                    <a:pt x="5851906" y="4744085"/>
                  </a:lnTo>
                  <a:close/>
                  <a:moveTo>
                    <a:pt x="5851906" y="4769485"/>
                  </a:moveTo>
                  <a:lnTo>
                    <a:pt x="5851906" y="4782185"/>
                  </a:lnTo>
                  <a:lnTo>
                    <a:pt x="5839206" y="4782185"/>
                  </a:lnTo>
                  <a:lnTo>
                    <a:pt x="5839206" y="4769485"/>
                  </a:lnTo>
                  <a:close/>
                  <a:moveTo>
                    <a:pt x="5839206" y="4794885"/>
                  </a:moveTo>
                  <a:lnTo>
                    <a:pt x="5839206" y="4807585"/>
                  </a:lnTo>
                  <a:lnTo>
                    <a:pt x="5826506" y="4807585"/>
                  </a:lnTo>
                  <a:lnTo>
                    <a:pt x="5826506" y="4794885"/>
                  </a:lnTo>
                  <a:close/>
                  <a:moveTo>
                    <a:pt x="5826506" y="4820285"/>
                  </a:moveTo>
                  <a:lnTo>
                    <a:pt x="5826506" y="4832985"/>
                  </a:lnTo>
                  <a:lnTo>
                    <a:pt x="5813806" y="4832985"/>
                  </a:lnTo>
                  <a:lnTo>
                    <a:pt x="5813806" y="4820285"/>
                  </a:lnTo>
                  <a:close/>
                  <a:moveTo>
                    <a:pt x="5813806" y="4845685"/>
                  </a:moveTo>
                  <a:lnTo>
                    <a:pt x="5813806" y="4858385"/>
                  </a:lnTo>
                  <a:lnTo>
                    <a:pt x="5801106" y="4858385"/>
                  </a:lnTo>
                  <a:lnTo>
                    <a:pt x="5801106" y="4845685"/>
                  </a:lnTo>
                  <a:close/>
                  <a:moveTo>
                    <a:pt x="5801106" y="4871085"/>
                  </a:moveTo>
                  <a:lnTo>
                    <a:pt x="5801106" y="4883785"/>
                  </a:lnTo>
                  <a:lnTo>
                    <a:pt x="5788406" y="4883785"/>
                  </a:lnTo>
                  <a:lnTo>
                    <a:pt x="5788406" y="4871085"/>
                  </a:lnTo>
                  <a:close/>
                  <a:moveTo>
                    <a:pt x="5788406" y="4896485"/>
                  </a:moveTo>
                  <a:lnTo>
                    <a:pt x="5788406" y="4909185"/>
                  </a:lnTo>
                  <a:lnTo>
                    <a:pt x="5775706" y="4909185"/>
                  </a:lnTo>
                  <a:lnTo>
                    <a:pt x="5775706" y="4896485"/>
                  </a:lnTo>
                  <a:close/>
                  <a:moveTo>
                    <a:pt x="5775706" y="4921885"/>
                  </a:moveTo>
                  <a:lnTo>
                    <a:pt x="5775706" y="4934585"/>
                  </a:lnTo>
                  <a:lnTo>
                    <a:pt x="5763006" y="4934585"/>
                  </a:lnTo>
                  <a:lnTo>
                    <a:pt x="5763006" y="4921885"/>
                  </a:lnTo>
                  <a:close/>
                  <a:moveTo>
                    <a:pt x="5763006" y="4947285"/>
                  </a:moveTo>
                  <a:lnTo>
                    <a:pt x="5763006" y="4959985"/>
                  </a:lnTo>
                  <a:lnTo>
                    <a:pt x="5750306" y="4959985"/>
                  </a:lnTo>
                  <a:lnTo>
                    <a:pt x="5750306" y="4947285"/>
                  </a:lnTo>
                  <a:close/>
                  <a:moveTo>
                    <a:pt x="5750306" y="4972685"/>
                  </a:moveTo>
                  <a:lnTo>
                    <a:pt x="5750306" y="4985385"/>
                  </a:lnTo>
                  <a:lnTo>
                    <a:pt x="5737606" y="4985385"/>
                  </a:lnTo>
                  <a:lnTo>
                    <a:pt x="5737606" y="4972685"/>
                  </a:lnTo>
                  <a:close/>
                  <a:moveTo>
                    <a:pt x="5737606" y="4998085"/>
                  </a:moveTo>
                  <a:lnTo>
                    <a:pt x="5737606" y="5010785"/>
                  </a:lnTo>
                  <a:lnTo>
                    <a:pt x="5724906" y="5010785"/>
                  </a:lnTo>
                  <a:lnTo>
                    <a:pt x="5724906" y="4998085"/>
                  </a:lnTo>
                  <a:close/>
                  <a:moveTo>
                    <a:pt x="5724906" y="5023485"/>
                  </a:moveTo>
                  <a:lnTo>
                    <a:pt x="5724906" y="5036185"/>
                  </a:lnTo>
                  <a:lnTo>
                    <a:pt x="5712206" y="5036185"/>
                  </a:lnTo>
                  <a:lnTo>
                    <a:pt x="5712206" y="5023485"/>
                  </a:lnTo>
                  <a:close/>
                  <a:moveTo>
                    <a:pt x="5712206" y="5048885"/>
                  </a:moveTo>
                  <a:lnTo>
                    <a:pt x="5712206" y="5061585"/>
                  </a:lnTo>
                  <a:lnTo>
                    <a:pt x="5699506" y="5061585"/>
                  </a:lnTo>
                  <a:lnTo>
                    <a:pt x="5699506" y="5048885"/>
                  </a:lnTo>
                  <a:close/>
                  <a:moveTo>
                    <a:pt x="5699506" y="5074285"/>
                  </a:moveTo>
                  <a:lnTo>
                    <a:pt x="5699506" y="5086985"/>
                  </a:lnTo>
                  <a:lnTo>
                    <a:pt x="5686806" y="5086985"/>
                  </a:lnTo>
                  <a:lnTo>
                    <a:pt x="5686806" y="5074285"/>
                  </a:lnTo>
                  <a:close/>
                  <a:moveTo>
                    <a:pt x="5686806" y="5099685"/>
                  </a:moveTo>
                  <a:lnTo>
                    <a:pt x="5686806" y="5112385"/>
                  </a:lnTo>
                  <a:lnTo>
                    <a:pt x="5674106" y="5112385"/>
                  </a:lnTo>
                  <a:lnTo>
                    <a:pt x="5674106" y="5099685"/>
                  </a:lnTo>
                  <a:close/>
                  <a:moveTo>
                    <a:pt x="5674106" y="5125085"/>
                  </a:moveTo>
                  <a:lnTo>
                    <a:pt x="5674106" y="5137785"/>
                  </a:lnTo>
                  <a:lnTo>
                    <a:pt x="5661406" y="5137785"/>
                  </a:lnTo>
                  <a:lnTo>
                    <a:pt x="5661406" y="5125085"/>
                  </a:lnTo>
                  <a:close/>
                  <a:moveTo>
                    <a:pt x="5661406" y="5150485"/>
                  </a:moveTo>
                  <a:lnTo>
                    <a:pt x="5661406" y="5163185"/>
                  </a:lnTo>
                  <a:lnTo>
                    <a:pt x="5648706" y="5163185"/>
                  </a:lnTo>
                  <a:lnTo>
                    <a:pt x="5648706" y="5150485"/>
                  </a:lnTo>
                  <a:close/>
                  <a:moveTo>
                    <a:pt x="5648706" y="5175885"/>
                  </a:moveTo>
                  <a:lnTo>
                    <a:pt x="5648706" y="5188585"/>
                  </a:lnTo>
                  <a:lnTo>
                    <a:pt x="5636006" y="5188585"/>
                  </a:lnTo>
                  <a:lnTo>
                    <a:pt x="5636006" y="5175885"/>
                  </a:lnTo>
                  <a:close/>
                  <a:moveTo>
                    <a:pt x="5636006" y="5201285"/>
                  </a:moveTo>
                  <a:lnTo>
                    <a:pt x="5636006" y="5213985"/>
                  </a:lnTo>
                  <a:lnTo>
                    <a:pt x="5623306" y="5213985"/>
                  </a:lnTo>
                  <a:lnTo>
                    <a:pt x="5623306" y="5201285"/>
                  </a:lnTo>
                  <a:close/>
                  <a:moveTo>
                    <a:pt x="5623306" y="5226685"/>
                  </a:moveTo>
                  <a:lnTo>
                    <a:pt x="5623306" y="5239385"/>
                  </a:lnTo>
                  <a:lnTo>
                    <a:pt x="5610606" y="5239385"/>
                  </a:lnTo>
                  <a:lnTo>
                    <a:pt x="5610606" y="5226685"/>
                  </a:lnTo>
                  <a:close/>
                  <a:moveTo>
                    <a:pt x="5610606" y="5252085"/>
                  </a:moveTo>
                  <a:lnTo>
                    <a:pt x="5610606" y="5264785"/>
                  </a:lnTo>
                  <a:lnTo>
                    <a:pt x="5597906" y="5264785"/>
                  </a:lnTo>
                  <a:lnTo>
                    <a:pt x="5597906" y="5252085"/>
                  </a:lnTo>
                  <a:close/>
                  <a:moveTo>
                    <a:pt x="5597906" y="5277485"/>
                  </a:moveTo>
                  <a:lnTo>
                    <a:pt x="5597906" y="5290185"/>
                  </a:lnTo>
                  <a:lnTo>
                    <a:pt x="5585206" y="5290185"/>
                  </a:lnTo>
                  <a:lnTo>
                    <a:pt x="5585206" y="5277485"/>
                  </a:lnTo>
                  <a:close/>
                  <a:moveTo>
                    <a:pt x="5585206" y="5302885"/>
                  </a:moveTo>
                  <a:lnTo>
                    <a:pt x="5585206" y="5315585"/>
                  </a:lnTo>
                  <a:lnTo>
                    <a:pt x="5572506" y="5315585"/>
                  </a:lnTo>
                  <a:lnTo>
                    <a:pt x="5572506" y="5302885"/>
                  </a:lnTo>
                  <a:close/>
                  <a:moveTo>
                    <a:pt x="5572506" y="5328285"/>
                  </a:moveTo>
                  <a:lnTo>
                    <a:pt x="5572506" y="5340985"/>
                  </a:lnTo>
                  <a:lnTo>
                    <a:pt x="5559806" y="5340985"/>
                  </a:lnTo>
                  <a:lnTo>
                    <a:pt x="5559806" y="5328285"/>
                  </a:lnTo>
                  <a:close/>
                  <a:moveTo>
                    <a:pt x="5559806" y="5353685"/>
                  </a:moveTo>
                  <a:lnTo>
                    <a:pt x="5559806" y="5366385"/>
                  </a:lnTo>
                  <a:lnTo>
                    <a:pt x="5547106" y="5366385"/>
                  </a:lnTo>
                  <a:lnTo>
                    <a:pt x="5547106" y="5353685"/>
                  </a:lnTo>
                  <a:close/>
                  <a:moveTo>
                    <a:pt x="5547106" y="5379085"/>
                  </a:moveTo>
                  <a:lnTo>
                    <a:pt x="5547106" y="5391785"/>
                  </a:lnTo>
                  <a:lnTo>
                    <a:pt x="5534406" y="5391785"/>
                  </a:lnTo>
                  <a:lnTo>
                    <a:pt x="5534406" y="5379085"/>
                  </a:lnTo>
                  <a:close/>
                  <a:moveTo>
                    <a:pt x="5534406" y="5404485"/>
                  </a:moveTo>
                  <a:lnTo>
                    <a:pt x="5534406" y="5417185"/>
                  </a:lnTo>
                  <a:lnTo>
                    <a:pt x="5521706" y="5417185"/>
                  </a:lnTo>
                  <a:lnTo>
                    <a:pt x="5521706" y="5404485"/>
                  </a:lnTo>
                  <a:close/>
                  <a:moveTo>
                    <a:pt x="5521706" y="5429885"/>
                  </a:moveTo>
                  <a:lnTo>
                    <a:pt x="5521706" y="5442585"/>
                  </a:lnTo>
                  <a:lnTo>
                    <a:pt x="5509006" y="5442585"/>
                  </a:lnTo>
                  <a:lnTo>
                    <a:pt x="5509006" y="5429885"/>
                  </a:lnTo>
                  <a:close/>
                  <a:moveTo>
                    <a:pt x="5509006" y="5455285"/>
                  </a:moveTo>
                  <a:lnTo>
                    <a:pt x="5509006" y="5467985"/>
                  </a:lnTo>
                  <a:lnTo>
                    <a:pt x="5496306" y="5467985"/>
                  </a:lnTo>
                  <a:lnTo>
                    <a:pt x="5496306" y="5455285"/>
                  </a:lnTo>
                  <a:close/>
                  <a:moveTo>
                    <a:pt x="5496306" y="5480685"/>
                  </a:moveTo>
                  <a:lnTo>
                    <a:pt x="5496306" y="5493385"/>
                  </a:lnTo>
                  <a:lnTo>
                    <a:pt x="5483606" y="5493385"/>
                  </a:lnTo>
                  <a:lnTo>
                    <a:pt x="5483606" y="5480685"/>
                  </a:lnTo>
                  <a:close/>
                  <a:moveTo>
                    <a:pt x="5483606" y="5506085"/>
                  </a:moveTo>
                  <a:lnTo>
                    <a:pt x="5483606" y="5518785"/>
                  </a:lnTo>
                  <a:lnTo>
                    <a:pt x="5470906" y="5518785"/>
                  </a:lnTo>
                  <a:lnTo>
                    <a:pt x="5470906" y="5506085"/>
                  </a:lnTo>
                  <a:close/>
                  <a:moveTo>
                    <a:pt x="5470906" y="5531485"/>
                  </a:moveTo>
                  <a:lnTo>
                    <a:pt x="5470906" y="5544185"/>
                  </a:lnTo>
                  <a:lnTo>
                    <a:pt x="5458206" y="5544185"/>
                  </a:lnTo>
                  <a:lnTo>
                    <a:pt x="5458206" y="5531485"/>
                  </a:lnTo>
                  <a:close/>
                  <a:moveTo>
                    <a:pt x="5458206" y="5556885"/>
                  </a:moveTo>
                  <a:lnTo>
                    <a:pt x="5458206" y="5569585"/>
                  </a:lnTo>
                  <a:lnTo>
                    <a:pt x="5445506" y="5569585"/>
                  </a:lnTo>
                  <a:lnTo>
                    <a:pt x="5445506" y="5556885"/>
                  </a:lnTo>
                  <a:close/>
                  <a:moveTo>
                    <a:pt x="5445506" y="5582285"/>
                  </a:moveTo>
                  <a:lnTo>
                    <a:pt x="5445506" y="5594985"/>
                  </a:lnTo>
                  <a:lnTo>
                    <a:pt x="5432806" y="5594985"/>
                  </a:lnTo>
                  <a:lnTo>
                    <a:pt x="5432806" y="5582285"/>
                  </a:lnTo>
                  <a:close/>
                  <a:moveTo>
                    <a:pt x="5432806" y="5607685"/>
                  </a:moveTo>
                  <a:lnTo>
                    <a:pt x="5432806" y="5620385"/>
                  </a:lnTo>
                  <a:lnTo>
                    <a:pt x="5420106" y="5620385"/>
                  </a:lnTo>
                  <a:lnTo>
                    <a:pt x="5420106" y="5607685"/>
                  </a:lnTo>
                  <a:close/>
                  <a:moveTo>
                    <a:pt x="5420106" y="5633085"/>
                  </a:moveTo>
                  <a:lnTo>
                    <a:pt x="5420106" y="5645785"/>
                  </a:lnTo>
                  <a:lnTo>
                    <a:pt x="5407406" y="5645785"/>
                  </a:lnTo>
                  <a:lnTo>
                    <a:pt x="5407406" y="5633085"/>
                  </a:lnTo>
                  <a:close/>
                  <a:moveTo>
                    <a:pt x="5407406" y="5658485"/>
                  </a:moveTo>
                  <a:lnTo>
                    <a:pt x="5407406" y="5671185"/>
                  </a:lnTo>
                  <a:lnTo>
                    <a:pt x="5394706" y="5671185"/>
                  </a:lnTo>
                  <a:lnTo>
                    <a:pt x="5394706" y="5658485"/>
                  </a:lnTo>
                  <a:close/>
                  <a:moveTo>
                    <a:pt x="5394706" y="5683885"/>
                  </a:moveTo>
                  <a:lnTo>
                    <a:pt x="5394706" y="5696585"/>
                  </a:lnTo>
                  <a:lnTo>
                    <a:pt x="5382006" y="5696585"/>
                  </a:lnTo>
                  <a:lnTo>
                    <a:pt x="5382006" y="5683885"/>
                  </a:lnTo>
                  <a:close/>
                  <a:moveTo>
                    <a:pt x="5382006" y="5709285"/>
                  </a:moveTo>
                  <a:lnTo>
                    <a:pt x="5382006" y="5721985"/>
                  </a:lnTo>
                  <a:lnTo>
                    <a:pt x="5369306" y="5721985"/>
                  </a:lnTo>
                  <a:lnTo>
                    <a:pt x="5369306" y="5709285"/>
                  </a:lnTo>
                  <a:close/>
                  <a:moveTo>
                    <a:pt x="5369306" y="5734685"/>
                  </a:moveTo>
                  <a:lnTo>
                    <a:pt x="5369306" y="5747385"/>
                  </a:lnTo>
                  <a:lnTo>
                    <a:pt x="5356606" y="5747385"/>
                  </a:lnTo>
                  <a:lnTo>
                    <a:pt x="5356606" y="5734685"/>
                  </a:lnTo>
                  <a:close/>
                  <a:moveTo>
                    <a:pt x="5356606" y="5760085"/>
                  </a:moveTo>
                  <a:lnTo>
                    <a:pt x="5356606" y="5772785"/>
                  </a:lnTo>
                  <a:lnTo>
                    <a:pt x="5343906" y="5772785"/>
                  </a:lnTo>
                  <a:lnTo>
                    <a:pt x="5343906" y="5760085"/>
                  </a:lnTo>
                  <a:close/>
                  <a:moveTo>
                    <a:pt x="5343906" y="5785485"/>
                  </a:moveTo>
                  <a:lnTo>
                    <a:pt x="5343906" y="5798185"/>
                  </a:lnTo>
                  <a:lnTo>
                    <a:pt x="5331206" y="5798185"/>
                  </a:lnTo>
                  <a:lnTo>
                    <a:pt x="5331206" y="5785485"/>
                  </a:lnTo>
                  <a:close/>
                  <a:moveTo>
                    <a:pt x="5331206" y="5810885"/>
                  </a:moveTo>
                  <a:lnTo>
                    <a:pt x="5331206" y="5823585"/>
                  </a:lnTo>
                  <a:lnTo>
                    <a:pt x="5318506" y="5823585"/>
                  </a:lnTo>
                  <a:lnTo>
                    <a:pt x="5318506" y="5810885"/>
                  </a:lnTo>
                  <a:close/>
                  <a:moveTo>
                    <a:pt x="5318506" y="5836285"/>
                  </a:moveTo>
                  <a:lnTo>
                    <a:pt x="5318506" y="5848985"/>
                  </a:lnTo>
                  <a:lnTo>
                    <a:pt x="5305806" y="5848985"/>
                  </a:lnTo>
                  <a:lnTo>
                    <a:pt x="5305806" y="5836285"/>
                  </a:lnTo>
                  <a:close/>
                  <a:moveTo>
                    <a:pt x="5305806" y="5861685"/>
                  </a:moveTo>
                  <a:lnTo>
                    <a:pt x="5305806" y="5874385"/>
                  </a:lnTo>
                  <a:lnTo>
                    <a:pt x="5293106" y="5874385"/>
                  </a:lnTo>
                  <a:lnTo>
                    <a:pt x="5293106" y="5861685"/>
                  </a:lnTo>
                  <a:close/>
                  <a:moveTo>
                    <a:pt x="5293106" y="5887085"/>
                  </a:moveTo>
                  <a:lnTo>
                    <a:pt x="5293106" y="5899785"/>
                  </a:lnTo>
                  <a:lnTo>
                    <a:pt x="5280406" y="5899785"/>
                  </a:lnTo>
                  <a:lnTo>
                    <a:pt x="5280406" y="5887085"/>
                  </a:lnTo>
                  <a:close/>
                  <a:moveTo>
                    <a:pt x="5280406" y="5912485"/>
                  </a:moveTo>
                  <a:lnTo>
                    <a:pt x="5280406" y="5925185"/>
                  </a:lnTo>
                  <a:lnTo>
                    <a:pt x="5267706" y="5925185"/>
                  </a:lnTo>
                  <a:lnTo>
                    <a:pt x="5267706" y="5912485"/>
                  </a:lnTo>
                  <a:close/>
                  <a:moveTo>
                    <a:pt x="5267706" y="5937885"/>
                  </a:moveTo>
                  <a:lnTo>
                    <a:pt x="5267706" y="5950585"/>
                  </a:lnTo>
                  <a:lnTo>
                    <a:pt x="5255006" y="5950585"/>
                  </a:lnTo>
                  <a:lnTo>
                    <a:pt x="5255006" y="5937885"/>
                  </a:lnTo>
                  <a:close/>
                  <a:moveTo>
                    <a:pt x="5255006" y="5963285"/>
                  </a:moveTo>
                  <a:lnTo>
                    <a:pt x="5255006" y="5975985"/>
                  </a:lnTo>
                  <a:lnTo>
                    <a:pt x="5242306" y="5975985"/>
                  </a:lnTo>
                  <a:lnTo>
                    <a:pt x="5242306" y="5963285"/>
                  </a:lnTo>
                  <a:close/>
                  <a:moveTo>
                    <a:pt x="5242306" y="5988685"/>
                  </a:moveTo>
                  <a:lnTo>
                    <a:pt x="5242306" y="6001385"/>
                  </a:lnTo>
                  <a:lnTo>
                    <a:pt x="5229606" y="6001385"/>
                  </a:lnTo>
                  <a:lnTo>
                    <a:pt x="5229606" y="5988685"/>
                  </a:lnTo>
                  <a:close/>
                  <a:moveTo>
                    <a:pt x="5229606" y="6014085"/>
                  </a:moveTo>
                  <a:lnTo>
                    <a:pt x="5229606" y="6026785"/>
                  </a:lnTo>
                  <a:lnTo>
                    <a:pt x="5216906" y="6026785"/>
                  </a:lnTo>
                  <a:lnTo>
                    <a:pt x="5216906" y="6014085"/>
                  </a:lnTo>
                  <a:close/>
                  <a:moveTo>
                    <a:pt x="5216906" y="6039485"/>
                  </a:moveTo>
                  <a:lnTo>
                    <a:pt x="5216906" y="6052185"/>
                  </a:lnTo>
                  <a:lnTo>
                    <a:pt x="5204206" y="6052185"/>
                  </a:lnTo>
                  <a:lnTo>
                    <a:pt x="5204206" y="6039485"/>
                  </a:lnTo>
                  <a:close/>
                  <a:moveTo>
                    <a:pt x="5204206" y="6064885"/>
                  </a:moveTo>
                  <a:lnTo>
                    <a:pt x="5204206" y="6077585"/>
                  </a:lnTo>
                  <a:lnTo>
                    <a:pt x="5191506" y="6077585"/>
                  </a:lnTo>
                  <a:lnTo>
                    <a:pt x="5191506" y="6064885"/>
                  </a:lnTo>
                  <a:close/>
                  <a:moveTo>
                    <a:pt x="5191506" y="6090285"/>
                  </a:moveTo>
                  <a:lnTo>
                    <a:pt x="5191506" y="6102985"/>
                  </a:lnTo>
                  <a:lnTo>
                    <a:pt x="5178806" y="6102985"/>
                  </a:lnTo>
                  <a:lnTo>
                    <a:pt x="5178806" y="6090285"/>
                  </a:lnTo>
                  <a:close/>
                  <a:moveTo>
                    <a:pt x="5178806" y="6115685"/>
                  </a:moveTo>
                  <a:lnTo>
                    <a:pt x="5178806" y="6128385"/>
                  </a:lnTo>
                  <a:lnTo>
                    <a:pt x="5166106" y="6128385"/>
                  </a:lnTo>
                  <a:lnTo>
                    <a:pt x="5166106" y="6115685"/>
                  </a:lnTo>
                  <a:close/>
                  <a:moveTo>
                    <a:pt x="5166106" y="6141085"/>
                  </a:moveTo>
                  <a:lnTo>
                    <a:pt x="5166106" y="6153785"/>
                  </a:lnTo>
                  <a:lnTo>
                    <a:pt x="5153406" y="6153785"/>
                  </a:lnTo>
                  <a:lnTo>
                    <a:pt x="5153406" y="6141085"/>
                  </a:lnTo>
                  <a:close/>
                  <a:moveTo>
                    <a:pt x="5153406" y="6166485"/>
                  </a:moveTo>
                  <a:lnTo>
                    <a:pt x="5153406" y="6179185"/>
                  </a:lnTo>
                  <a:lnTo>
                    <a:pt x="5140706" y="6179185"/>
                  </a:lnTo>
                  <a:lnTo>
                    <a:pt x="5140706" y="6166485"/>
                  </a:lnTo>
                  <a:close/>
                  <a:moveTo>
                    <a:pt x="5140706" y="6191885"/>
                  </a:moveTo>
                  <a:lnTo>
                    <a:pt x="5140706" y="6204585"/>
                  </a:lnTo>
                  <a:lnTo>
                    <a:pt x="5128006" y="6204585"/>
                  </a:lnTo>
                  <a:lnTo>
                    <a:pt x="5128006" y="6191885"/>
                  </a:lnTo>
                  <a:close/>
                  <a:moveTo>
                    <a:pt x="5128006" y="6217285"/>
                  </a:moveTo>
                  <a:lnTo>
                    <a:pt x="5128006" y="6229985"/>
                  </a:lnTo>
                  <a:lnTo>
                    <a:pt x="5115306" y="6229985"/>
                  </a:lnTo>
                  <a:lnTo>
                    <a:pt x="5115306" y="6217285"/>
                  </a:lnTo>
                  <a:close/>
                  <a:moveTo>
                    <a:pt x="5115306" y="6242685"/>
                  </a:moveTo>
                  <a:lnTo>
                    <a:pt x="5115306" y="6255385"/>
                  </a:lnTo>
                  <a:lnTo>
                    <a:pt x="5102606" y="6255385"/>
                  </a:lnTo>
                  <a:lnTo>
                    <a:pt x="5102606" y="6242685"/>
                  </a:lnTo>
                  <a:close/>
                  <a:moveTo>
                    <a:pt x="5102606" y="6268085"/>
                  </a:moveTo>
                  <a:lnTo>
                    <a:pt x="5102606" y="6280785"/>
                  </a:lnTo>
                  <a:lnTo>
                    <a:pt x="5089906" y="6280785"/>
                  </a:lnTo>
                  <a:lnTo>
                    <a:pt x="5089906" y="6268085"/>
                  </a:lnTo>
                  <a:close/>
                  <a:moveTo>
                    <a:pt x="5089906" y="6293485"/>
                  </a:moveTo>
                  <a:lnTo>
                    <a:pt x="5089906" y="6306185"/>
                  </a:lnTo>
                  <a:lnTo>
                    <a:pt x="5077206" y="6306185"/>
                  </a:lnTo>
                  <a:lnTo>
                    <a:pt x="5077206" y="6293485"/>
                  </a:lnTo>
                  <a:close/>
                  <a:moveTo>
                    <a:pt x="5077206" y="6318885"/>
                  </a:moveTo>
                  <a:lnTo>
                    <a:pt x="5077206" y="6331585"/>
                  </a:lnTo>
                  <a:lnTo>
                    <a:pt x="5064506" y="6331585"/>
                  </a:lnTo>
                  <a:lnTo>
                    <a:pt x="5064506" y="6318885"/>
                  </a:lnTo>
                  <a:close/>
                  <a:moveTo>
                    <a:pt x="5064506" y="6344285"/>
                  </a:moveTo>
                  <a:lnTo>
                    <a:pt x="5064506" y="6356985"/>
                  </a:lnTo>
                  <a:lnTo>
                    <a:pt x="5051806" y="6356985"/>
                  </a:lnTo>
                  <a:lnTo>
                    <a:pt x="5051806" y="6344285"/>
                  </a:lnTo>
                  <a:close/>
                  <a:moveTo>
                    <a:pt x="5051806" y="6369685"/>
                  </a:moveTo>
                  <a:lnTo>
                    <a:pt x="5051806" y="6382385"/>
                  </a:lnTo>
                  <a:lnTo>
                    <a:pt x="5039106" y="6382385"/>
                  </a:lnTo>
                  <a:lnTo>
                    <a:pt x="5039106" y="6369685"/>
                  </a:lnTo>
                  <a:close/>
                  <a:moveTo>
                    <a:pt x="5039106" y="6395085"/>
                  </a:moveTo>
                  <a:lnTo>
                    <a:pt x="5039106" y="6407785"/>
                  </a:lnTo>
                  <a:lnTo>
                    <a:pt x="5026406" y="6407785"/>
                  </a:lnTo>
                  <a:lnTo>
                    <a:pt x="5026406" y="6395085"/>
                  </a:lnTo>
                  <a:close/>
                  <a:moveTo>
                    <a:pt x="5026406" y="6420485"/>
                  </a:moveTo>
                  <a:lnTo>
                    <a:pt x="5026406" y="6433185"/>
                  </a:lnTo>
                  <a:lnTo>
                    <a:pt x="5013706" y="6433185"/>
                  </a:lnTo>
                  <a:lnTo>
                    <a:pt x="5013706" y="6420485"/>
                  </a:lnTo>
                  <a:close/>
                  <a:moveTo>
                    <a:pt x="5013706" y="6445885"/>
                  </a:moveTo>
                  <a:lnTo>
                    <a:pt x="5013706" y="6458585"/>
                  </a:lnTo>
                  <a:lnTo>
                    <a:pt x="5001006" y="6458585"/>
                  </a:lnTo>
                  <a:lnTo>
                    <a:pt x="5001006" y="6445885"/>
                  </a:lnTo>
                  <a:close/>
                  <a:moveTo>
                    <a:pt x="5001006" y="6471285"/>
                  </a:moveTo>
                  <a:lnTo>
                    <a:pt x="5001006" y="6483985"/>
                  </a:lnTo>
                  <a:lnTo>
                    <a:pt x="4988306" y="6483985"/>
                  </a:lnTo>
                  <a:lnTo>
                    <a:pt x="4988306" y="6471285"/>
                  </a:lnTo>
                  <a:close/>
                  <a:moveTo>
                    <a:pt x="4988306" y="6496685"/>
                  </a:moveTo>
                  <a:lnTo>
                    <a:pt x="4988306" y="6509385"/>
                  </a:lnTo>
                  <a:lnTo>
                    <a:pt x="4975606" y="6509385"/>
                  </a:lnTo>
                  <a:lnTo>
                    <a:pt x="4975606" y="6496685"/>
                  </a:lnTo>
                  <a:close/>
                  <a:moveTo>
                    <a:pt x="4975606" y="6522085"/>
                  </a:moveTo>
                  <a:lnTo>
                    <a:pt x="4975606" y="6534785"/>
                  </a:lnTo>
                  <a:lnTo>
                    <a:pt x="4962906" y="6534785"/>
                  </a:lnTo>
                  <a:lnTo>
                    <a:pt x="4962906" y="6522085"/>
                  </a:lnTo>
                  <a:close/>
                  <a:moveTo>
                    <a:pt x="4962906" y="6547485"/>
                  </a:moveTo>
                  <a:lnTo>
                    <a:pt x="4962906" y="6560185"/>
                  </a:lnTo>
                  <a:lnTo>
                    <a:pt x="4950206" y="6560185"/>
                  </a:lnTo>
                  <a:lnTo>
                    <a:pt x="4950206" y="6547485"/>
                  </a:lnTo>
                  <a:close/>
                  <a:moveTo>
                    <a:pt x="4950206" y="6572885"/>
                  </a:moveTo>
                  <a:lnTo>
                    <a:pt x="4950206" y="6585585"/>
                  </a:lnTo>
                  <a:lnTo>
                    <a:pt x="4937506" y="6585585"/>
                  </a:lnTo>
                  <a:lnTo>
                    <a:pt x="4937506" y="6572885"/>
                  </a:lnTo>
                  <a:close/>
                  <a:moveTo>
                    <a:pt x="4937506" y="6598285"/>
                  </a:moveTo>
                  <a:lnTo>
                    <a:pt x="4937506" y="6610985"/>
                  </a:lnTo>
                  <a:lnTo>
                    <a:pt x="4924806" y="6610985"/>
                  </a:lnTo>
                  <a:lnTo>
                    <a:pt x="4924806" y="6598285"/>
                  </a:lnTo>
                  <a:close/>
                  <a:moveTo>
                    <a:pt x="4924806" y="6623685"/>
                  </a:moveTo>
                  <a:lnTo>
                    <a:pt x="4924806" y="6636385"/>
                  </a:lnTo>
                  <a:lnTo>
                    <a:pt x="4912106" y="6636385"/>
                  </a:lnTo>
                  <a:lnTo>
                    <a:pt x="4912106" y="6623685"/>
                  </a:lnTo>
                  <a:close/>
                  <a:moveTo>
                    <a:pt x="4912106" y="6649085"/>
                  </a:moveTo>
                  <a:lnTo>
                    <a:pt x="4912106" y="6661785"/>
                  </a:lnTo>
                  <a:lnTo>
                    <a:pt x="4899406" y="6661785"/>
                  </a:lnTo>
                  <a:lnTo>
                    <a:pt x="4899406" y="6649085"/>
                  </a:lnTo>
                  <a:close/>
                  <a:moveTo>
                    <a:pt x="4899406" y="6674485"/>
                  </a:moveTo>
                  <a:lnTo>
                    <a:pt x="4899406" y="6687185"/>
                  </a:lnTo>
                  <a:lnTo>
                    <a:pt x="4886706" y="6687185"/>
                  </a:lnTo>
                  <a:lnTo>
                    <a:pt x="4886706" y="6674485"/>
                  </a:lnTo>
                  <a:close/>
                  <a:moveTo>
                    <a:pt x="4886706" y="6699885"/>
                  </a:moveTo>
                  <a:lnTo>
                    <a:pt x="4886706" y="6712585"/>
                  </a:lnTo>
                  <a:lnTo>
                    <a:pt x="4874006" y="6712585"/>
                  </a:lnTo>
                  <a:lnTo>
                    <a:pt x="4874006" y="6699885"/>
                  </a:lnTo>
                  <a:close/>
                  <a:moveTo>
                    <a:pt x="4874006" y="6725285"/>
                  </a:moveTo>
                  <a:lnTo>
                    <a:pt x="4874006" y="6737985"/>
                  </a:lnTo>
                  <a:lnTo>
                    <a:pt x="4861306" y="6737985"/>
                  </a:lnTo>
                  <a:lnTo>
                    <a:pt x="4861306" y="6725285"/>
                  </a:lnTo>
                  <a:close/>
                  <a:moveTo>
                    <a:pt x="4861306" y="6750685"/>
                  </a:moveTo>
                  <a:lnTo>
                    <a:pt x="4861306" y="6763385"/>
                  </a:lnTo>
                  <a:lnTo>
                    <a:pt x="4848606" y="6763385"/>
                  </a:lnTo>
                  <a:lnTo>
                    <a:pt x="4848606" y="6750685"/>
                  </a:lnTo>
                  <a:close/>
                  <a:moveTo>
                    <a:pt x="4848606" y="6776085"/>
                  </a:moveTo>
                  <a:lnTo>
                    <a:pt x="4848606" y="6788785"/>
                  </a:lnTo>
                  <a:lnTo>
                    <a:pt x="4835906" y="6788785"/>
                  </a:lnTo>
                  <a:lnTo>
                    <a:pt x="4835906" y="6776085"/>
                  </a:lnTo>
                  <a:close/>
                  <a:moveTo>
                    <a:pt x="4835906" y="6801485"/>
                  </a:moveTo>
                  <a:lnTo>
                    <a:pt x="4835906" y="6814185"/>
                  </a:lnTo>
                  <a:lnTo>
                    <a:pt x="4823206" y="6814185"/>
                  </a:lnTo>
                  <a:lnTo>
                    <a:pt x="4823206" y="6801485"/>
                  </a:lnTo>
                  <a:close/>
                  <a:moveTo>
                    <a:pt x="4823206" y="6826885"/>
                  </a:moveTo>
                  <a:lnTo>
                    <a:pt x="4823206" y="6839585"/>
                  </a:lnTo>
                  <a:lnTo>
                    <a:pt x="4810506" y="6839585"/>
                  </a:lnTo>
                  <a:lnTo>
                    <a:pt x="4810506" y="6826885"/>
                  </a:lnTo>
                  <a:close/>
                  <a:moveTo>
                    <a:pt x="4810506" y="6852285"/>
                  </a:moveTo>
                  <a:lnTo>
                    <a:pt x="4810506" y="6864985"/>
                  </a:lnTo>
                  <a:lnTo>
                    <a:pt x="4797806" y="6864985"/>
                  </a:lnTo>
                  <a:lnTo>
                    <a:pt x="4797806" y="6852285"/>
                  </a:lnTo>
                  <a:close/>
                  <a:moveTo>
                    <a:pt x="4797806" y="6877685"/>
                  </a:moveTo>
                  <a:lnTo>
                    <a:pt x="4797806" y="6890385"/>
                  </a:lnTo>
                  <a:lnTo>
                    <a:pt x="4785106" y="6890385"/>
                  </a:lnTo>
                  <a:lnTo>
                    <a:pt x="4785106" y="6877685"/>
                  </a:lnTo>
                  <a:close/>
                  <a:moveTo>
                    <a:pt x="4785106" y="6903085"/>
                  </a:moveTo>
                  <a:lnTo>
                    <a:pt x="4785106" y="6915785"/>
                  </a:lnTo>
                  <a:lnTo>
                    <a:pt x="4772406" y="6915785"/>
                  </a:lnTo>
                  <a:lnTo>
                    <a:pt x="4772406" y="6903085"/>
                  </a:lnTo>
                  <a:close/>
                  <a:moveTo>
                    <a:pt x="4772406" y="6928485"/>
                  </a:moveTo>
                  <a:lnTo>
                    <a:pt x="4772406" y="6941185"/>
                  </a:lnTo>
                  <a:lnTo>
                    <a:pt x="4759706" y="6941185"/>
                  </a:lnTo>
                  <a:lnTo>
                    <a:pt x="4759706" y="6928485"/>
                  </a:lnTo>
                  <a:close/>
                  <a:moveTo>
                    <a:pt x="4759706" y="6953885"/>
                  </a:moveTo>
                  <a:lnTo>
                    <a:pt x="4759706" y="6966585"/>
                  </a:lnTo>
                  <a:lnTo>
                    <a:pt x="4747006" y="6966585"/>
                  </a:lnTo>
                  <a:lnTo>
                    <a:pt x="4747006" y="6953885"/>
                  </a:lnTo>
                  <a:close/>
                  <a:moveTo>
                    <a:pt x="4747006" y="6979285"/>
                  </a:moveTo>
                  <a:lnTo>
                    <a:pt x="4747006" y="6991985"/>
                  </a:lnTo>
                  <a:lnTo>
                    <a:pt x="4734306" y="6991985"/>
                  </a:lnTo>
                  <a:lnTo>
                    <a:pt x="4734306" y="6979285"/>
                  </a:lnTo>
                  <a:close/>
                  <a:moveTo>
                    <a:pt x="4734306" y="7004685"/>
                  </a:moveTo>
                  <a:lnTo>
                    <a:pt x="4734306" y="7017385"/>
                  </a:lnTo>
                  <a:lnTo>
                    <a:pt x="4721606" y="7017385"/>
                  </a:lnTo>
                  <a:lnTo>
                    <a:pt x="4721606" y="7004685"/>
                  </a:lnTo>
                  <a:close/>
                  <a:moveTo>
                    <a:pt x="4721606" y="7030085"/>
                  </a:moveTo>
                  <a:lnTo>
                    <a:pt x="4721606" y="7042785"/>
                  </a:lnTo>
                  <a:lnTo>
                    <a:pt x="4708906" y="7042785"/>
                  </a:lnTo>
                  <a:lnTo>
                    <a:pt x="4708906" y="7030085"/>
                  </a:lnTo>
                  <a:close/>
                  <a:moveTo>
                    <a:pt x="4708906" y="7055485"/>
                  </a:moveTo>
                  <a:lnTo>
                    <a:pt x="4708906" y="7068185"/>
                  </a:lnTo>
                  <a:lnTo>
                    <a:pt x="4696206" y="7068185"/>
                  </a:lnTo>
                  <a:lnTo>
                    <a:pt x="4696206" y="7055485"/>
                  </a:lnTo>
                  <a:close/>
                  <a:moveTo>
                    <a:pt x="4696206" y="7080885"/>
                  </a:moveTo>
                  <a:lnTo>
                    <a:pt x="4696206" y="7093585"/>
                  </a:lnTo>
                  <a:lnTo>
                    <a:pt x="4683506" y="7093585"/>
                  </a:lnTo>
                  <a:lnTo>
                    <a:pt x="4683506" y="7080885"/>
                  </a:lnTo>
                  <a:close/>
                  <a:moveTo>
                    <a:pt x="4683506" y="7106285"/>
                  </a:moveTo>
                  <a:lnTo>
                    <a:pt x="4683506" y="7118985"/>
                  </a:lnTo>
                  <a:lnTo>
                    <a:pt x="4670806" y="7118985"/>
                  </a:lnTo>
                  <a:lnTo>
                    <a:pt x="4670806" y="7106285"/>
                  </a:lnTo>
                  <a:close/>
                  <a:moveTo>
                    <a:pt x="4670806" y="7131685"/>
                  </a:moveTo>
                  <a:lnTo>
                    <a:pt x="4670806" y="7144385"/>
                  </a:lnTo>
                  <a:lnTo>
                    <a:pt x="4658106" y="7144385"/>
                  </a:lnTo>
                  <a:lnTo>
                    <a:pt x="4658106" y="7131685"/>
                  </a:lnTo>
                  <a:close/>
                  <a:moveTo>
                    <a:pt x="4658106" y="7157085"/>
                  </a:moveTo>
                  <a:lnTo>
                    <a:pt x="4658106" y="7169785"/>
                  </a:lnTo>
                  <a:lnTo>
                    <a:pt x="4645406" y="7169785"/>
                  </a:lnTo>
                  <a:lnTo>
                    <a:pt x="4645406" y="7157085"/>
                  </a:lnTo>
                  <a:close/>
                  <a:moveTo>
                    <a:pt x="4645406" y="7182485"/>
                  </a:moveTo>
                  <a:lnTo>
                    <a:pt x="4645406" y="7195185"/>
                  </a:lnTo>
                  <a:lnTo>
                    <a:pt x="4632706" y="7195185"/>
                  </a:lnTo>
                  <a:lnTo>
                    <a:pt x="4632706" y="7182485"/>
                  </a:lnTo>
                  <a:close/>
                  <a:moveTo>
                    <a:pt x="4632706" y="7207885"/>
                  </a:moveTo>
                  <a:lnTo>
                    <a:pt x="4632706" y="7220585"/>
                  </a:lnTo>
                  <a:lnTo>
                    <a:pt x="4620006" y="7220585"/>
                  </a:lnTo>
                  <a:lnTo>
                    <a:pt x="4620006" y="7207885"/>
                  </a:lnTo>
                  <a:close/>
                  <a:moveTo>
                    <a:pt x="4620006" y="7233285"/>
                  </a:moveTo>
                  <a:lnTo>
                    <a:pt x="4620006" y="7245985"/>
                  </a:lnTo>
                  <a:lnTo>
                    <a:pt x="4607306" y="7245985"/>
                  </a:lnTo>
                  <a:lnTo>
                    <a:pt x="4607306" y="7233285"/>
                  </a:lnTo>
                  <a:close/>
                  <a:moveTo>
                    <a:pt x="4607306" y="7258685"/>
                  </a:moveTo>
                  <a:lnTo>
                    <a:pt x="4607306" y="7271385"/>
                  </a:lnTo>
                  <a:lnTo>
                    <a:pt x="4594606" y="7271385"/>
                  </a:lnTo>
                  <a:lnTo>
                    <a:pt x="4594606" y="7258685"/>
                  </a:lnTo>
                  <a:close/>
                  <a:moveTo>
                    <a:pt x="4594606" y="7284085"/>
                  </a:moveTo>
                  <a:lnTo>
                    <a:pt x="4594606" y="7296785"/>
                  </a:lnTo>
                  <a:lnTo>
                    <a:pt x="4581906" y="7296785"/>
                  </a:lnTo>
                  <a:lnTo>
                    <a:pt x="4581906" y="7284085"/>
                  </a:lnTo>
                  <a:close/>
                  <a:moveTo>
                    <a:pt x="4581906" y="7309485"/>
                  </a:moveTo>
                  <a:lnTo>
                    <a:pt x="4581906" y="7322185"/>
                  </a:lnTo>
                  <a:lnTo>
                    <a:pt x="4569206" y="7322185"/>
                  </a:lnTo>
                  <a:lnTo>
                    <a:pt x="4569206" y="7309485"/>
                  </a:lnTo>
                  <a:close/>
                  <a:moveTo>
                    <a:pt x="4569206" y="7334885"/>
                  </a:moveTo>
                  <a:lnTo>
                    <a:pt x="4569206" y="7347585"/>
                  </a:lnTo>
                  <a:lnTo>
                    <a:pt x="4556506" y="7347585"/>
                  </a:lnTo>
                  <a:lnTo>
                    <a:pt x="4556506" y="7334885"/>
                  </a:lnTo>
                  <a:close/>
                  <a:moveTo>
                    <a:pt x="4556506" y="7360285"/>
                  </a:moveTo>
                  <a:lnTo>
                    <a:pt x="4556506" y="7372985"/>
                  </a:lnTo>
                  <a:lnTo>
                    <a:pt x="4543806" y="7372985"/>
                  </a:lnTo>
                  <a:lnTo>
                    <a:pt x="4543806" y="7360285"/>
                  </a:lnTo>
                  <a:close/>
                  <a:moveTo>
                    <a:pt x="4543806" y="7385685"/>
                  </a:moveTo>
                  <a:lnTo>
                    <a:pt x="4543806" y="7398385"/>
                  </a:lnTo>
                  <a:lnTo>
                    <a:pt x="4531106" y="7398385"/>
                  </a:lnTo>
                  <a:lnTo>
                    <a:pt x="4531106" y="7385685"/>
                  </a:lnTo>
                  <a:close/>
                  <a:moveTo>
                    <a:pt x="4531106" y="7411085"/>
                  </a:moveTo>
                  <a:lnTo>
                    <a:pt x="4531106" y="7423785"/>
                  </a:lnTo>
                  <a:lnTo>
                    <a:pt x="4518406" y="7423785"/>
                  </a:lnTo>
                  <a:lnTo>
                    <a:pt x="4518406" y="7411085"/>
                  </a:lnTo>
                  <a:close/>
                  <a:moveTo>
                    <a:pt x="4518406" y="7436485"/>
                  </a:moveTo>
                  <a:lnTo>
                    <a:pt x="4518406" y="7449185"/>
                  </a:lnTo>
                  <a:lnTo>
                    <a:pt x="4505706" y="7449185"/>
                  </a:lnTo>
                  <a:lnTo>
                    <a:pt x="4505706" y="7436485"/>
                  </a:lnTo>
                  <a:close/>
                  <a:moveTo>
                    <a:pt x="4505706" y="7461885"/>
                  </a:moveTo>
                  <a:lnTo>
                    <a:pt x="4505706" y="7474585"/>
                  </a:lnTo>
                  <a:lnTo>
                    <a:pt x="4493006" y="7474585"/>
                  </a:lnTo>
                  <a:lnTo>
                    <a:pt x="4493006" y="7461885"/>
                  </a:lnTo>
                  <a:close/>
                  <a:moveTo>
                    <a:pt x="4493006" y="7487285"/>
                  </a:moveTo>
                  <a:lnTo>
                    <a:pt x="4493006" y="7499985"/>
                  </a:lnTo>
                  <a:lnTo>
                    <a:pt x="4480306" y="7499985"/>
                  </a:lnTo>
                  <a:lnTo>
                    <a:pt x="4480306" y="7487285"/>
                  </a:lnTo>
                  <a:close/>
                  <a:moveTo>
                    <a:pt x="4480306" y="7512685"/>
                  </a:moveTo>
                  <a:lnTo>
                    <a:pt x="4480306" y="7525385"/>
                  </a:lnTo>
                  <a:lnTo>
                    <a:pt x="4467606" y="7525385"/>
                  </a:lnTo>
                  <a:lnTo>
                    <a:pt x="4467606" y="7512685"/>
                  </a:lnTo>
                  <a:close/>
                  <a:moveTo>
                    <a:pt x="4467606" y="7538085"/>
                  </a:moveTo>
                  <a:lnTo>
                    <a:pt x="4467606" y="7550785"/>
                  </a:lnTo>
                  <a:lnTo>
                    <a:pt x="4454906" y="7550785"/>
                  </a:lnTo>
                  <a:lnTo>
                    <a:pt x="4454906" y="7538085"/>
                  </a:lnTo>
                  <a:close/>
                  <a:moveTo>
                    <a:pt x="4454906" y="7563485"/>
                  </a:moveTo>
                  <a:lnTo>
                    <a:pt x="4454906" y="7576185"/>
                  </a:lnTo>
                  <a:lnTo>
                    <a:pt x="4442206" y="7576185"/>
                  </a:lnTo>
                  <a:lnTo>
                    <a:pt x="4442206" y="7563485"/>
                  </a:lnTo>
                  <a:close/>
                  <a:moveTo>
                    <a:pt x="4442206" y="7588885"/>
                  </a:moveTo>
                  <a:lnTo>
                    <a:pt x="4442206" y="7601585"/>
                  </a:lnTo>
                  <a:lnTo>
                    <a:pt x="4429506" y="7601585"/>
                  </a:lnTo>
                  <a:lnTo>
                    <a:pt x="4429506" y="7588885"/>
                  </a:lnTo>
                  <a:close/>
                  <a:moveTo>
                    <a:pt x="4429506" y="7614285"/>
                  </a:moveTo>
                  <a:lnTo>
                    <a:pt x="4429506" y="7626985"/>
                  </a:lnTo>
                  <a:lnTo>
                    <a:pt x="4416806" y="7626985"/>
                  </a:lnTo>
                  <a:lnTo>
                    <a:pt x="4416806" y="7614285"/>
                  </a:lnTo>
                  <a:close/>
                  <a:moveTo>
                    <a:pt x="4416806" y="7639685"/>
                  </a:moveTo>
                  <a:lnTo>
                    <a:pt x="4416806" y="7652385"/>
                  </a:lnTo>
                  <a:lnTo>
                    <a:pt x="4404106" y="7652385"/>
                  </a:lnTo>
                  <a:lnTo>
                    <a:pt x="4404106" y="7639685"/>
                  </a:lnTo>
                  <a:close/>
                  <a:moveTo>
                    <a:pt x="4404106" y="7665085"/>
                  </a:moveTo>
                  <a:lnTo>
                    <a:pt x="4404106" y="7677785"/>
                  </a:lnTo>
                  <a:lnTo>
                    <a:pt x="4391406" y="7677785"/>
                  </a:lnTo>
                  <a:lnTo>
                    <a:pt x="4391406" y="7665085"/>
                  </a:lnTo>
                  <a:close/>
                  <a:moveTo>
                    <a:pt x="4391406" y="7690485"/>
                  </a:moveTo>
                  <a:lnTo>
                    <a:pt x="4391406" y="7703185"/>
                  </a:lnTo>
                  <a:lnTo>
                    <a:pt x="4378706" y="7703185"/>
                  </a:lnTo>
                  <a:lnTo>
                    <a:pt x="4378706" y="7690485"/>
                  </a:lnTo>
                  <a:close/>
                  <a:moveTo>
                    <a:pt x="4378706" y="7715885"/>
                  </a:moveTo>
                  <a:lnTo>
                    <a:pt x="4378706" y="7728585"/>
                  </a:lnTo>
                  <a:lnTo>
                    <a:pt x="4366006" y="7728585"/>
                  </a:lnTo>
                  <a:lnTo>
                    <a:pt x="4366006" y="7715885"/>
                  </a:lnTo>
                  <a:close/>
                  <a:moveTo>
                    <a:pt x="4366006" y="7741285"/>
                  </a:moveTo>
                  <a:lnTo>
                    <a:pt x="4366006" y="7753985"/>
                  </a:lnTo>
                  <a:lnTo>
                    <a:pt x="4353306" y="7753985"/>
                  </a:lnTo>
                  <a:lnTo>
                    <a:pt x="4353306" y="7741285"/>
                  </a:lnTo>
                  <a:close/>
                  <a:moveTo>
                    <a:pt x="4353306" y="7766685"/>
                  </a:moveTo>
                  <a:lnTo>
                    <a:pt x="4353306" y="7779385"/>
                  </a:lnTo>
                  <a:lnTo>
                    <a:pt x="4340606" y="7779385"/>
                  </a:lnTo>
                  <a:lnTo>
                    <a:pt x="4340606" y="7766685"/>
                  </a:lnTo>
                  <a:close/>
                  <a:moveTo>
                    <a:pt x="4340606" y="7792085"/>
                  </a:moveTo>
                  <a:lnTo>
                    <a:pt x="4340606" y="7804785"/>
                  </a:lnTo>
                  <a:lnTo>
                    <a:pt x="4327906" y="7804785"/>
                  </a:lnTo>
                  <a:lnTo>
                    <a:pt x="4327906" y="7792085"/>
                  </a:lnTo>
                  <a:close/>
                  <a:moveTo>
                    <a:pt x="4327906" y="7817485"/>
                  </a:moveTo>
                  <a:lnTo>
                    <a:pt x="4327906" y="7830185"/>
                  </a:lnTo>
                  <a:lnTo>
                    <a:pt x="4315206" y="7830185"/>
                  </a:lnTo>
                  <a:lnTo>
                    <a:pt x="4315206" y="7817485"/>
                  </a:lnTo>
                  <a:close/>
                  <a:moveTo>
                    <a:pt x="4315206" y="7842885"/>
                  </a:moveTo>
                  <a:lnTo>
                    <a:pt x="4315206" y="7855585"/>
                  </a:lnTo>
                  <a:lnTo>
                    <a:pt x="4302506" y="7855585"/>
                  </a:lnTo>
                  <a:lnTo>
                    <a:pt x="4302506" y="7842885"/>
                  </a:lnTo>
                  <a:close/>
                  <a:moveTo>
                    <a:pt x="4302506" y="7868285"/>
                  </a:moveTo>
                  <a:lnTo>
                    <a:pt x="4302506" y="7880985"/>
                  </a:lnTo>
                  <a:lnTo>
                    <a:pt x="4289806" y="7880985"/>
                  </a:lnTo>
                  <a:lnTo>
                    <a:pt x="4289806" y="7868285"/>
                  </a:lnTo>
                  <a:close/>
                  <a:moveTo>
                    <a:pt x="4289806" y="7893685"/>
                  </a:moveTo>
                  <a:lnTo>
                    <a:pt x="4289806" y="7906385"/>
                  </a:lnTo>
                  <a:lnTo>
                    <a:pt x="4277106" y="7906385"/>
                  </a:lnTo>
                  <a:lnTo>
                    <a:pt x="4277106" y="7893685"/>
                  </a:lnTo>
                  <a:close/>
                  <a:moveTo>
                    <a:pt x="4277106" y="7919085"/>
                  </a:moveTo>
                  <a:lnTo>
                    <a:pt x="4277106" y="7931785"/>
                  </a:lnTo>
                  <a:lnTo>
                    <a:pt x="4264406" y="7931785"/>
                  </a:lnTo>
                  <a:lnTo>
                    <a:pt x="4264406" y="7919085"/>
                  </a:lnTo>
                  <a:close/>
                  <a:moveTo>
                    <a:pt x="4264406" y="7944485"/>
                  </a:moveTo>
                  <a:lnTo>
                    <a:pt x="4264406" y="7957185"/>
                  </a:lnTo>
                  <a:lnTo>
                    <a:pt x="4251706" y="7957185"/>
                  </a:lnTo>
                  <a:lnTo>
                    <a:pt x="4251706" y="7944485"/>
                  </a:lnTo>
                  <a:close/>
                  <a:moveTo>
                    <a:pt x="4251706" y="7969885"/>
                  </a:moveTo>
                  <a:lnTo>
                    <a:pt x="4251706" y="7982585"/>
                  </a:lnTo>
                  <a:lnTo>
                    <a:pt x="4239006" y="7982585"/>
                  </a:lnTo>
                  <a:lnTo>
                    <a:pt x="4239006" y="7969885"/>
                  </a:lnTo>
                  <a:close/>
                  <a:moveTo>
                    <a:pt x="4239006" y="7995285"/>
                  </a:moveTo>
                  <a:lnTo>
                    <a:pt x="4239006" y="8007985"/>
                  </a:lnTo>
                  <a:lnTo>
                    <a:pt x="4226306" y="8007985"/>
                  </a:lnTo>
                  <a:lnTo>
                    <a:pt x="4226306" y="7995285"/>
                  </a:lnTo>
                  <a:close/>
                  <a:moveTo>
                    <a:pt x="4226306" y="8020685"/>
                  </a:moveTo>
                  <a:lnTo>
                    <a:pt x="4226306" y="8033385"/>
                  </a:lnTo>
                  <a:lnTo>
                    <a:pt x="4213606" y="8033385"/>
                  </a:lnTo>
                  <a:lnTo>
                    <a:pt x="4213606" y="8020685"/>
                  </a:lnTo>
                  <a:close/>
                  <a:moveTo>
                    <a:pt x="4213606" y="8046085"/>
                  </a:moveTo>
                  <a:lnTo>
                    <a:pt x="4213606" y="8058785"/>
                  </a:lnTo>
                  <a:lnTo>
                    <a:pt x="4200906" y="8058785"/>
                  </a:lnTo>
                  <a:lnTo>
                    <a:pt x="4200906" y="8046085"/>
                  </a:lnTo>
                  <a:close/>
                  <a:moveTo>
                    <a:pt x="4200906" y="8071485"/>
                  </a:moveTo>
                  <a:lnTo>
                    <a:pt x="4200906" y="8084185"/>
                  </a:lnTo>
                  <a:lnTo>
                    <a:pt x="4188206" y="8084185"/>
                  </a:lnTo>
                  <a:lnTo>
                    <a:pt x="4188206" y="8071485"/>
                  </a:lnTo>
                  <a:close/>
                  <a:moveTo>
                    <a:pt x="4188206" y="8096885"/>
                  </a:moveTo>
                  <a:lnTo>
                    <a:pt x="4188206" y="8109585"/>
                  </a:lnTo>
                  <a:lnTo>
                    <a:pt x="4175506" y="8109585"/>
                  </a:lnTo>
                  <a:lnTo>
                    <a:pt x="4175506" y="8096885"/>
                  </a:lnTo>
                  <a:close/>
                  <a:moveTo>
                    <a:pt x="4175506" y="8122285"/>
                  </a:moveTo>
                  <a:lnTo>
                    <a:pt x="4175506" y="8134985"/>
                  </a:lnTo>
                  <a:lnTo>
                    <a:pt x="4162806" y="8134985"/>
                  </a:lnTo>
                  <a:lnTo>
                    <a:pt x="4162806" y="8122285"/>
                  </a:lnTo>
                  <a:close/>
                  <a:moveTo>
                    <a:pt x="4162806" y="8147685"/>
                  </a:moveTo>
                  <a:lnTo>
                    <a:pt x="4162806" y="8160385"/>
                  </a:lnTo>
                  <a:lnTo>
                    <a:pt x="4150106" y="8160385"/>
                  </a:lnTo>
                  <a:lnTo>
                    <a:pt x="4150106" y="8147685"/>
                  </a:lnTo>
                  <a:close/>
                  <a:moveTo>
                    <a:pt x="4150106" y="8173085"/>
                  </a:moveTo>
                  <a:lnTo>
                    <a:pt x="4150106" y="8185785"/>
                  </a:lnTo>
                  <a:lnTo>
                    <a:pt x="4137406" y="8185785"/>
                  </a:lnTo>
                  <a:lnTo>
                    <a:pt x="4137406" y="8173085"/>
                  </a:lnTo>
                  <a:close/>
                  <a:moveTo>
                    <a:pt x="4137406" y="8198485"/>
                  </a:moveTo>
                  <a:lnTo>
                    <a:pt x="4137406" y="8211185"/>
                  </a:lnTo>
                  <a:lnTo>
                    <a:pt x="4124706" y="8211185"/>
                  </a:lnTo>
                  <a:lnTo>
                    <a:pt x="4124706" y="8198485"/>
                  </a:lnTo>
                  <a:close/>
                  <a:moveTo>
                    <a:pt x="4124706" y="8223885"/>
                  </a:moveTo>
                  <a:lnTo>
                    <a:pt x="4124706" y="8236585"/>
                  </a:lnTo>
                  <a:lnTo>
                    <a:pt x="4112006" y="8236585"/>
                  </a:lnTo>
                  <a:lnTo>
                    <a:pt x="4112006" y="8223885"/>
                  </a:lnTo>
                  <a:close/>
                  <a:moveTo>
                    <a:pt x="4112006" y="8249285"/>
                  </a:moveTo>
                  <a:lnTo>
                    <a:pt x="4112006" y="8261985"/>
                  </a:lnTo>
                  <a:lnTo>
                    <a:pt x="4099306" y="8261985"/>
                  </a:lnTo>
                  <a:lnTo>
                    <a:pt x="4099306" y="8249285"/>
                  </a:lnTo>
                  <a:close/>
                  <a:moveTo>
                    <a:pt x="4099306" y="8274685"/>
                  </a:moveTo>
                  <a:lnTo>
                    <a:pt x="4099306" y="8287385"/>
                  </a:lnTo>
                  <a:lnTo>
                    <a:pt x="4086606" y="8287385"/>
                  </a:lnTo>
                  <a:lnTo>
                    <a:pt x="4086606" y="8274685"/>
                  </a:lnTo>
                  <a:close/>
                  <a:moveTo>
                    <a:pt x="4086606" y="8300085"/>
                  </a:moveTo>
                  <a:lnTo>
                    <a:pt x="4086606" y="8312785"/>
                  </a:lnTo>
                  <a:lnTo>
                    <a:pt x="4073906" y="8312785"/>
                  </a:lnTo>
                  <a:lnTo>
                    <a:pt x="4073906" y="8300085"/>
                  </a:lnTo>
                  <a:close/>
                  <a:moveTo>
                    <a:pt x="4073906" y="8325485"/>
                  </a:moveTo>
                  <a:lnTo>
                    <a:pt x="4073906" y="8338185"/>
                  </a:lnTo>
                  <a:lnTo>
                    <a:pt x="4061206" y="8338185"/>
                  </a:lnTo>
                  <a:lnTo>
                    <a:pt x="4061206" y="8325485"/>
                  </a:lnTo>
                  <a:close/>
                  <a:moveTo>
                    <a:pt x="4061206" y="8350885"/>
                  </a:moveTo>
                  <a:lnTo>
                    <a:pt x="4061206" y="8363585"/>
                  </a:lnTo>
                  <a:lnTo>
                    <a:pt x="4048506" y="8363585"/>
                  </a:lnTo>
                  <a:lnTo>
                    <a:pt x="4048506" y="8350885"/>
                  </a:lnTo>
                  <a:close/>
                  <a:moveTo>
                    <a:pt x="4048506" y="8376285"/>
                  </a:moveTo>
                  <a:lnTo>
                    <a:pt x="4048506" y="8388985"/>
                  </a:lnTo>
                  <a:lnTo>
                    <a:pt x="4035806" y="8388985"/>
                  </a:lnTo>
                  <a:lnTo>
                    <a:pt x="4035806" y="8376285"/>
                  </a:lnTo>
                  <a:close/>
                  <a:moveTo>
                    <a:pt x="4035806" y="8401685"/>
                  </a:moveTo>
                  <a:lnTo>
                    <a:pt x="4035806" y="8414385"/>
                  </a:lnTo>
                  <a:lnTo>
                    <a:pt x="4023106" y="8414385"/>
                  </a:lnTo>
                  <a:lnTo>
                    <a:pt x="4023106" y="8401685"/>
                  </a:lnTo>
                  <a:close/>
                  <a:moveTo>
                    <a:pt x="4023106" y="8427085"/>
                  </a:moveTo>
                  <a:lnTo>
                    <a:pt x="4023106" y="8439785"/>
                  </a:lnTo>
                  <a:lnTo>
                    <a:pt x="4010406" y="8439785"/>
                  </a:lnTo>
                  <a:lnTo>
                    <a:pt x="4010406" y="8427085"/>
                  </a:lnTo>
                  <a:close/>
                  <a:moveTo>
                    <a:pt x="4010406" y="8452485"/>
                  </a:moveTo>
                  <a:lnTo>
                    <a:pt x="4010406" y="8465185"/>
                  </a:lnTo>
                  <a:lnTo>
                    <a:pt x="3997706" y="8465185"/>
                  </a:lnTo>
                  <a:lnTo>
                    <a:pt x="3997706" y="8452485"/>
                  </a:lnTo>
                  <a:close/>
                  <a:moveTo>
                    <a:pt x="3997706" y="8477885"/>
                  </a:moveTo>
                  <a:lnTo>
                    <a:pt x="3997706" y="8490585"/>
                  </a:lnTo>
                  <a:lnTo>
                    <a:pt x="3985006" y="8490585"/>
                  </a:lnTo>
                  <a:lnTo>
                    <a:pt x="3985006" y="8477885"/>
                  </a:lnTo>
                  <a:close/>
                  <a:moveTo>
                    <a:pt x="3985006" y="8503285"/>
                  </a:moveTo>
                  <a:lnTo>
                    <a:pt x="3985006" y="8515985"/>
                  </a:lnTo>
                  <a:lnTo>
                    <a:pt x="3972306" y="8515985"/>
                  </a:lnTo>
                  <a:lnTo>
                    <a:pt x="3972306" y="8503285"/>
                  </a:lnTo>
                  <a:close/>
                  <a:moveTo>
                    <a:pt x="3972306" y="8528685"/>
                  </a:moveTo>
                  <a:lnTo>
                    <a:pt x="3972306" y="8541385"/>
                  </a:lnTo>
                  <a:lnTo>
                    <a:pt x="3959606" y="8541385"/>
                  </a:lnTo>
                  <a:lnTo>
                    <a:pt x="3959606" y="8528685"/>
                  </a:lnTo>
                  <a:close/>
                  <a:moveTo>
                    <a:pt x="3959606" y="8554085"/>
                  </a:moveTo>
                  <a:lnTo>
                    <a:pt x="3959606" y="8566785"/>
                  </a:lnTo>
                  <a:lnTo>
                    <a:pt x="3946906" y="8566785"/>
                  </a:lnTo>
                  <a:lnTo>
                    <a:pt x="3946906" y="8554085"/>
                  </a:lnTo>
                  <a:close/>
                  <a:moveTo>
                    <a:pt x="3946906" y="8579485"/>
                  </a:moveTo>
                  <a:lnTo>
                    <a:pt x="3946906" y="8592185"/>
                  </a:lnTo>
                  <a:lnTo>
                    <a:pt x="3934206" y="8592185"/>
                  </a:lnTo>
                  <a:lnTo>
                    <a:pt x="3934206" y="8579485"/>
                  </a:lnTo>
                  <a:close/>
                  <a:moveTo>
                    <a:pt x="3934206" y="8604885"/>
                  </a:moveTo>
                  <a:lnTo>
                    <a:pt x="3934206" y="8617585"/>
                  </a:lnTo>
                  <a:lnTo>
                    <a:pt x="3921506" y="8617585"/>
                  </a:lnTo>
                  <a:lnTo>
                    <a:pt x="3921506" y="8604885"/>
                  </a:lnTo>
                  <a:close/>
                  <a:moveTo>
                    <a:pt x="3921506" y="8630285"/>
                  </a:moveTo>
                  <a:lnTo>
                    <a:pt x="3921506" y="8642985"/>
                  </a:lnTo>
                  <a:lnTo>
                    <a:pt x="3908806" y="8642985"/>
                  </a:lnTo>
                  <a:lnTo>
                    <a:pt x="3908806" y="8630285"/>
                  </a:lnTo>
                  <a:close/>
                  <a:moveTo>
                    <a:pt x="3908806" y="8655685"/>
                  </a:moveTo>
                  <a:lnTo>
                    <a:pt x="3908806" y="8668385"/>
                  </a:lnTo>
                  <a:lnTo>
                    <a:pt x="3896106" y="8668385"/>
                  </a:lnTo>
                  <a:lnTo>
                    <a:pt x="3896106" y="8655685"/>
                  </a:lnTo>
                  <a:close/>
                  <a:moveTo>
                    <a:pt x="3896106" y="8681085"/>
                  </a:moveTo>
                  <a:lnTo>
                    <a:pt x="3896106" y="8693785"/>
                  </a:lnTo>
                  <a:lnTo>
                    <a:pt x="3883406" y="8693785"/>
                  </a:lnTo>
                  <a:lnTo>
                    <a:pt x="3883406" y="8681085"/>
                  </a:lnTo>
                  <a:close/>
                  <a:moveTo>
                    <a:pt x="3883406" y="8706485"/>
                  </a:moveTo>
                  <a:lnTo>
                    <a:pt x="3883406" y="8719185"/>
                  </a:lnTo>
                  <a:lnTo>
                    <a:pt x="3870706" y="8719185"/>
                  </a:lnTo>
                  <a:lnTo>
                    <a:pt x="3870706" y="8706485"/>
                  </a:lnTo>
                  <a:close/>
                  <a:moveTo>
                    <a:pt x="3870706" y="8731885"/>
                  </a:moveTo>
                  <a:lnTo>
                    <a:pt x="3870706" y="8744585"/>
                  </a:lnTo>
                  <a:lnTo>
                    <a:pt x="3858006" y="8744585"/>
                  </a:lnTo>
                  <a:lnTo>
                    <a:pt x="3858006" y="8731885"/>
                  </a:lnTo>
                  <a:close/>
                  <a:moveTo>
                    <a:pt x="3858006" y="8757285"/>
                  </a:moveTo>
                  <a:lnTo>
                    <a:pt x="3858006" y="8769985"/>
                  </a:lnTo>
                  <a:lnTo>
                    <a:pt x="3845306" y="8769985"/>
                  </a:lnTo>
                  <a:lnTo>
                    <a:pt x="3845306" y="8757285"/>
                  </a:lnTo>
                  <a:close/>
                  <a:moveTo>
                    <a:pt x="3845306" y="8782685"/>
                  </a:moveTo>
                  <a:lnTo>
                    <a:pt x="3845306" y="8795385"/>
                  </a:lnTo>
                  <a:lnTo>
                    <a:pt x="3832606" y="8795385"/>
                  </a:lnTo>
                  <a:lnTo>
                    <a:pt x="3832606" y="8782685"/>
                  </a:lnTo>
                  <a:close/>
                  <a:moveTo>
                    <a:pt x="3832606" y="8808085"/>
                  </a:moveTo>
                  <a:lnTo>
                    <a:pt x="3832606" y="8820785"/>
                  </a:lnTo>
                  <a:lnTo>
                    <a:pt x="3819906" y="8820785"/>
                  </a:lnTo>
                  <a:lnTo>
                    <a:pt x="3819906" y="8808085"/>
                  </a:lnTo>
                  <a:close/>
                  <a:moveTo>
                    <a:pt x="3819906" y="8833485"/>
                  </a:moveTo>
                  <a:lnTo>
                    <a:pt x="3819906" y="8846185"/>
                  </a:lnTo>
                  <a:lnTo>
                    <a:pt x="3807206" y="8846185"/>
                  </a:lnTo>
                  <a:lnTo>
                    <a:pt x="3807206" y="8833485"/>
                  </a:lnTo>
                  <a:close/>
                  <a:moveTo>
                    <a:pt x="3807206" y="8858885"/>
                  </a:moveTo>
                  <a:lnTo>
                    <a:pt x="3807206" y="8871585"/>
                  </a:lnTo>
                  <a:lnTo>
                    <a:pt x="3794506" y="8871585"/>
                  </a:lnTo>
                  <a:lnTo>
                    <a:pt x="3794506" y="8858885"/>
                  </a:lnTo>
                  <a:close/>
                  <a:moveTo>
                    <a:pt x="3794506" y="8884285"/>
                  </a:moveTo>
                  <a:lnTo>
                    <a:pt x="3794506" y="8896985"/>
                  </a:lnTo>
                  <a:lnTo>
                    <a:pt x="3781806" y="8896985"/>
                  </a:lnTo>
                  <a:lnTo>
                    <a:pt x="3781806" y="8884285"/>
                  </a:lnTo>
                  <a:close/>
                  <a:moveTo>
                    <a:pt x="3781806" y="8909685"/>
                  </a:moveTo>
                  <a:lnTo>
                    <a:pt x="3781806" y="8922385"/>
                  </a:lnTo>
                  <a:lnTo>
                    <a:pt x="3769106" y="8922385"/>
                  </a:lnTo>
                  <a:lnTo>
                    <a:pt x="3769106" y="8909685"/>
                  </a:lnTo>
                  <a:close/>
                  <a:moveTo>
                    <a:pt x="3769106" y="8935085"/>
                  </a:moveTo>
                  <a:lnTo>
                    <a:pt x="3769106" y="8947785"/>
                  </a:lnTo>
                  <a:lnTo>
                    <a:pt x="3756406" y="8947785"/>
                  </a:lnTo>
                  <a:lnTo>
                    <a:pt x="3756406" y="8935085"/>
                  </a:lnTo>
                  <a:close/>
                  <a:moveTo>
                    <a:pt x="3756406" y="8960485"/>
                  </a:moveTo>
                  <a:lnTo>
                    <a:pt x="3756406" y="8973185"/>
                  </a:lnTo>
                  <a:lnTo>
                    <a:pt x="3743706" y="8973185"/>
                  </a:lnTo>
                  <a:lnTo>
                    <a:pt x="3743706" y="8960485"/>
                  </a:lnTo>
                  <a:close/>
                  <a:moveTo>
                    <a:pt x="3743706" y="8985885"/>
                  </a:moveTo>
                  <a:lnTo>
                    <a:pt x="3743706" y="8998585"/>
                  </a:lnTo>
                  <a:lnTo>
                    <a:pt x="3731006" y="8998585"/>
                  </a:lnTo>
                  <a:lnTo>
                    <a:pt x="3731006" y="8985885"/>
                  </a:lnTo>
                  <a:close/>
                  <a:moveTo>
                    <a:pt x="3731006" y="9011285"/>
                  </a:moveTo>
                  <a:lnTo>
                    <a:pt x="3731006" y="9023985"/>
                  </a:lnTo>
                  <a:lnTo>
                    <a:pt x="3718306" y="9023985"/>
                  </a:lnTo>
                  <a:lnTo>
                    <a:pt x="3718306" y="9011285"/>
                  </a:lnTo>
                  <a:close/>
                  <a:moveTo>
                    <a:pt x="3718306" y="9036685"/>
                  </a:moveTo>
                  <a:lnTo>
                    <a:pt x="3718306" y="9049385"/>
                  </a:lnTo>
                  <a:lnTo>
                    <a:pt x="3705606" y="9049385"/>
                  </a:lnTo>
                  <a:lnTo>
                    <a:pt x="3705606" y="9036685"/>
                  </a:lnTo>
                  <a:close/>
                  <a:moveTo>
                    <a:pt x="3705606" y="9062085"/>
                  </a:moveTo>
                  <a:lnTo>
                    <a:pt x="3705606" y="9074785"/>
                  </a:lnTo>
                  <a:lnTo>
                    <a:pt x="3692906" y="9074785"/>
                  </a:lnTo>
                  <a:lnTo>
                    <a:pt x="3692906" y="9062085"/>
                  </a:lnTo>
                  <a:close/>
                  <a:moveTo>
                    <a:pt x="3692906" y="9087485"/>
                  </a:moveTo>
                  <a:lnTo>
                    <a:pt x="3692906" y="9096629"/>
                  </a:lnTo>
                  <a:cubicBezTo>
                    <a:pt x="3692906" y="9100185"/>
                    <a:pt x="3690112" y="9102979"/>
                    <a:pt x="3686556" y="9102979"/>
                  </a:cubicBezTo>
                  <a:lnTo>
                    <a:pt x="3683000" y="9102979"/>
                  </a:lnTo>
                  <a:lnTo>
                    <a:pt x="3683000" y="9090279"/>
                  </a:lnTo>
                  <a:lnTo>
                    <a:pt x="3686556" y="9090279"/>
                  </a:lnTo>
                  <a:lnTo>
                    <a:pt x="3686556" y="9096629"/>
                  </a:lnTo>
                  <a:lnTo>
                    <a:pt x="3680206" y="9096629"/>
                  </a:lnTo>
                  <a:lnTo>
                    <a:pt x="3680206" y="9087485"/>
                  </a:lnTo>
                  <a:close/>
                  <a:moveTo>
                    <a:pt x="3657600" y="9102979"/>
                  </a:moveTo>
                  <a:lnTo>
                    <a:pt x="3644900" y="9102979"/>
                  </a:lnTo>
                  <a:lnTo>
                    <a:pt x="3644900" y="9090279"/>
                  </a:lnTo>
                  <a:lnTo>
                    <a:pt x="3657600" y="9090279"/>
                  </a:lnTo>
                  <a:close/>
                  <a:moveTo>
                    <a:pt x="3632200" y="9090279"/>
                  </a:moveTo>
                  <a:lnTo>
                    <a:pt x="3619500" y="9090279"/>
                  </a:lnTo>
                  <a:lnTo>
                    <a:pt x="3619500" y="9077579"/>
                  </a:lnTo>
                  <a:lnTo>
                    <a:pt x="3632200" y="9077579"/>
                  </a:lnTo>
                  <a:close/>
                  <a:moveTo>
                    <a:pt x="3606800" y="9077579"/>
                  </a:moveTo>
                  <a:lnTo>
                    <a:pt x="3594100" y="9077579"/>
                  </a:lnTo>
                  <a:lnTo>
                    <a:pt x="3594100" y="9064879"/>
                  </a:lnTo>
                  <a:lnTo>
                    <a:pt x="3606800" y="9064879"/>
                  </a:lnTo>
                  <a:close/>
                  <a:moveTo>
                    <a:pt x="3581400" y="9064879"/>
                  </a:moveTo>
                  <a:lnTo>
                    <a:pt x="3568700" y="9064879"/>
                  </a:lnTo>
                  <a:lnTo>
                    <a:pt x="3568700" y="9052179"/>
                  </a:lnTo>
                  <a:lnTo>
                    <a:pt x="3581400" y="9052179"/>
                  </a:lnTo>
                  <a:close/>
                  <a:moveTo>
                    <a:pt x="3556000" y="9052179"/>
                  </a:moveTo>
                  <a:lnTo>
                    <a:pt x="3543300" y="9052179"/>
                  </a:lnTo>
                  <a:lnTo>
                    <a:pt x="3543300" y="9039479"/>
                  </a:lnTo>
                  <a:lnTo>
                    <a:pt x="3556000" y="9039479"/>
                  </a:lnTo>
                  <a:close/>
                  <a:moveTo>
                    <a:pt x="3530600" y="9039479"/>
                  </a:moveTo>
                  <a:lnTo>
                    <a:pt x="3517900" y="9039479"/>
                  </a:lnTo>
                  <a:lnTo>
                    <a:pt x="3517900" y="9026779"/>
                  </a:lnTo>
                  <a:lnTo>
                    <a:pt x="3530600" y="9026779"/>
                  </a:lnTo>
                  <a:close/>
                  <a:moveTo>
                    <a:pt x="3505200" y="9026779"/>
                  </a:moveTo>
                  <a:lnTo>
                    <a:pt x="3492500" y="9026779"/>
                  </a:lnTo>
                  <a:lnTo>
                    <a:pt x="3492500" y="9014079"/>
                  </a:lnTo>
                  <a:lnTo>
                    <a:pt x="3505200" y="9014079"/>
                  </a:lnTo>
                  <a:close/>
                  <a:moveTo>
                    <a:pt x="3479800" y="9014079"/>
                  </a:moveTo>
                  <a:lnTo>
                    <a:pt x="3467100" y="9014079"/>
                  </a:lnTo>
                  <a:lnTo>
                    <a:pt x="3467100" y="9001379"/>
                  </a:lnTo>
                  <a:lnTo>
                    <a:pt x="3479800" y="9001379"/>
                  </a:lnTo>
                  <a:close/>
                  <a:moveTo>
                    <a:pt x="3454400" y="9001379"/>
                  </a:moveTo>
                  <a:lnTo>
                    <a:pt x="3441700" y="9001379"/>
                  </a:lnTo>
                  <a:lnTo>
                    <a:pt x="3441700" y="8988679"/>
                  </a:lnTo>
                  <a:lnTo>
                    <a:pt x="3454400" y="8988679"/>
                  </a:lnTo>
                  <a:close/>
                  <a:moveTo>
                    <a:pt x="3429000" y="8988679"/>
                  </a:moveTo>
                  <a:lnTo>
                    <a:pt x="3416300" y="8988679"/>
                  </a:lnTo>
                  <a:lnTo>
                    <a:pt x="3416300" y="8975979"/>
                  </a:lnTo>
                  <a:lnTo>
                    <a:pt x="3429000" y="8975979"/>
                  </a:lnTo>
                  <a:close/>
                  <a:moveTo>
                    <a:pt x="3403600" y="8975979"/>
                  </a:moveTo>
                  <a:lnTo>
                    <a:pt x="3390900" y="8975979"/>
                  </a:lnTo>
                  <a:lnTo>
                    <a:pt x="3390900" y="8963279"/>
                  </a:lnTo>
                  <a:lnTo>
                    <a:pt x="3403600" y="8963279"/>
                  </a:lnTo>
                  <a:close/>
                  <a:moveTo>
                    <a:pt x="3378200" y="8963279"/>
                  </a:moveTo>
                  <a:lnTo>
                    <a:pt x="3365500" y="8963279"/>
                  </a:lnTo>
                  <a:lnTo>
                    <a:pt x="3365500" y="8950579"/>
                  </a:lnTo>
                  <a:lnTo>
                    <a:pt x="3378200" y="8950579"/>
                  </a:lnTo>
                  <a:close/>
                  <a:moveTo>
                    <a:pt x="3352800" y="8950579"/>
                  </a:moveTo>
                  <a:lnTo>
                    <a:pt x="3340100" y="8950579"/>
                  </a:lnTo>
                  <a:lnTo>
                    <a:pt x="3340100" y="8937879"/>
                  </a:lnTo>
                  <a:lnTo>
                    <a:pt x="3352800" y="8937879"/>
                  </a:lnTo>
                  <a:close/>
                  <a:moveTo>
                    <a:pt x="3327400" y="8937879"/>
                  </a:moveTo>
                  <a:lnTo>
                    <a:pt x="3314700" y="8937879"/>
                  </a:lnTo>
                  <a:lnTo>
                    <a:pt x="3314700" y="8925179"/>
                  </a:lnTo>
                  <a:lnTo>
                    <a:pt x="3327400" y="8925179"/>
                  </a:lnTo>
                  <a:close/>
                  <a:moveTo>
                    <a:pt x="3302000" y="8925179"/>
                  </a:moveTo>
                  <a:lnTo>
                    <a:pt x="3289300" y="8925179"/>
                  </a:lnTo>
                  <a:lnTo>
                    <a:pt x="3289300" y="8912479"/>
                  </a:lnTo>
                  <a:lnTo>
                    <a:pt x="3302000" y="8912479"/>
                  </a:lnTo>
                  <a:close/>
                  <a:moveTo>
                    <a:pt x="3276600" y="8912479"/>
                  </a:moveTo>
                  <a:lnTo>
                    <a:pt x="3263900" y="8912479"/>
                  </a:lnTo>
                  <a:lnTo>
                    <a:pt x="3263900" y="8899779"/>
                  </a:lnTo>
                  <a:lnTo>
                    <a:pt x="3276600" y="8899779"/>
                  </a:lnTo>
                  <a:close/>
                  <a:moveTo>
                    <a:pt x="3251200" y="8899779"/>
                  </a:moveTo>
                  <a:lnTo>
                    <a:pt x="3238500" y="8899779"/>
                  </a:lnTo>
                  <a:lnTo>
                    <a:pt x="3238500" y="8887079"/>
                  </a:lnTo>
                  <a:lnTo>
                    <a:pt x="3251200" y="8887079"/>
                  </a:lnTo>
                  <a:close/>
                  <a:moveTo>
                    <a:pt x="3225800" y="8887079"/>
                  </a:moveTo>
                  <a:lnTo>
                    <a:pt x="3213100" y="8887079"/>
                  </a:lnTo>
                  <a:lnTo>
                    <a:pt x="3213100" y="8874379"/>
                  </a:lnTo>
                  <a:lnTo>
                    <a:pt x="3225800" y="8874379"/>
                  </a:lnTo>
                  <a:close/>
                  <a:moveTo>
                    <a:pt x="3200400" y="8874379"/>
                  </a:moveTo>
                  <a:lnTo>
                    <a:pt x="3187700" y="8874379"/>
                  </a:lnTo>
                  <a:lnTo>
                    <a:pt x="3187700" y="8861679"/>
                  </a:lnTo>
                  <a:lnTo>
                    <a:pt x="3200400" y="8861679"/>
                  </a:lnTo>
                  <a:close/>
                  <a:moveTo>
                    <a:pt x="3175000" y="8861679"/>
                  </a:moveTo>
                  <a:lnTo>
                    <a:pt x="3162300" y="8861679"/>
                  </a:lnTo>
                  <a:lnTo>
                    <a:pt x="3162300" y="8848979"/>
                  </a:lnTo>
                  <a:lnTo>
                    <a:pt x="3175000" y="8848979"/>
                  </a:lnTo>
                  <a:close/>
                  <a:moveTo>
                    <a:pt x="3149600" y="8848979"/>
                  </a:moveTo>
                  <a:lnTo>
                    <a:pt x="3136900" y="8848979"/>
                  </a:lnTo>
                  <a:lnTo>
                    <a:pt x="3136900" y="8836279"/>
                  </a:lnTo>
                  <a:lnTo>
                    <a:pt x="3149600" y="8836279"/>
                  </a:lnTo>
                  <a:close/>
                  <a:moveTo>
                    <a:pt x="3124200" y="8836279"/>
                  </a:moveTo>
                  <a:lnTo>
                    <a:pt x="3111500" y="8836279"/>
                  </a:lnTo>
                  <a:lnTo>
                    <a:pt x="3111500" y="8823579"/>
                  </a:lnTo>
                  <a:lnTo>
                    <a:pt x="3124200" y="8823579"/>
                  </a:lnTo>
                  <a:close/>
                  <a:moveTo>
                    <a:pt x="3098800" y="8823579"/>
                  </a:moveTo>
                  <a:lnTo>
                    <a:pt x="3086100" y="8823579"/>
                  </a:lnTo>
                  <a:lnTo>
                    <a:pt x="3086100" y="8810879"/>
                  </a:lnTo>
                  <a:lnTo>
                    <a:pt x="3098800" y="8810879"/>
                  </a:lnTo>
                  <a:close/>
                  <a:moveTo>
                    <a:pt x="3073400" y="8810879"/>
                  </a:moveTo>
                  <a:lnTo>
                    <a:pt x="3060700" y="8810879"/>
                  </a:lnTo>
                  <a:lnTo>
                    <a:pt x="3060700" y="8798179"/>
                  </a:lnTo>
                  <a:lnTo>
                    <a:pt x="3073400" y="8798179"/>
                  </a:lnTo>
                  <a:close/>
                  <a:moveTo>
                    <a:pt x="3048000" y="8798179"/>
                  </a:moveTo>
                  <a:lnTo>
                    <a:pt x="3035300" y="8798179"/>
                  </a:lnTo>
                  <a:lnTo>
                    <a:pt x="3035300" y="8785479"/>
                  </a:lnTo>
                  <a:lnTo>
                    <a:pt x="3048000" y="8785479"/>
                  </a:lnTo>
                  <a:close/>
                  <a:moveTo>
                    <a:pt x="3022600" y="8785479"/>
                  </a:moveTo>
                  <a:lnTo>
                    <a:pt x="3009900" y="8785479"/>
                  </a:lnTo>
                  <a:lnTo>
                    <a:pt x="3009900" y="8772779"/>
                  </a:lnTo>
                  <a:lnTo>
                    <a:pt x="3022600" y="8772779"/>
                  </a:lnTo>
                  <a:close/>
                  <a:moveTo>
                    <a:pt x="2997200" y="8772779"/>
                  </a:moveTo>
                  <a:lnTo>
                    <a:pt x="2984500" y="8772779"/>
                  </a:lnTo>
                  <a:lnTo>
                    <a:pt x="2984500" y="8760079"/>
                  </a:lnTo>
                  <a:lnTo>
                    <a:pt x="2997200" y="8760079"/>
                  </a:lnTo>
                  <a:close/>
                  <a:moveTo>
                    <a:pt x="2971800" y="8760079"/>
                  </a:moveTo>
                  <a:lnTo>
                    <a:pt x="2959100" y="8760079"/>
                  </a:lnTo>
                  <a:lnTo>
                    <a:pt x="2959100" y="8747379"/>
                  </a:lnTo>
                  <a:lnTo>
                    <a:pt x="2971800" y="8747379"/>
                  </a:lnTo>
                  <a:close/>
                  <a:moveTo>
                    <a:pt x="2946400" y="8747379"/>
                  </a:moveTo>
                  <a:lnTo>
                    <a:pt x="2933700" y="8747379"/>
                  </a:lnTo>
                  <a:lnTo>
                    <a:pt x="2933700" y="8734679"/>
                  </a:lnTo>
                  <a:lnTo>
                    <a:pt x="2946400" y="8734679"/>
                  </a:lnTo>
                  <a:close/>
                  <a:moveTo>
                    <a:pt x="2921000" y="8734679"/>
                  </a:moveTo>
                  <a:lnTo>
                    <a:pt x="2908300" y="8734679"/>
                  </a:lnTo>
                  <a:lnTo>
                    <a:pt x="2908300" y="8721979"/>
                  </a:lnTo>
                  <a:lnTo>
                    <a:pt x="2921000" y="8721979"/>
                  </a:lnTo>
                  <a:close/>
                  <a:moveTo>
                    <a:pt x="2895600" y="8721979"/>
                  </a:moveTo>
                  <a:lnTo>
                    <a:pt x="2882900" y="8721979"/>
                  </a:lnTo>
                  <a:lnTo>
                    <a:pt x="2882900" y="8709279"/>
                  </a:lnTo>
                  <a:lnTo>
                    <a:pt x="2895600" y="8709279"/>
                  </a:lnTo>
                  <a:close/>
                  <a:moveTo>
                    <a:pt x="2870200" y="8709279"/>
                  </a:moveTo>
                  <a:lnTo>
                    <a:pt x="2857500" y="8709279"/>
                  </a:lnTo>
                  <a:lnTo>
                    <a:pt x="2857500" y="8696579"/>
                  </a:lnTo>
                  <a:lnTo>
                    <a:pt x="2870200" y="8696579"/>
                  </a:lnTo>
                  <a:close/>
                  <a:moveTo>
                    <a:pt x="2844800" y="8696579"/>
                  </a:moveTo>
                  <a:lnTo>
                    <a:pt x="2832100" y="8696579"/>
                  </a:lnTo>
                  <a:lnTo>
                    <a:pt x="2832100" y="8683879"/>
                  </a:lnTo>
                  <a:lnTo>
                    <a:pt x="2844800" y="8683879"/>
                  </a:lnTo>
                  <a:close/>
                  <a:moveTo>
                    <a:pt x="2819400" y="8683879"/>
                  </a:moveTo>
                  <a:lnTo>
                    <a:pt x="2806700" y="8683879"/>
                  </a:lnTo>
                  <a:lnTo>
                    <a:pt x="2806700" y="8671179"/>
                  </a:lnTo>
                  <a:lnTo>
                    <a:pt x="2819400" y="8671179"/>
                  </a:lnTo>
                  <a:close/>
                  <a:moveTo>
                    <a:pt x="2794000" y="8671179"/>
                  </a:moveTo>
                  <a:lnTo>
                    <a:pt x="2781300" y="8671179"/>
                  </a:lnTo>
                  <a:lnTo>
                    <a:pt x="2781300" y="8658479"/>
                  </a:lnTo>
                  <a:lnTo>
                    <a:pt x="2794000" y="8658479"/>
                  </a:lnTo>
                  <a:close/>
                  <a:moveTo>
                    <a:pt x="2768600" y="8658479"/>
                  </a:moveTo>
                  <a:lnTo>
                    <a:pt x="2755900" y="8658479"/>
                  </a:lnTo>
                  <a:lnTo>
                    <a:pt x="2755900" y="8645779"/>
                  </a:lnTo>
                  <a:lnTo>
                    <a:pt x="2768600" y="8645779"/>
                  </a:lnTo>
                  <a:close/>
                  <a:moveTo>
                    <a:pt x="2743200" y="8645779"/>
                  </a:moveTo>
                  <a:lnTo>
                    <a:pt x="2730500" y="8645779"/>
                  </a:lnTo>
                  <a:lnTo>
                    <a:pt x="2730500" y="8633079"/>
                  </a:lnTo>
                  <a:lnTo>
                    <a:pt x="2743200" y="8633079"/>
                  </a:lnTo>
                  <a:close/>
                  <a:moveTo>
                    <a:pt x="2717800" y="8633079"/>
                  </a:moveTo>
                  <a:lnTo>
                    <a:pt x="2705100" y="8633079"/>
                  </a:lnTo>
                  <a:lnTo>
                    <a:pt x="2705100" y="8620379"/>
                  </a:lnTo>
                  <a:lnTo>
                    <a:pt x="2717800" y="8620379"/>
                  </a:lnTo>
                  <a:close/>
                  <a:moveTo>
                    <a:pt x="2692400" y="8620379"/>
                  </a:moveTo>
                  <a:lnTo>
                    <a:pt x="2679700" y="8620379"/>
                  </a:lnTo>
                  <a:lnTo>
                    <a:pt x="2679700" y="8607679"/>
                  </a:lnTo>
                  <a:lnTo>
                    <a:pt x="2692400" y="8607679"/>
                  </a:lnTo>
                  <a:close/>
                  <a:moveTo>
                    <a:pt x="2667000" y="8607679"/>
                  </a:moveTo>
                  <a:lnTo>
                    <a:pt x="2654300" y="8607679"/>
                  </a:lnTo>
                  <a:lnTo>
                    <a:pt x="2654300" y="8594979"/>
                  </a:lnTo>
                  <a:lnTo>
                    <a:pt x="2667000" y="8594979"/>
                  </a:lnTo>
                  <a:close/>
                  <a:moveTo>
                    <a:pt x="2641600" y="8594979"/>
                  </a:moveTo>
                  <a:lnTo>
                    <a:pt x="2628900" y="8594979"/>
                  </a:lnTo>
                  <a:lnTo>
                    <a:pt x="2628900" y="8582279"/>
                  </a:lnTo>
                  <a:lnTo>
                    <a:pt x="2641600" y="8582279"/>
                  </a:lnTo>
                  <a:close/>
                  <a:moveTo>
                    <a:pt x="2616200" y="8582279"/>
                  </a:moveTo>
                  <a:lnTo>
                    <a:pt x="2603500" y="8582279"/>
                  </a:lnTo>
                  <a:lnTo>
                    <a:pt x="2603500" y="8569579"/>
                  </a:lnTo>
                  <a:lnTo>
                    <a:pt x="2616200" y="8569579"/>
                  </a:lnTo>
                  <a:close/>
                  <a:moveTo>
                    <a:pt x="2590800" y="8569579"/>
                  </a:moveTo>
                  <a:lnTo>
                    <a:pt x="2578100" y="8569579"/>
                  </a:lnTo>
                  <a:lnTo>
                    <a:pt x="2578100" y="8556879"/>
                  </a:lnTo>
                  <a:lnTo>
                    <a:pt x="2590800" y="8556879"/>
                  </a:lnTo>
                  <a:close/>
                  <a:moveTo>
                    <a:pt x="2565400" y="8556879"/>
                  </a:moveTo>
                  <a:lnTo>
                    <a:pt x="2552700" y="8556879"/>
                  </a:lnTo>
                  <a:lnTo>
                    <a:pt x="2552700" y="8544179"/>
                  </a:lnTo>
                  <a:lnTo>
                    <a:pt x="2565400" y="8544179"/>
                  </a:lnTo>
                  <a:close/>
                  <a:moveTo>
                    <a:pt x="2540000" y="8544179"/>
                  </a:moveTo>
                  <a:lnTo>
                    <a:pt x="2527300" y="8544179"/>
                  </a:lnTo>
                  <a:lnTo>
                    <a:pt x="2527300" y="8531479"/>
                  </a:lnTo>
                  <a:lnTo>
                    <a:pt x="2540000" y="8531479"/>
                  </a:lnTo>
                  <a:close/>
                  <a:moveTo>
                    <a:pt x="2514600" y="8531479"/>
                  </a:moveTo>
                  <a:lnTo>
                    <a:pt x="2501900" y="8531479"/>
                  </a:lnTo>
                  <a:lnTo>
                    <a:pt x="2501900" y="8518779"/>
                  </a:lnTo>
                  <a:lnTo>
                    <a:pt x="2514600" y="8518779"/>
                  </a:lnTo>
                  <a:close/>
                  <a:moveTo>
                    <a:pt x="2489200" y="8518779"/>
                  </a:moveTo>
                  <a:lnTo>
                    <a:pt x="2476500" y="8518779"/>
                  </a:lnTo>
                  <a:lnTo>
                    <a:pt x="2476500" y="8506079"/>
                  </a:lnTo>
                  <a:lnTo>
                    <a:pt x="2489200" y="8506079"/>
                  </a:lnTo>
                  <a:close/>
                  <a:moveTo>
                    <a:pt x="2463800" y="8506079"/>
                  </a:moveTo>
                  <a:lnTo>
                    <a:pt x="2451100" y="8506079"/>
                  </a:lnTo>
                  <a:lnTo>
                    <a:pt x="2451100" y="8493379"/>
                  </a:lnTo>
                  <a:lnTo>
                    <a:pt x="2463800" y="8493379"/>
                  </a:lnTo>
                  <a:close/>
                  <a:moveTo>
                    <a:pt x="2438400" y="8493379"/>
                  </a:moveTo>
                  <a:lnTo>
                    <a:pt x="2425700" y="8493379"/>
                  </a:lnTo>
                  <a:lnTo>
                    <a:pt x="2425700" y="8480679"/>
                  </a:lnTo>
                  <a:lnTo>
                    <a:pt x="2438400" y="8480679"/>
                  </a:lnTo>
                  <a:close/>
                  <a:moveTo>
                    <a:pt x="2413000" y="8480679"/>
                  </a:moveTo>
                  <a:lnTo>
                    <a:pt x="2400300" y="8480679"/>
                  </a:lnTo>
                  <a:lnTo>
                    <a:pt x="2400300" y="8467979"/>
                  </a:lnTo>
                  <a:lnTo>
                    <a:pt x="2413000" y="8467979"/>
                  </a:lnTo>
                  <a:close/>
                  <a:moveTo>
                    <a:pt x="2387600" y="8467979"/>
                  </a:moveTo>
                  <a:lnTo>
                    <a:pt x="2374900" y="8467979"/>
                  </a:lnTo>
                  <a:lnTo>
                    <a:pt x="2374900" y="8455279"/>
                  </a:lnTo>
                  <a:lnTo>
                    <a:pt x="2387600" y="8455279"/>
                  </a:lnTo>
                  <a:close/>
                  <a:moveTo>
                    <a:pt x="2362200" y="8455279"/>
                  </a:moveTo>
                  <a:lnTo>
                    <a:pt x="2349500" y="8455279"/>
                  </a:lnTo>
                  <a:lnTo>
                    <a:pt x="2349500" y="8442579"/>
                  </a:lnTo>
                  <a:lnTo>
                    <a:pt x="2362200" y="8442579"/>
                  </a:lnTo>
                  <a:close/>
                  <a:moveTo>
                    <a:pt x="2336800" y="8442579"/>
                  </a:moveTo>
                  <a:lnTo>
                    <a:pt x="2324100" y="8442579"/>
                  </a:lnTo>
                  <a:lnTo>
                    <a:pt x="2324100" y="8429879"/>
                  </a:lnTo>
                  <a:lnTo>
                    <a:pt x="2336800" y="8429879"/>
                  </a:lnTo>
                  <a:close/>
                  <a:moveTo>
                    <a:pt x="2311400" y="8429879"/>
                  </a:moveTo>
                  <a:lnTo>
                    <a:pt x="2298700" y="8429879"/>
                  </a:lnTo>
                  <a:lnTo>
                    <a:pt x="2298700" y="8417179"/>
                  </a:lnTo>
                  <a:lnTo>
                    <a:pt x="2311400" y="8417179"/>
                  </a:lnTo>
                  <a:close/>
                  <a:moveTo>
                    <a:pt x="2286000" y="8417179"/>
                  </a:moveTo>
                  <a:lnTo>
                    <a:pt x="2273300" y="8417179"/>
                  </a:lnTo>
                  <a:lnTo>
                    <a:pt x="2273300" y="8404479"/>
                  </a:lnTo>
                  <a:lnTo>
                    <a:pt x="2286000" y="8404479"/>
                  </a:lnTo>
                  <a:close/>
                  <a:moveTo>
                    <a:pt x="2260600" y="8404479"/>
                  </a:moveTo>
                  <a:lnTo>
                    <a:pt x="2247900" y="8404479"/>
                  </a:lnTo>
                  <a:lnTo>
                    <a:pt x="2247900" y="8391779"/>
                  </a:lnTo>
                  <a:lnTo>
                    <a:pt x="2260600" y="8391779"/>
                  </a:lnTo>
                  <a:close/>
                  <a:moveTo>
                    <a:pt x="2235200" y="8391779"/>
                  </a:moveTo>
                  <a:lnTo>
                    <a:pt x="2222500" y="8391779"/>
                  </a:lnTo>
                  <a:lnTo>
                    <a:pt x="2222500" y="8379079"/>
                  </a:lnTo>
                  <a:lnTo>
                    <a:pt x="2235200" y="8379079"/>
                  </a:lnTo>
                  <a:close/>
                  <a:moveTo>
                    <a:pt x="2209800" y="8379079"/>
                  </a:moveTo>
                  <a:lnTo>
                    <a:pt x="2197100" y="8379079"/>
                  </a:lnTo>
                  <a:lnTo>
                    <a:pt x="2197100" y="8366379"/>
                  </a:lnTo>
                  <a:lnTo>
                    <a:pt x="2209800" y="8366379"/>
                  </a:lnTo>
                  <a:close/>
                  <a:moveTo>
                    <a:pt x="2184400" y="8366379"/>
                  </a:moveTo>
                  <a:lnTo>
                    <a:pt x="2171700" y="8366379"/>
                  </a:lnTo>
                  <a:lnTo>
                    <a:pt x="2171700" y="8353679"/>
                  </a:lnTo>
                  <a:lnTo>
                    <a:pt x="2184400" y="8353679"/>
                  </a:lnTo>
                  <a:close/>
                  <a:moveTo>
                    <a:pt x="2159000" y="8353679"/>
                  </a:moveTo>
                  <a:lnTo>
                    <a:pt x="2146300" y="8353679"/>
                  </a:lnTo>
                  <a:lnTo>
                    <a:pt x="2146300" y="8340979"/>
                  </a:lnTo>
                  <a:lnTo>
                    <a:pt x="2159000" y="8340979"/>
                  </a:lnTo>
                  <a:close/>
                  <a:moveTo>
                    <a:pt x="2133600" y="8340979"/>
                  </a:moveTo>
                  <a:lnTo>
                    <a:pt x="2120900" y="8340979"/>
                  </a:lnTo>
                  <a:lnTo>
                    <a:pt x="2120900" y="8328279"/>
                  </a:lnTo>
                  <a:lnTo>
                    <a:pt x="2133600" y="8328279"/>
                  </a:lnTo>
                  <a:close/>
                  <a:moveTo>
                    <a:pt x="2108200" y="8328279"/>
                  </a:moveTo>
                  <a:lnTo>
                    <a:pt x="2095500" y="8328279"/>
                  </a:lnTo>
                  <a:lnTo>
                    <a:pt x="2095500" y="8315579"/>
                  </a:lnTo>
                  <a:lnTo>
                    <a:pt x="2108200" y="8315579"/>
                  </a:lnTo>
                  <a:close/>
                  <a:moveTo>
                    <a:pt x="2082800" y="8315579"/>
                  </a:moveTo>
                  <a:lnTo>
                    <a:pt x="2070100" y="8315579"/>
                  </a:lnTo>
                  <a:lnTo>
                    <a:pt x="2070100" y="8302879"/>
                  </a:lnTo>
                  <a:lnTo>
                    <a:pt x="2082800" y="8302879"/>
                  </a:lnTo>
                  <a:close/>
                  <a:moveTo>
                    <a:pt x="2057400" y="8302879"/>
                  </a:moveTo>
                  <a:lnTo>
                    <a:pt x="2044700" y="8302879"/>
                  </a:lnTo>
                  <a:lnTo>
                    <a:pt x="2044700" y="8290179"/>
                  </a:lnTo>
                  <a:lnTo>
                    <a:pt x="2057400" y="8290179"/>
                  </a:lnTo>
                  <a:close/>
                  <a:moveTo>
                    <a:pt x="2032000" y="8290179"/>
                  </a:moveTo>
                  <a:lnTo>
                    <a:pt x="2019300" y="8290179"/>
                  </a:lnTo>
                  <a:lnTo>
                    <a:pt x="2019300" y="8277479"/>
                  </a:lnTo>
                  <a:lnTo>
                    <a:pt x="2032000" y="8277479"/>
                  </a:lnTo>
                  <a:close/>
                  <a:moveTo>
                    <a:pt x="2006600" y="8277479"/>
                  </a:moveTo>
                  <a:lnTo>
                    <a:pt x="1993900" y="8277479"/>
                  </a:lnTo>
                  <a:lnTo>
                    <a:pt x="1993900" y="8264779"/>
                  </a:lnTo>
                  <a:lnTo>
                    <a:pt x="2006600" y="8264779"/>
                  </a:lnTo>
                  <a:close/>
                  <a:moveTo>
                    <a:pt x="1981200" y="8264779"/>
                  </a:moveTo>
                  <a:lnTo>
                    <a:pt x="1968500" y="8264779"/>
                  </a:lnTo>
                  <a:lnTo>
                    <a:pt x="1968500" y="8252079"/>
                  </a:lnTo>
                  <a:lnTo>
                    <a:pt x="1981200" y="8252079"/>
                  </a:lnTo>
                  <a:close/>
                  <a:moveTo>
                    <a:pt x="1955800" y="8252079"/>
                  </a:moveTo>
                  <a:lnTo>
                    <a:pt x="1943100" y="8252079"/>
                  </a:lnTo>
                  <a:lnTo>
                    <a:pt x="1943100" y="8239379"/>
                  </a:lnTo>
                  <a:lnTo>
                    <a:pt x="1955800" y="8239379"/>
                  </a:lnTo>
                  <a:close/>
                  <a:moveTo>
                    <a:pt x="1930400" y="8239379"/>
                  </a:moveTo>
                  <a:lnTo>
                    <a:pt x="1917700" y="8239379"/>
                  </a:lnTo>
                  <a:lnTo>
                    <a:pt x="1917700" y="8226679"/>
                  </a:lnTo>
                  <a:lnTo>
                    <a:pt x="1930400" y="8226679"/>
                  </a:lnTo>
                  <a:close/>
                  <a:moveTo>
                    <a:pt x="1905000" y="8226679"/>
                  </a:moveTo>
                  <a:lnTo>
                    <a:pt x="1892300" y="8226679"/>
                  </a:lnTo>
                  <a:lnTo>
                    <a:pt x="1892300" y="8213979"/>
                  </a:lnTo>
                  <a:lnTo>
                    <a:pt x="1905000" y="8213979"/>
                  </a:lnTo>
                  <a:close/>
                  <a:moveTo>
                    <a:pt x="1879600" y="8213979"/>
                  </a:moveTo>
                  <a:lnTo>
                    <a:pt x="1866900" y="8213979"/>
                  </a:lnTo>
                  <a:lnTo>
                    <a:pt x="1866900" y="8201279"/>
                  </a:lnTo>
                  <a:lnTo>
                    <a:pt x="1879600" y="8201279"/>
                  </a:lnTo>
                  <a:close/>
                  <a:moveTo>
                    <a:pt x="1854200" y="8201279"/>
                  </a:moveTo>
                  <a:lnTo>
                    <a:pt x="1841500" y="8201279"/>
                  </a:lnTo>
                  <a:lnTo>
                    <a:pt x="1841500" y="8188579"/>
                  </a:lnTo>
                  <a:lnTo>
                    <a:pt x="1854200" y="8188579"/>
                  </a:lnTo>
                  <a:close/>
                  <a:moveTo>
                    <a:pt x="1828800" y="8188579"/>
                  </a:moveTo>
                  <a:lnTo>
                    <a:pt x="1816100" y="8188579"/>
                  </a:lnTo>
                  <a:lnTo>
                    <a:pt x="1816100" y="8175879"/>
                  </a:lnTo>
                  <a:lnTo>
                    <a:pt x="1828800" y="8175879"/>
                  </a:lnTo>
                  <a:close/>
                  <a:moveTo>
                    <a:pt x="1803400" y="8175879"/>
                  </a:moveTo>
                  <a:lnTo>
                    <a:pt x="1790700" y="8175879"/>
                  </a:lnTo>
                  <a:lnTo>
                    <a:pt x="1790700" y="8163179"/>
                  </a:lnTo>
                  <a:lnTo>
                    <a:pt x="1803400" y="8163179"/>
                  </a:lnTo>
                  <a:close/>
                  <a:moveTo>
                    <a:pt x="1778000" y="8163179"/>
                  </a:moveTo>
                  <a:lnTo>
                    <a:pt x="1765300" y="8163179"/>
                  </a:lnTo>
                  <a:lnTo>
                    <a:pt x="1765300" y="8150479"/>
                  </a:lnTo>
                  <a:lnTo>
                    <a:pt x="1778000" y="8150479"/>
                  </a:lnTo>
                  <a:close/>
                  <a:moveTo>
                    <a:pt x="1752600" y="8150479"/>
                  </a:moveTo>
                  <a:lnTo>
                    <a:pt x="1739900" y="8150479"/>
                  </a:lnTo>
                  <a:lnTo>
                    <a:pt x="1739900" y="8137779"/>
                  </a:lnTo>
                  <a:lnTo>
                    <a:pt x="1752600" y="8137779"/>
                  </a:lnTo>
                  <a:close/>
                  <a:moveTo>
                    <a:pt x="1727200" y="8137779"/>
                  </a:moveTo>
                  <a:lnTo>
                    <a:pt x="1714500" y="8137779"/>
                  </a:lnTo>
                  <a:lnTo>
                    <a:pt x="1714500" y="8125079"/>
                  </a:lnTo>
                  <a:lnTo>
                    <a:pt x="1727200" y="8125079"/>
                  </a:lnTo>
                  <a:close/>
                  <a:moveTo>
                    <a:pt x="1701800" y="8125079"/>
                  </a:moveTo>
                  <a:lnTo>
                    <a:pt x="1689100" y="8125079"/>
                  </a:lnTo>
                  <a:lnTo>
                    <a:pt x="1689100" y="8112379"/>
                  </a:lnTo>
                  <a:lnTo>
                    <a:pt x="1701800" y="8112379"/>
                  </a:lnTo>
                  <a:close/>
                  <a:moveTo>
                    <a:pt x="1676400" y="8112379"/>
                  </a:moveTo>
                  <a:lnTo>
                    <a:pt x="1663700" y="8112379"/>
                  </a:lnTo>
                  <a:lnTo>
                    <a:pt x="1663700" y="8099679"/>
                  </a:lnTo>
                  <a:lnTo>
                    <a:pt x="1676400" y="8099679"/>
                  </a:lnTo>
                  <a:close/>
                  <a:moveTo>
                    <a:pt x="1651000" y="8099679"/>
                  </a:moveTo>
                  <a:lnTo>
                    <a:pt x="1638300" y="8099679"/>
                  </a:lnTo>
                  <a:lnTo>
                    <a:pt x="1638300" y="8086979"/>
                  </a:lnTo>
                  <a:lnTo>
                    <a:pt x="1651000" y="8086979"/>
                  </a:lnTo>
                  <a:close/>
                  <a:moveTo>
                    <a:pt x="1625600" y="8086979"/>
                  </a:moveTo>
                  <a:lnTo>
                    <a:pt x="1612900" y="8086979"/>
                  </a:lnTo>
                  <a:lnTo>
                    <a:pt x="1612900" y="8074279"/>
                  </a:lnTo>
                  <a:lnTo>
                    <a:pt x="1625600" y="8074279"/>
                  </a:lnTo>
                  <a:close/>
                  <a:moveTo>
                    <a:pt x="1600200" y="8074279"/>
                  </a:moveTo>
                  <a:lnTo>
                    <a:pt x="1587500" y="8074279"/>
                  </a:lnTo>
                  <a:lnTo>
                    <a:pt x="1587500" y="8061579"/>
                  </a:lnTo>
                  <a:lnTo>
                    <a:pt x="1600200" y="8061579"/>
                  </a:lnTo>
                  <a:close/>
                  <a:moveTo>
                    <a:pt x="1574800" y="8061579"/>
                  </a:moveTo>
                  <a:lnTo>
                    <a:pt x="1562100" y="8061579"/>
                  </a:lnTo>
                  <a:lnTo>
                    <a:pt x="1562100" y="8048879"/>
                  </a:lnTo>
                  <a:lnTo>
                    <a:pt x="1574800" y="8048879"/>
                  </a:lnTo>
                  <a:close/>
                  <a:moveTo>
                    <a:pt x="1549400" y="8048879"/>
                  </a:moveTo>
                  <a:lnTo>
                    <a:pt x="1536700" y="8048879"/>
                  </a:lnTo>
                  <a:lnTo>
                    <a:pt x="1536700" y="8036179"/>
                  </a:lnTo>
                  <a:lnTo>
                    <a:pt x="1549400" y="8036179"/>
                  </a:lnTo>
                  <a:close/>
                  <a:moveTo>
                    <a:pt x="1524000" y="8036179"/>
                  </a:moveTo>
                  <a:lnTo>
                    <a:pt x="1511300" y="8036179"/>
                  </a:lnTo>
                  <a:lnTo>
                    <a:pt x="1511300" y="8023479"/>
                  </a:lnTo>
                  <a:lnTo>
                    <a:pt x="1524000" y="8023479"/>
                  </a:lnTo>
                  <a:close/>
                  <a:moveTo>
                    <a:pt x="1498600" y="8023479"/>
                  </a:moveTo>
                  <a:lnTo>
                    <a:pt x="1485900" y="8023479"/>
                  </a:lnTo>
                  <a:lnTo>
                    <a:pt x="1485900" y="8010779"/>
                  </a:lnTo>
                  <a:lnTo>
                    <a:pt x="1498600" y="8010779"/>
                  </a:lnTo>
                  <a:close/>
                  <a:moveTo>
                    <a:pt x="1473200" y="8010779"/>
                  </a:moveTo>
                  <a:lnTo>
                    <a:pt x="1460500" y="8010779"/>
                  </a:lnTo>
                  <a:lnTo>
                    <a:pt x="1460500" y="7998079"/>
                  </a:lnTo>
                  <a:lnTo>
                    <a:pt x="1473200" y="7998079"/>
                  </a:lnTo>
                  <a:close/>
                  <a:moveTo>
                    <a:pt x="1447800" y="7998079"/>
                  </a:moveTo>
                  <a:lnTo>
                    <a:pt x="1435100" y="7998079"/>
                  </a:lnTo>
                  <a:lnTo>
                    <a:pt x="1435100" y="7985379"/>
                  </a:lnTo>
                  <a:lnTo>
                    <a:pt x="1447800" y="7985379"/>
                  </a:lnTo>
                  <a:close/>
                  <a:moveTo>
                    <a:pt x="1422400" y="7985379"/>
                  </a:moveTo>
                  <a:lnTo>
                    <a:pt x="1409700" y="7985379"/>
                  </a:lnTo>
                  <a:lnTo>
                    <a:pt x="1409700" y="7972679"/>
                  </a:lnTo>
                  <a:lnTo>
                    <a:pt x="1422400" y="7972679"/>
                  </a:lnTo>
                  <a:close/>
                  <a:moveTo>
                    <a:pt x="1397000" y="7972679"/>
                  </a:moveTo>
                  <a:lnTo>
                    <a:pt x="1384300" y="7972679"/>
                  </a:lnTo>
                  <a:lnTo>
                    <a:pt x="1384300" y="7959979"/>
                  </a:lnTo>
                  <a:lnTo>
                    <a:pt x="1397000" y="7959979"/>
                  </a:lnTo>
                  <a:close/>
                  <a:moveTo>
                    <a:pt x="1371600" y="7959979"/>
                  </a:moveTo>
                  <a:lnTo>
                    <a:pt x="1358900" y="7959979"/>
                  </a:lnTo>
                  <a:lnTo>
                    <a:pt x="1358900" y="7947279"/>
                  </a:lnTo>
                  <a:lnTo>
                    <a:pt x="1371600" y="7947279"/>
                  </a:lnTo>
                  <a:close/>
                  <a:moveTo>
                    <a:pt x="1346200" y="7947279"/>
                  </a:moveTo>
                  <a:lnTo>
                    <a:pt x="1333500" y="7947279"/>
                  </a:lnTo>
                  <a:lnTo>
                    <a:pt x="1333500" y="7934579"/>
                  </a:lnTo>
                  <a:lnTo>
                    <a:pt x="1346200" y="7934579"/>
                  </a:lnTo>
                  <a:close/>
                  <a:moveTo>
                    <a:pt x="1320800" y="7934579"/>
                  </a:moveTo>
                  <a:lnTo>
                    <a:pt x="1308100" y="7934579"/>
                  </a:lnTo>
                  <a:lnTo>
                    <a:pt x="1308100" y="7921879"/>
                  </a:lnTo>
                  <a:lnTo>
                    <a:pt x="1320800" y="7921879"/>
                  </a:lnTo>
                  <a:close/>
                  <a:moveTo>
                    <a:pt x="1295400" y="7921879"/>
                  </a:moveTo>
                  <a:lnTo>
                    <a:pt x="1282700" y="7921879"/>
                  </a:lnTo>
                  <a:lnTo>
                    <a:pt x="1282700" y="7909179"/>
                  </a:lnTo>
                  <a:lnTo>
                    <a:pt x="1295400" y="7909179"/>
                  </a:lnTo>
                  <a:close/>
                  <a:moveTo>
                    <a:pt x="1270000" y="7909179"/>
                  </a:moveTo>
                  <a:lnTo>
                    <a:pt x="1257300" y="7909179"/>
                  </a:lnTo>
                  <a:lnTo>
                    <a:pt x="1257300" y="7896479"/>
                  </a:lnTo>
                  <a:lnTo>
                    <a:pt x="1270000" y="7896479"/>
                  </a:lnTo>
                  <a:close/>
                  <a:moveTo>
                    <a:pt x="1244600" y="7896479"/>
                  </a:moveTo>
                  <a:lnTo>
                    <a:pt x="1231900" y="7896479"/>
                  </a:lnTo>
                  <a:lnTo>
                    <a:pt x="1231900" y="7883779"/>
                  </a:lnTo>
                  <a:lnTo>
                    <a:pt x="1244600" y="7883779"/>
                  </a:lnTo>
                  <a:close/>
                  <a:moveTo>
                    <a:pt x="1219200" y="7883779"/>
                  </a:moveTo>
                  <a:lnTo>
                    <a:pt x="1206500" y="7883779"/>
                  </a:lnTo>
                  <a:lnTo>
                    <a:pt x="1206500" y="7871079"/>
                  </a:lnTo>
                  <a:lnTo>
                    <a:pt x="1219200" y="7871079"/>
                  </a:lnTo>
                  <a:close/>
                  <a:moveTo>
                    <a:pt x="1193800" y="7871079"/>
                  </a:moveTo>
                  <a:lnTo>
                    <a:pt x="1181100" y="7871079"/>
                  </a:lnTo>
                  <a:lnTo>
                    <a:pt x="1181100" y="7858379"/>
                  </a:lnTo>
                  <a:lnTo>
                    <a:pt x="1193800" y="7858379"/>
                  </a:lnTo>
                  <a:close/>
                  <a:moveTo>
                    <a:pt x="1168400" y="7858379"/>
                  </a:moveTo>
                  <a:lnTo>
                    <a:pt x="1155700" y="7858379"/>
                  </a:lnTo>
                  <a:lnTo>
                    <a:pt x="1155700" y="7845679"/>
                  </a:lnTo>
                  <a:lnTo>
                    <a:pt x="1168400" y="7845679"/>
                  </a:lnTo>
                  <a:close/>
                  <a:moveTo>
                    <a:pt x="1143000" y="7845679"/>
                  </a:moveTo>
                  <a:lnTo>
                    <a:pt x="1130300" y="7845679"/>
                  </a:lnTo>
                  <a:lnTo>
                    <a:pt x="1130300" y="7832979"/>
                  </a:lnTo>
                  <a:lnTo>
                    <a:pt x="1143000" y="7832979"/>
                  </a:lnTo>
                  <a:close/>
                  <a:moveTo>
                    <a:pt x="1117600" y="7832979"/>
                  </a:moveTo>
                  <a:lnTo>
                    <a:pt x="1104900" y="7832979"/>
                  </a:lnTo>
                  <a:lnTo>
                    <a:pt x="1104900" y="7820279"/>
                  </a:lnTo>
                  <a:lnTo>
                    <a:pt x="1117600" y="7820279"/>
                  </a:lnTo>
                  <a:close/>
                  <a:moveTo>
                    <a:pt x="1092200" y="7820279"/>
                  </a:moveTo>
                  <a:lnTo>
                    <a:pt x="1079500" y="7820279"/>
                  </a:lnTo>
                  <a:lnTo>
                    <a:pt x="1079500" y="7807579"/>
                  </a:lnTo>
                  <a:lnTo>
                    <a:pt x="1092200" y="7807579"/>
                  </a:lnTo>
                  <a:close/>
                  <a:moveTo>
                    <a:pt x="1066800" y="7807579"/>
                  </a:moveTo>
                  <a:lnTo>
                    <a:pt x="1054100" y="7807579"/>
                  </a:lnTo>
                  <a:lnTo>
                    <a:pt x="1054100" y="7794879"/>
                  </a:lnTo>
                  <a:lnTo>
                    <a:pt x="1066800" y="7794879"/>
                  </a:lnTo>
                  <a:close/>
                  <a:moveTo>
                    <a:pt x="1041400" y="7794879"/>
                  </a:moveTo>
                  <a:lnTo>
                    <a:pt x="1028700" y="7794879"/>
                  </a:lnTo>
                  <a:lnTo>
                    <a:pt x="1028700" y="7782179"/>
                  </a:lnTo>
                  <a:lnTo>
                    <a:pt x="1041400" y="7782179"/>
                  </a:lnTo>
                  <a:close/>
                  <a:moveTo>
                    <a:pt x="1016000" y="7782179"/>
                  </a:moveTo>
                  <a:lnTo>
                    <a:pt x="1003300" y="7782179"/>
                  </a:lnTo>
                  <a:lnTo>
                    <a:pt x="1003300" y="7769479"/>
                  </a:lnTo>
                  <a:lnTo>
                    <a:pt x="1016000" y="7769479"/>
                  </a:lnTo>
                  <a:close/>
                  <a:moveTo>
                    <a:pt x="990600" y="7769479"/>
                  </a:moveTo>
                  <a:lnTo>
                    <a:pt x="977900" y="7769479"/>
                  </a:lnTo>
                  <a:lnTo>
                    <a:pt x="977900" y="7756779"/>
                  </a:lnTo>
                  <a:lnTo>
                    <a:pt x="990600" y="7756779"/>
                  </a:lnTo>
                  <a:close/>
                  <a:moveTo>
                    <a:pt x="965200" y="7756779"/>
                  </a:moveTo>
                  <a:lnTo>
                    <a:pt x="952500" y="7756779"/>
                  </a:lnTo>
                  <a:lnTo>
                    <a:pt x="952500" y="7744079"/>
                  </a:lnTo>
                  <a:lnTo>
                    <a:pt x="965200" y="7744079"/>
                  </a:lnTo>
                  <a:close/>
                  <a:moveTo>
                    <a:pt x="939800" y="7744079"/>
                  </a:moveTo>
                  <a:lnTo>
                    <a:pt x="927100" y="7744079"/>
                  </a:lnTo>
                  <a:lnTo>
                    <a:pt x="927100" y="7731379"/>
                  </a:lnTo>
                  <a:lnTo>
                    <a:pt x="939800" y="7731379"/>
                  </a:lnTo>
                  <a:close/>
                  <a:moveTo>
                    <a:pt x="914400" y="7731379"/>
                  </a:moveTo>
                  <a:lnTo>
                    <a:pt x="901700" y="7731379"/>
                  </a:lnTo>
                  <a:lnTo>
                    <a:pt x="901700" y="7718679"/>
                  </a:lnTo>
                  <a:lnTo>
                    <a:pt x="914400" y="7718679"/>
                  </a:lnTo>
                  <a:close/>
                  <a:moveTo>
                    <a:pt x="889000" y="7718679"/>
                  </a:moveTo>
                  <a:lnTo>
                    <a:pt x="876300" y="7718679"/>
                  </a:lnTo>
                  <a:lnTo>
                    <a:pt x="876300" y="7705979"/>
                  </a:lnTo>
                  <a:lnTo>
                    <a:pt x="889000" y="7705979"/>
                  </a:lnTo>
                  <a:close/>
                  <a:moveTo>
                    <a:pt x="863600" y="7705979"/>
                  </a:moveTo>
                  <a:lnTo>
                    <a:pt x="850900" y="7705979"/>
                  </a:lnTo>
                  <a:lnTo>
                    <a:pt x="850900" y="7693279"/>
                  </a:lnTo>
                  <a:lnTo>
                    <a:pt x="863600" y="7693279"/>
                  </a:lnTo>
                  <a:close/>
                  <a:moveTo>
                    <a:pt x="838200" y="7693279"/>
                  </a:moveTo>
                  <a:lnTo>
                    <a:pt x="825500" y="7693279"/>
                  </a:lnTo>
                  <a:lnTo>
                    <a:pt x="825500" y="7680579"/>
                  </a:lnTo>
                  <a:lnTo>
                    <a:pt x="838200" y="7680579"/>
                  </a:lnTo>
                  <a:close/>
                  <a:moveTo>
                    <a:pt x="812800" y="7680579"/>
                  </a:moveTo>
                  <a:lnTo>
                    <a:pt x="800100" y="7680579"/>
                  </a:lnTo>
                  <a:lnTo>
                    <a:pt x="800100" y="7667879"/>
                  </a:lnTo>
                  <a:lnTo>
                    <a:pt x="812800" y="7667879"/>
                  </a:lnTo>
                  <a:close/>
                  <a:moveTo>
                    <a:pt x="787400" y="7667879"/>
                  </a:moveTo>
                  <a:lnTo>
                    <a:pt x="774700" y="7667879"/>
                  </a:lnTo>
                  <a:lnTo>
                    <a:pt x="774700" y="7655179"/>
                  </a:lnTo>
                  <a:lnTo>
                    <a:pt x="787400" y="7655179"/>
                  </a:lnTo>
                  <a:close/>
                  <a:moveTo>
                    <a:pt x="762000" y="7655179"/>
                  </a:moveTo>
                  <a:lnTo>
                    <a:pt x="749300" y="7655179"/>
                  </a:lnTo>
                  <a:lnTo>
                    <a:pt x="749300" y="7642479"/>
                  </a:lnTo>
                  <a:lnTo>
                    <a:pt x="762000" y="7642479"/>
                  </a:lnTo>
                  <a:close/>
                  <a:moveTo>
                    <a:pt x="736600" y="7642479"/>
                  </a:moveTo>
                  <a:lnTo>
                    <a:pt x="723900" y="7642479"/>
                  </a:lnTo>
                  <a:lnTo>
                    <a:pt x="723900" y="7629779"/>
                  </a:lnTo>
                  <a:lnTo>
                    <a:pt x="736600" y="7629779"/>
                  </a:lnTo>
                  <a:close/>
                  <a:moveTo>
                    <a:pt x="711200" y="7629779"/>
                  </a:moveTo>
                  <a:lnTo>
                    <a:pt x="698500" y="7629779"/>
                  </a:lnTo>
                  <a:lnTo>
                    <a:pt x="698500" y="7617079"/>
                  </a:lnTo>
                  <a:lnTo>
                    <a:pt x="711200" y="7617079"/>
                  </a:lnTo>
                  <a:close/>
                  <a:moveTo>
                    <a:pt x="685800" y="7617079"/>
                  </a:moveTo>
                  <a:lnTo>
                    <a:pt x="673100" y="7617079"/>
                  </a:lnTo>
                  <a:lnTo>
                    <a:pt x="673100" y="7604379"/>
                  </a:lnTo>
                  <a:lnTo>
                    <a:pt x="685800" y="7604379"/>
                  </a:lnTo>
                  <a:close/>
                  <a:moveTo>
                    <a:pt x="660400" y="7604379"/>
                  </a:moveTo>
                  <a:lnTo>
                    <a:pt x="647700" y="7604379"/>
                  </a:lnTo>
                  <a:lnTo>
                    <a:pt x="647700" y="7591679"/>
                  </a:lnTo>
                  <a:lnTo>
                    <a:pt x="660400" y="7591679"/>
                  </a:lnTo>
                  <a:close/>
                  <a:moveTo>
                    <a:pt x="635000" y="7591679"/>
                  </a:moveTo>
                  <a:lnTo>
                    <a:pt x="622300" y="7591679"/>
                  </a:lnTo>
                  <a:lnTo>
                    <a:pt x="622300" y="7578979"/>
                  </a:lnTo>
                  <a:lnTo>
                    <a:pt x="635000" y="7578979"/>
                  </a:lnTo>
                  <a:close/>
                  <a:moveTo>
                    <a:pt x="609600" y="7578979"/>
                  </a:moveTo>
                  <a:lnTo>
                    <a:pt x="596900" y="7578979"/>
                  </a:lnTo>
                  <a:lnTo>
                    <a:pt x="596900" y="7566279"/>
                  </a:lnTo>
                  <a:lnTo>
                    <a:pt x="609600" y="7566279"/>
                  </a:lnTo>
                  <a:close/>
                  <a:moveTo>
                    <a:pt x="584200" y="7566279"/>
                  </a:moveTo>
                  <a:lnTo>
                    <a:pt x="571500" y="7566279"/>
                  </a:lnTo>
                  <a:lnTo>
                    <a:pt x="571500" y="7553579"/>
                  </a:lnTo>
                  <a:lnTo>
                    <a:pt x="584200" y="7553579"/>
                  </a:lnTo>
                  <a:close/>
                  <a:moveTo>
                    <a:pt x="558800" y="7553579"/>
                  </a:moveTo>
                  <a:lnTo>
                    <a:pt x="546100" y="7553579"/>
                  </a:lnTo>
                  <a:lnTo>
                    <a:pt x="546100" y="7540879"/>
                  </a:lnTo>
                  <a:lnTo>
                    <a:pt x="558800" y="7540879"/>
                  </a:lnTo>
                  <a:close/>
                  <a:moveTo>
                    <a:pt x="533400" y="7540879"/>
                  </a:moveTo>
                  <a:lnTo>
                    <a:pt x="520700" y="7540879"/>
                  </a:lnTo>
                  <a:lnTo>
                    <a:pt x="520700" y="7528179"/>
                  </a:lnTo>
                  <a:lnTo>
                    <a:pt x="533400" y="7528179"/>
                  </a:lnTo>
                  <a:close/>
                  <a:moveTo>
                    <a:pt x="508000" y="7528179"/>
                  </a:moveTo>
                  <a:lnTo>
                    <a:pt x="495300" y="7528179"/>
                  </a:lnTo>
                  <a:lnTo>
                    <a:pt x="495300" y="7515479"/>
                  </a:lnTo>
                  <a:lnTo>
                    <a:pt x="508000" y="7515479"/>
                  </a:lnTo>
                  <a:close/>
                  <a:moveTo>
                    <a:pt x="482600" y="7515479"/>
                  </a:moveTo>
                  <a:lnTo>
                    <a:pt x="469900" y="7515479"/>
                  </a:lnTo>
                  <a:lnTo>
                    <a:pt x="469900" y="7502779"/>
                  </a:lnTo>
                  <a:lnTo>
                    <a:pt x="482600" y="7502779"/>
                  </a:lnTo>
                  <a:close/>
                  <a:moveTo>
                    <a:pt x="457200" y="7502779"/>
                  </a:moveTo>
                  <a:lnTo>
                    <a:pt x="444500" y="7502779"/>
                  </a:lnTo>
                  <a:lnTo>
                    <a:pt x="444500" y="7490079"/>
                  </a:lnTo>
                  <a:lnTo>
                    <a:pt x="457200" y="7490079"/>
                  </a:lnTo>
                  <a:close/>
                  <a:moveTo>
                    <a:pt x="431800" y="7490079"/>
                  </a:moveTo>
                  <a:lnTo>
                    <a:pt x="419100" y="7490079"/>
                  </a:lnTo>
                  <a:lnTo>
                    <a:pt x="419100" y="7477379"/>
                  </a:lnTo>
                  <a:lnTo>
                    <a:pt x="431800" y="7477379"/>
                  </a:lnTo>
                  <a:close/>
                  <a:moveTo>
                    <a:pt x="406400" y="7477379"/>
                  </a:moveTo>
                  <a:lnTo>
                    <a:pt x="393700" y="7477379"/>
                  </a:lnTo>
                  <a:lnTo>
                    <a:pt x="393700" y="7464679"/>
                  </a:lnTo>
                  <a:lnTo>
                    <a:pt x="406400" y="7464679"/>
                  </a:lnTo>
                  <a:close/>
                  <a:moveTo>
                    <a:pt x="381000" y="7464679"/>
                  </a:moveTo>
                  <a:lnTo>
                    <a:pt x="368300" y="7464679"/>
                  </a:lnTo>
                  <a:lnTo>
                    <a:pt x="368300" y="7451979"/>
                  </a:lnTo>
                  <a:lnTo>
                    <a:pt x="381000" y="7451979"/>
                  </a:lnTo>
                  <a:close/>
                  <a:moveTo>
                    <a:pt x="355600" y="7451979"/>
                  </a:moveTo>
                  <a:lnTo>
                    <a:pt x="342900" y="7451979"/>
                  </a:lnTo>
                  <a:lnTo>
                    <a:pt x="342900" y="7439279"/>
                  </a:lnTo>
                  <a:lnTo>
                    <a:pt x="355600" y="7439279"/>
                  </a:lnTo>
                  <a:close/>
                  <a:moveTo>
                    <a:pt x="330200" y="7439279"/>
                  </a:moveTo>
                  <a:lnTo>
                    <a:pt x="317500" y="7439279"/>
                  </a:lnTo>
                  <a:lnTo>
                    <a:pt x="317500" y="7426579"/>
                  </a:lnTo>
                  <a:lnTo>
                    <a:pt x="330200" y="7426579"/>
                  </a:lnTo>
                  <a:close/>
                  <a:moveTo>
                    <a:pt x="304800" y="7426579"/>
                  </a:moveTo>
                  <a:lnTo>
                    <a:pt x="292100" y="7426579"/>
                  </a:lnTo>
                  <a:lnTo>
                    <a:pt x="292100" y="7413879"/>
                  </a:lnTo>
                  <a:lnTo>
                    <a:pt x="304800" y="7413879"/>
                  </a:lnTo>
                  <a:close/>
                  <a:moveTo>
                    <a:pt x="279400" y="7413879"/>
                  </a:moveTo>
                  <a:lnTo>
                    <a:pt x="266700" y="7413879"/>
                  </a:lnTo>
                  <a:lnTo>
                    <a:pt x="266700" y="7401179"/>
                  </a:lnTo>
                  <a:lnTo>
                    <a:pt x="279400" y="7401179"/>
                  </a:lnTo>
                  <a:close/>
                  <a:moveTo>
                    <a:pt x="254000" y="7401179"/>
                  </a:moveTo>
                  <a:lnTo>
                    <a:pt x="241300" y="7401179"/>
                  </a:lnTo>
                  <a:lnTo>
                    <a:pt x="241300" y="7388479"/>
                  </a:lnTo>
                  <a:lnTo>
                    <a:pt x="254000" y="7388479"/>
                  </a:lnTo>
                  <a:close/>
                  <a:moveTo>
                    <a:pt x="228600" y="7388479"/>
                  </a:moveTo>
                  <a:lnTo>
                    <a:pt x="215900" y="7388479"/>
                  </a:lnTo>
                  <a:lnTo>
                    <a:pt x="215900" y="7375779"/>
                  </a:lnTo>
                  <a:lnTo>
                    <a:pt x="228600" y="7375779"/>
                  </a:lnTo>
                  <a:close/>
                  <a:moveTo>
                    <a:pt x="203200" y="7375779"/>
                  </a:moveTo>
                  <a:lnTo>
                    <a:pt x="190500" y="7375779"/>
                  </a:lnTo>
                  <a:lnTo>
                    <a:pt x="190500" y="7363079"/>
                  </a:lnTo>
                  <a:lnTo>
                    <a:pt x="203200" y="7363079"/>
                  </a:lnTo>
                  <a:close/>
                  <a:moveTo>
                    <a:pt x="177800" y="7363079"/>
                  </a:moveTo>
                  <a:lnTo>
                    <a:pt x="165100" y="7363079"/>
                  </a:lnTo>
                  <a:lnTo>
                    <a:pt x="165100" y="7350379"/>
                  </a:lnTo>
                  <a:lnTo>
                    <a:pt x="177800" y="7350379"/>
                  </a:lnTo>
                  <a:close/>
                  <a:moveTo>
                    <a:pt x="152400" y="7350379"/>
                  </a:moveTo>
                  <a:lnTo>
                    <a:pt x="139700" y="7350379"/>
                  </a:lnTo>
                  <a:lnTo>
                    <a:pt x="139700" y="7337679"/>
                  </a:lnTo>
                  <a:lnTo>
                    <a:pt x="152400" y="7337679"/>
                  </a:lnTo>
                  <a:close/>
                  <a:moveTo>
                    <a:pt x="127000" y="7337679"/>
                  </a:moveTo>
                  <a:lnTo>
                    <a:pt x="114300" y="7337679"/>
                  </a:lnTo>
                  <a:lnTo>
                    <a:pt x="114300" y="7324979"/>
                  </a:lnTo>
                  <a:lnTo>
                    <a:pt x="127000" y="7324979"/>
                  </a:lnTo>
                  <a:close/>
                  <a:moveTo>
                    <a:pt x="101600" y="7324979"/>
                  </a:moveTo>
                  <a:lnTo>
                    <a:pt x="88900" y="7324979"/>
                  </a:lnTo>
                  <a:lnTo>
                    <a:pt x="88900" y="7312279"/>
                  </a:lnTo>
                  <a:lnTo>
                    <a:pt x="101600" y="7312279"/>
                  </a:lnTo>
                  <a:close/>
                  <a:moveTo>
                    <a:pt x="76200" y="7312279"/>
                  </a:moveTo>
                  <a:lnTo>
                    <a:pt x="63500" y="7312279"/>
                  </a:lnTo>
                  <a:lnTo>
                    <a:pt x="63500" y="7299579"/>
                  </a:lnTo>
                  <a:lnTo>
                    <a:pt x="76200" y="7299579"/>
                  </a:lnTo>
                  <a:close/>
                  <a:moveTo>
                    <a:pt x="50800" y="7299579"/>
                  </a:moveTo>
                  <a:lnTo>
                    <a:pt x="38100" y="7299579"/>
                  </a:lnTo>
                  <a:lnTo>
                    <a:pt x="38100" y="7286879"/>
                  </a:lnTo>
                  <a:lnTo>
                    <a:pt x="50800" y="7286879"/>
                  </a:lnTo>
                  <a:close/>
                  <a:moveTo>
                    <a:pt x="25400" y="7286879"/>
                  </a:moveTo>
                  <a:lnTo>
                    <a:pt x="12700" y="7286879"/>
                  </a:lnTo>
                  <a:lnTo>
                    <a:pt x="12700" y="7274179"/>
                  </a:lnTo>
                  <a:lnTo>
                    <a:pt x="25400" y="7274179"/>
                  </a:lnTo>
                  <a:close/>
                  <a:moveTo>
                    <a:pt x="0" y="7274179"/>
                  </a:moveTo>
                  <a:lnTo>
                    <a:pt x="4538091" y="7274179"/>
                  </a:lnTo>
                  <a:cubicBezTo>
                    <a:pt x="4534535" y="7274179"/>
                    <a:pt x="4531741" y="7271385"/>
                    <a:pt x="4531741" y="7267829"/>
                  </a:cubicBezTo>
                  <a:lnTo>
                    <a:pt x="4531741" y="7263765"/>
                  </a:lnTo>
                  <a:lnTo>
                    <a:pt x="4544441" y="7263765"/>
                  </a:lnTo>
                  <a:lnTo>
                    <a:pt x="4544441" y="7267829"/>
                  </a:lnTo>
                  <a:lnTo>
                    <a:pt x="4538091" y="7267829"/>
                  </a:lnTo>
                  <a:lnTo>
                    <a:pt x="4538091" y="7261479"/>
                  </a:lnTo>
                  <a:lnTo>
                    <a:pt x="4546727" y="7261479"/>
                  </a:lnTo>
                  <a:close/>
                  <a:moveTo>
                    <a:pt x="4531741" y="9067165"/>
                  </a:moveTo>
                  <a:lnTo>
                    <a:pt x="4531741" y="9054465"/>
                  </a:lnTo>
                  <a:lnTo>
                    <a:pt x="4544441" y="9054465"/>
                  </a:lnTo>
                  <a:lnTo>
                    <a:pt x="4544441" y="9067165"/>
                  </a:lnTo>
                  <a:close/>
                  <a:moveTo>
                    <a:pt x="4544441" y="9041765"/>
                  </a:moveTo>
                  <a:lnTo>
                    <a:pt x="4544441" y="9029065"/>
                  </a:lnTo>
                  <a:lnTo>
                    <a:pt x="4544441" y="9041765"/>
                  </a:lnTo>
                  <a:close/>
                  <a:moveTo>
                    <a:pt x="4544441" y="9016365"/>
                  </a:moveTo>
                  <a:lnTo>
                    <a:pt x="4544441" y="9003665"/>
                  </a:lnTo>
                  <a:lnTo>
                    <a:pt x="4544441" y="9016365"/>
                  </a:lnTo>
                  <a:close/>
                  <a:moveTo>
                    <a:pt x="4544441" y="8990965"/>
                  </a:moveTo>
                  <a:lnTo>
                    <a:pt x="4544441" y="8978265"/>
                  </a:lnTo>
                  <a:lnTo>
                    <a:pt x="4544441" y="8990965"/>
                  </a:lnTo>
                  <a:close/>
                  <a:moveTo>
                    <a:pt x="4544441" y="8965565"/>
                  </a:moveTo>
                  <a:lnTo>
                    <a:pt x="4544441" y="8952865"/>
                  </a:lnTo>
                  <a:lnTo>
                    <a:pt x="4544441" y="8965565"/>
                  </a:lnTo>
                  <a:close/>
                  <a:moveTo>
                    <a:pt x="4544441" y="8940165"/>
                  </a:moveTo>
                  <a:lnTo>
                    <a:pt x="4544441" y="8927465"/>
                  </a:lnTo>
                  <a:lnTo>
                    <a:pt x="4544441" y="8940165"/>
                  </a:lnTo>
                  <a:close/>
                  <a:moveTo>
                    <a:pt x="4544441" y="8914765"/>
                  </a:moveTo>
                  <a:lnTo>
                    <a:pt x="4544441" y="8902065"/>
                  </a:lnTo>
                  <a:lnTo>
                    <a:pt x="4544441" y="8914765"/>
                  </a:lnTo>
                  <a:close/>
                  <a:moveTo>
                    <a:pt x="4544441" y="8889365"/>
                  </a:moveTo>
                  <a:lnTo>
                    <a:pt x="4544441" y="8876665"/>
                  </a:lnTo>
                  <a:lnTo>
                    <a:pt x="4544441" y="8889365"/>
                  </a:lnTo>
                  <a:close/>
                  <a:moveTo>
                    <a:pt x="4544441" y="8863965"/>
                  </a:moveTo>
                  <a:lnTo>
                    <a:pt x="4544441" y="8851265"/>
                  </a:lnTo>
                  <a:lnTo>
                    <a:pt x="4544441" y="8863965"/>
                  </a:lnTo>
                  <a:close/>
                  <a:moveTo>
                    <a:pt x="4544441" y="8838565"/>
                  </a:moveTo>
                  <a:lnTo>
                    <a:pt x="4544441" y="8825865"/>
                  </a:lnTo>
                  <a:lnTo>
                    <a:pt x="4544441" y="8838565"/>
                  </a:lnTo>
                  <a:close/>
                  <a:moveTo>
                    <a:pt x="4544441" y="8813165"/>
                  </a:moveTo>
                  <a:lnTo>
                    <a:pt x="4544441" y="8800465"/>
                  </a:lnTo>
                  <a:lnTo>
                    <a:pt x="4544441" y="8813165"/>
                  </a:lnTo>
                  <a:close/>
                  <a:moveTo>
                    <a:pt x="4544441" y="8787765"/>
                  </a:moveTo>
                  <a:lnTo>
                    <a:pt x="4544441" y="8775065"/>
                  </a:lnTo>
                  <a:lnTo>
                    <a:pt x="4544441" y="8787765"/>
                  </a:lnTo>
                  <a:close/>
                  <a:moveTo>
                    <a:pt x="4544441" y="8762365"/>
                  </a:moveTo>
                  <a:lnTo>
                    <a:pt x="4544441" y="8749665"/>
                  </a:lnTo>
                  <a:lnTo>
                    <a:pt x="4544441" y="8762365"/>
                  </a:lnTo>
                  <a:close/>
                  <a:moveTo>
                    <a:pt x="4544441" y="8736965"/>
                  </a:moveTo>
                  <a:lnTo>
                    <a:pt x="4544441" y="8724265"/>
                  </a:lnTo>
                  <a:lnTo>
                    <a:pt x="4544441" y="8736965"/>
                  </a:lnTo>
                  <a:close/>
                  <a:moveTo>
                    <a:pt x="4544441" y="8711565"/>
                  </a:moveTo>
                  <a:lnTo>
                    <a:pt x="4544441" y="8698865"/>
                  </a:lnTo>
                  <a:lnTo>
                    <a:pt x="4544441" y="8711565"/>
                  </a:lnTo>
                  <a:close/>
                  <a:moveTo>
                    <a:pt x="4544441" y="8686165"/>
                  </a:moveTo>
                  <a:lnTo>
                    <a:pt x="4544441" y="8673465"/>
                  </a:lnTo>
                  <a:lnTo>
                    <a:pt x="4544441" y="8686165"/>
                  </a:lnTo>
                  <a:close/>
                  <a:moveTo>
                    <a:pt x="4544441" y="8660765"/>
                  </a:moveTo>
                  <a:lnTo>
                    <a:pt x="4544441" y="8648065"/>
                  </a:lnTo>
                  <a:lnTo>
                    <a:pt x="4544441" y="8660765"/>
                  </a:lnTo>
                  <a:close/>
                  <a:moveTo>
                    <a:pt x="4544441" y="8635365"/>
                  </a:moveTo>
                  <a:lnTo>
                    <a:pt x="4544441" y="8622665"/>
                  </a:lnTo>
                  <a:lnTo>
                    <a:pt x="4544441" y="8635365"/>
                  </a:lnTo>
                  <a:close/>
                  <a:moveTo>
                    <a:pt x="4544441" y="8609965"/>
                  </a:moveTo>
                  <a:lnTo>
                    <a:pt x="4544441" y="8597265"/>
                  </a:lnTo>
                  <a:lnTo>
                    <a:pt x="4544441" y="8609965"/>
                  </a:lnTo>
                  <a:close/>
                  <a:moveTo>
                    <a:pt x="4544441" y="8584565"/>
                  </a:moveTo>
                  <a:lnTo>
                    <a:pt x="4544441" y="8571865"/>
                  </a:lnTo>
                  <a:lnTo>
                    <a:pt x="4544441" y="8584565"/>
                  </a:lnTo>
                  <a:close/>
                  <a:moveTo>
                    <a:pt x="4544441" y="8559165"/>
                  </a:moveTo>
                  <a:lnTo>
                    <a:pt x="4544441" y="8546465"/>
                  </a:lnTo>
                  <a:lnTo>
                    <a:pt x="4544441" y="8559165"/>
                  </a:lnTo>
                  <a:close/>
                  <a:moveTo>
                    <a:pt x="4544441" y="8533765"/>
                  </a:moveTo>
                  <a:lnTo>
                    <a:pt x="4544441" y="8521065"/>
                  </a:lnTo>
                  <a:lnTo>
                    <a:pt x="4544441" y="8533765"/>
                  </a:lnTo>
                  <a:close/>
                  <a:moveTo>
                    <a:pt x="4544441" y="8508365"/>
                  </a:moveTo>
                  <a:lnTo>
                    <a:pt x="4544441" y="8495665"/>
                  </a:lnTo>
                  <a:lnTo>
                    <a:pt x="4544441" y="8508365"/>
                  </a:lnTo>
                  <a:close/>
                  <a:moveTo>
                    <a:pt x="4544441" y="8482965"/>
                  </a:moveTo>
                  <a:lnTo>
                    <a:pt x="4544441" y="8470265"/>
                  </a:lnTo>
                  <a:lnTo>
                    <a:pt x="4544441" y="8482965"/>
                  </a:lnTo>
                  <a:close/>
                  <a:moveTo>
                    <a:pt x="4544441" y="8457565"/>
                  </a:moveTo>
                  <a:lnTo>
                    <a:pt x="4544441" y="8444865"/>
                  </a:lnTo>
                  <a:lnTo>
                    <a:pt x="4544441" y="8457565"/>
                  </a:lnTo>
                  <a:close/>
                  <a:moveTo>
                    <a:pt x="4544441" y="8432165"/>
                  </a:moveTo>
                  <a:lnTo>
                    <a:pt x="4544441" y="8419465"/>
                  </a:lnTo>
                  <a:lnTo>
                    <a:pt x="4544441" y="8432165"/>
                  </a:lnTo>
                  <a:close/>
                  <a:moveTo>
                    <a:pt x="4544441" y="8406765"/>
                  </a:moveTo>
                  <a:lnTo>
                    <a:pt x="4544441" y="8394065"/>
                  </a:lnTo>
                  <a:lnTo>
                    <a:pt x="4544441" y="8406765"/>
                  </a:lnTo>
                  <a:close/>
                  <a:moveTo>
                    <a:pt x="4544441" y="8381365"/>
                  </a:moveTo>
                  <a:lnTo>
                    <a:pt x="4544441" y="8368665"/>
                  </a:lnTo>
                  <a:lnTo>
                    <a:pt x="4544441" y="8381365"/>
                  </a:lnTo>
                  <a:close/>
                  <a:moveTo>
                    <a:pt x="4544441" y="8355965"/>
                  </a:moveTo>
                  <a:lnTo>
                    <a:pt x="4544441" y="8343265"/>
                  </a:lnTo>
                  <a:lnTo>
                    <a:pt x="4544441" y="8355965"/>
                  </a:lnTo>
                  <a:close/>
                  <a:moveTo>
                    <a:pt x="4544441" y="8330565"/>
                  </a:moveTo>
                  <a:lnTo>
                    <a:pt x="4544441" y="8317865"/>
                  </a:lnTo>
                  <a:lnTo>
                    <a:pt x="4544441" y="8330565"/>
                  </a:lnTo>
                  <a:close/>
                  <a:moveTo>
                    <a:pt x="4544441" y="8305165"/>
                  </a:moveTo>
                  <a:lnTo>
                    <a:pt x="4544441" y="8292465"/>
                  </a:lnTo>
                  <a:lnTo>
                    <a:pt x="4544441" y="8305165"/>
                  </a:lnTo>
                  <a:close/>
                  <a:moveTo>
                    <a:pt x="4544441" y="8279765"/>
                  </a:moveTo>
                  <a:lnTo>
                    <a:pt x="4544441" y="8267065"/>
                  </a:lnTo>
                  <a:lnTo>
                    <a:pt x="4544441" y="8279765"/>
                  </a:lnTo>
                  <a:close/>
                  <a:moveTo>
                    <a:pt x="4544441" y="8254365"/>
                  </a:moveTo>
                  <a:lnTo>
                    <a:pt x="4544441" y="8241665"/>
                  </a:lnTo>
                  <a:lnTo>
                    <a:pt x="4544441" y="8254365"/>
                  </a:lnTo>
                  <a:close/>
                  <a:moveTo>
                    <a:pt x="4544441" y="8228965"/>
                  </a:moveTo>
                  <a:lnTo>
                    <a:pt x="4544441" y="8216265"/>
                  </a:lnTo>
                  <a:lnTo>
                    <a:pt x="4544441" y="8228965"/>
                  </a:lnTo>
                  <a:close/>
                  <a:moveTo>
                    <a:pt x="4544441" y="8203565"/>
                  </a:moveTo>
                  <a:lnTo>
                    <a:pt x="4544441" y="8190865"/>
                  </a:lnTo>
                  <a:lnTo>
                    <a:pt x="4544441" y="8203565"/>
                  </a:lnTo>
                  <a:close/>
                  <a:moveTo>
                    <a:pt x="4544441" y="8178165"/>
                  </a:moveTo>
                  <a:lnTo>
                    <a:pt x="4544441" y="8165465"/>
                  </a:lnTo>
                  <a:lnTo>
                    <a:pt x="4544441" y="8178165"/>
                  </a:lnTo>
                  <a:close/>
                  <a:moveTo>
                    <a:pt x="4544441" y="8152765"/>
                  </a:moveTo>
                  <a:lnTo>
                    <a:pt x="4544441" y="8140065"/>
                  </a:lnTo>
                  <a:lnTo>
                    <a:pt x="4544441" y="8152765"/>
                  </a:lnTo>
                  <a:close/>
                  <a:moveTo>
                    <a:pt x="4544441" y="8127365"/>
                  </a:moveTo>
                  <a:lnTo>
                    <a:pt x="4544441" y="8114665"/>
                  </a:lnTo>
                  <a:lnTo>
                    <a:pt x="4544441" y="8127365"/>
                  </a:lnTo>
                  <a:close/>
                  <a:moveTo>
                    <a:pt x="4544441" y="8101965"/>
                  </a:moveTo>
                  <a:lnTo>
                    <a:pt x="4544441" y="8089265"/>
                  </a:lnTo>
                  <a:lnTo>
                    <a:pt x="4544441" y="8101965"/>
                  </a:lnTo>
                  <a:close/>
                  <a:moveTo>
                    <a:pt x="4544441" y="8076565"/>
                  </a:moveTo>
                  <a:lnTo>
                    <a:pt x="4544441" y="8063865"/>
                  </a:lnTo>
                  <a:lnTo>
                    <a:pt x="4544441" y="8076565"/>
                  </a:lnTo>
                  <a:close/>
                  <a:moveTo>
                    <a:pt x="4544441" y="8051165"/>
                  </a:moveTo>
                  <a:lnTo>
                    <a:pt x="4544441" y="8038465"/>
                  </a:lnTo>
                  <a:lnTo>
                    <a:pt x="4544441" y="8051165"/>
                  </a:lnTo>
                  <a:close/>
                  <a:moveTo>
                    <a:pt x="4544441" y="8025765"/>
                  </a:moveTo>
                  <a:lnTo>
                    <a:pt x="4544441" y="8013065"/>
                  </a:lnTo>
                  <a:lnTo>
                    <a:pt x="4544441" y="8025765"/>
                  </a:lnTo>
                  <a:close/>
                  <a:moveTo>
                    <a:pt x="4544441" y="8000365"/>
                  </a:moveTo>
                  <a:lnTo>
                    <a:pt x="4544441" y="7987665"/>
                  </a:lnTo>
                  <a:lnTo>
                    <a:pt x="4544441" y="8000365"/>
                  </a:lnTo>
                  <a:close/>
                  <a:moveTo>
                    <a:pt x="4544441" y="7974965"/>
                  </a:moveTo>
                  <a:lnTo>
                    <a:pt x="4544441" y="7962265"/>
                  </a:lnTo>
                  <a:lnTo>
                    <a:pt x="4544441" y="7974965"/>
                  </a:lnTo>
                  <a:close/>
                  <a:moveTo>
                    <a:pt x="4544441" y="7949565"/>
                  </a:moveTo>
                  <a:lnTo>
                    <a:pt x="4544441" y="7936865"/>
                  </a:lnTo>
                  <a:lnTo>
                    <a:pt x="4544441" y="7949565"/>
                  </a:lnTo>
                  <a:close/>
                  <a:moveTo>
                    <a:pt x="4544441" y="7924165"/>
                  </a:moveTo>
                  <a:lnTo>
                    <a:pt x="4544441" y="7911465"/>
                  </a:lnTo>
                  <a:lnTo>
                    <a:pt x="4544441" y="7924165"/>
                  </a:lnTo>
                  <a:close/>
                  <a:moveTo>
                    <a:pt x="4544441" y="7898765"/>
                  </a:moveTo>
                  <a:lnTo>
                    <a:pt x="4544441" y="7886065"/>
                  </a:lnTo>
                  <a:lnTo>
                    <a:pt x="4544441" y="7898765"/>
                  </a:lnTo>
                  <a:close/>
                  <a:moveTo>
                    <a:pt x="4544441" y="7873365"/>
                  </a:moveTo>
                  <a:lnTo>
                    <a:pt x="4544441" y="7860665"/>
                  </a:lnTo>
                  <a:lnTo>
                    <a:pt x="4544441" y="7873365"/>
                  </a:lnTo>
                  <a:close/>
                  <a:moveTo>
                    <a:pt x="4544441" y="7847965"/>
                  </a:moveTo>
                  <a:lnTo>
                    <a:pt x="4544441" y="7835265"/>
                  </a:lnTo>
                  <a:lnTo>
                    <a:pt x="4544441" y="7847965"/>
                  </a:lnTo>
                  <a:close/>
                  <a:moveTo>
                    <a:pt x="4544441" y="7822565"/>
                  </a:moveTo>
                  <a:lnTo>
                    <a:pt x="4544441" y="7809865"/>
                  </a:lnTo>
                  <a:lnTo>
                    <a:pt x="4544441" y="7822565"/>
                  </a:lnTo>
                  <a:close/>
                  <a:moveTo>
                    <a:pt x="4544441" y="7797165"/>
                  </a:moveTo>
                  <a:lnTo>
                    <a:pt x="4544441" y="7784465"/>
                  </a:lnTo>
                  <a:lnTo>
                    <a:pt x="4544441" y="7797165"/>
                  </a:lnTo>
                  <a:close/>
                  <a:moveTo>
                    <a:pt x="4544441" y="7771765"/>
                  </a:moveTo>
                  <a:lnTo>
                    <a:pt x="4544441" y="7759065"/>
                  </a:lnTo>
                  <a:lnTo>
                    <a:pt x="4544441" y="7771765"/>
                  </a:lnTo>
                  <a:close/>
                  <a:moveTo>
                    <a:pt x="4544441" y="7746365"/>
                  </a:moveTo>
                  <a:lnTo>
                    <a:pt x="4544441" y="7733665"/>
                  </a:lnTo>
                  <a:lnTo>
                    <a:pt x="4544441" y="7746365"/>
                  </a:lnTo>
                  <a:close/>
                  <a:moveTo>
                    <a:pt x="4544441" y="7720965"/>
                  </a:moveTo>
                  <a:lnTo>
                    <a:pt x="4544441" y="7708265"/>
                  </a:lnTo>
                  <a:lnTo>
                    <a:pt x="4544441" y="7720965"/>
                  </a:lnTo>
                  <a:close/>
                  <a:moveTo>
                    <a:pt x="4544441" y="7695565"/>
                  </a:moveTo>
                  <a:lnTo>
                    <a:pt x="4544441" y="7682865"/>
                  </a:lnTo>
                  <a:lnTo>
                    <a:pt x="4544441" y="7695565"/>
                  </a:lnTo>
                  <a:close/>
                  <a:moveTo>
                    <a:pt x="4544441" y="7670165"/>
                  </a:moveTo>
                  <a:lnTo>
                    <a:pt x="4544441" y="7657465"/>
                  </a:lnTo>
                  <a:lnTo>
                    <a:pt x="4544441" y="7670165"/>
                  </a:lnTo>
                  <a:close/>
                  <a:moveTo>
                    <a:pt x="4544441" y="7644765"/>
                  </a:moveTo>
                  <a:lnTo>
                    <a:pt x="4544441" y="7632065"/>
                  </a:lnTo>
                  <a:lnTo>
                    <a:pt x="4544441" y="7644765"/>
                  </a:lnTo>
                  <a:close/>
                  <a:moveTo>
                    <a:pt x="4544441" y="7619365"/>
                  </a:moveTo>
                  <a:lnTo>
                    <a:pt x="4544441" y="7606665"/>
                  </a:lnTo>
                  <a:lnTo>
                    <a:pt x="4544441" y="7619365"/>
                  </a:lnTo>
                  <a:close/>
                  <a:moveTo>
                    <a:pt x="4544441" y="7593965"/>
                  </a:moveTo>
                  <a:lnTo>
                    <a:pt x="4544441" y="7581265"/>
                  </a:lnTo>
                  <a:lnTo>
                    <a:pt x="4544441" y="7593965"/>
                  </a:lnTo>
                  <a:close/>
                  <a:moveTo>
                    <a:pt x="4544441" y="7568565"/>
                  </a:moveTo>
                  <a:lnTo>
                    <a:pt x="4544441" y="7555865"/>
                  </a:lnTo>
                  <a:lnTo>
                    <a:pt x="4544441" y="7568565"/>
                  </a:lnTo>
                  <a:close/>
                  <a:moveTo>
                    <a:pt x="4544441" y="7543165"/>
                  </a:moveTo>
                  <a:lnTo>
                    <a:pt x="4544441" y="7530465"/>
                  </a:lnTo>
                  <a:lnTo>
                    <a:pt x="4544441" y="7543165"/>
                  </a:lnTo>
                  <a:close/>
                  <a:moveTo>
                    <a:pt x="4544441" y="7517765"/>
                  </a:moveTo>
                  <a:lnTo>
                    <a:pt x="4544441" y="7505065"/>
                  </a:lnTo>
                  <a:lnTo>
                    <a:pt x="4544441" y="7517765"/>
                  </a:lnTo>
                  <a:close/>
                  <a:moveTo>
                    <a:pt x="4544441" y="7492365"/>
                  </a:moveTo>
                  <a:lnTo>
                    <a:pt x="4544441" y="7479665"/>
                  </a:lnTo>
                  <a:lnTo>
                    <a:pt x="4544441" y="7492365"/>
                  </a:lnTo>
                  <a:close/>
                  <a:moveTo>
                    <a:pt x="4544441" y="7466965"/>
                  </a:moveTo>
                  <a:lnTo>
                    <a:pt x="4544441" y="7454265"/>
                  </a:lnTo>
                  <a:lnTo>
                    <a:pt x="4544441" y="7466965"/>
                  </a:lnTo>
                  <a:close/>
                  <a:moveTo>
                    <a:pt x="4544441" y="7441565"/>
                  </a:moveTo>
                  <a:lnTo>
                    <a:pt x="4544441" y="7428865"/>
                  </a:lnTo>
                  <a:lnTo>
                    <a:pt x="4544441" y="7441565"/>
                  </a:lnTo>
                  <a:close/>
                  <a:moveTo>
                    <a:pt x="4544441" y="7416165"/>
                  </a:moveTo>
                  <a:lnTo>
                    <a:pt x="4544441" y="7403465"/>
                  </a:lnTo>
                  <a:lnTo>
                    <a:pt x="4544441" y="7416165"/>
                  </a:lnTo>
                  <a:close/>
                  <a:moveTo>
                    <a:pt x="4544441" y="7390765"/>
                  </a:moveTo>
                  <a:lnTo>
                    <a:pt x="4544441" y="7378065"/>
                  </a:lnTo>
                  <a:lnTo>
                    <a:pt x="4544441" y="7390765"/>
                  </a:lnTo>
                  <a:close/>
                  <a:moveTo>
                    <a:pt x="4544441" y="7365365"/>
                  </a:moveTo>
                  <a:lnTo>
                    <a:pt x="4544441" y="7352665"/>
                  </a:lnTo>
                  <a:lnTo>
                    <a:pt x="4544441" y="7365365"/>
                  </a:lnTo>
                  <a:close/>
                  <a:moveTo>
                    <a:pt x="4544441" y="7339965"/>
                  </a:moveTo>
                  <a:lnTo>
                    <a:pt x="4544441" y="7327265"/>
                  </a:lnTo>
                  <a:lnTo>
                    <a:pt x="4544441" y="7339965"/>
                  </a:lnTo>
                  <a:close/>
                  <a:moveTo>
                    <a:pt x="4544441" y="7314565"/>
                  </a:moveTo>
                  <a:lnTo>
                    <a:pt x="4544441" y="7301865"/>
                  </a:lnTo>
                  <a:lnTo>
                    <a:pt x="4544441" y="7314565"/>
                  </a:lnTo>
                  <a:close/>
                  <a:moveTo>
                    <a:pt x="4544441" y="7289165"/>
                  </a:moveTo>
                  <a:lnTo>
                    <a:pt x="4544441" y="7276465"/>
                  </a:lnTo>
                  <a:lnTo>
                    <a:pt x="4544441" y="7289165"/>
                  </a:lnTo>
                  <a:close/>
                  <a:moveTo>
                    <a:pt x="4544441" y="7263765"/>
                  </a:moveTo>
                  <a:lnTo>
                    <a:pt x="4544441" y="7251065"/>
                  </a:lnTo>
                  <a:lnTo>
                    <a:pt x="4544441" y="7263765"/>
                  </a:lnTo>
                  <a:close/>
                  <a:moveTo>
                    <a:pt x="4544441" y="7238365"/>
                  </a:moveTo>
                  <a:lnTo>
                    <a:pt x="4544441" y="7225665"/>
                  </a:lnTo>
                  <a:lnTo>
                    <a:pt x="4544441" y="7238365"/>
                  </a:lnTo>
                  <a:close/>
                  <a:moveTo>
                    <a:pt x="4544441" y="7212965"/>
                  </a:moveTo>
                  <a:lnTo>
                    <a:pt x="4544441" y="7200265"/>
                  </a:lnTo>
                  <a:lnTo>
                    <a:pt x="4544441" y="7212965"/>
                  </a:lnTo>
                  <a:close/>
                  <a:moveTo>
                    <a:pt x="4544441" y="7187565"/>
                  </a:moveTo>
                  <a:lnTo>
                    <a:pt x="4544441" y="7174865"/>
                  </a:lnTo>
                  <a:lnTo>
                    <a:pt x="4544441" y="7187565"/>
                  </a:lnTo>
                  <a:close/>
                  <a:moveTo>
                    <a:pt x="4544441" y="7162165"/>
                  </a:moveTo>
                  <a:lnTo>
                    <a:pt x="4544441" y="7149465"/>
                  </a:lnTo>
                  <a:lnTo>
                    <a:pt x="4544441" y="7162165"/>
                  </a:lnTo>
                  <a:close/>
                  <a:moveTo>
                    <a:pt x="4544441" y="7136765"/>
                  </a:moveTo>
                  <a:lnTo>
                    <a:pt x="4544441" y="7124065"/>
                  </a:lnTo>
                  <a:lnTo>
                    <a:pt x="4544441" y="7136765"/>
                  </a:lnTo>
                  <a:close/>
                  <a:moveTo>
                    <a:pt x="4544441" y="7111365"/>
                  </a:moveTo>
                  <a:lnTo>
                    <a:pt x="4544441" y="7098665"/>
                  </a:lnTo>
                  <a:lnTo>
                    <a:pt x="4544441" y="7111365"/>
                  </a:lnTo>
                  <a:close/>
                  <a:moveTo>
                    <a:pt x="4544441" y="7085965"/>
                  </a:moveTo>
                  <a:lnTo>
                    <a:pt x="4544441" y="7073265"/>
                  </a:lnTo>
                  <a:lnTo>
                    <a:pt x="4544441" y="7085965"/>
                  </a:lnTo>
                  <a:close/>
                  <a:moveTo>
                    <a:pt x="4544441" y="7060565"/>
                  </a:moveTo>
                  <a:lnTo>
                    <a:pt x="4544441" y="7047865"/>
                  </a:lnTo>
                  <a:lnTo>
                    <a:pt x="4544441" y="7060565"/>
                  </a:lnTo>
                  <a:close/>
                  <a:moveTo>
                    <a:pt x="4544441" y="7035165"/>
                  </a:moveTo>
                  <a:lnTo>
                    <a:pt x="4544441" y="7022465"/>
                  </a:lnTo>
                  <a:lnTo>
                    <a:pt x="4544441" y="7035165"/>
                  </a:lnTo>
                  <a:close/>
                  <a:moveTo>
                    <a:pt x="4544441" y="7009765"/>
                  </a:moveTo>
                  <a:lnTo>
                    <a:pt x="4544441" y="6997065"/>
                  </a:lnTo>
                  <a:lnTo>
                    <a:pt x="4544441" y="7009765"/>
                  </a:lnTo>
                  <a:close/>
                  <a:moveTo>
                    <a:pt x="4544441" y="6984365"/>
                  </a:moveTo>
                  <a:lnTo>
                    <a:pt x="4544441" y="6971665"/>
                  </a:lnTo>
                  <a:lnTo>
                    <a:pt x="4544441" y="6984365"/>
                  </a:lnTo>
                  <a:close/>
                  <a:moveTo>
                    <a:pt x="4544441" y="6958965"/>
                  </a:moveTo>
                  <a:lnTo>
                    <a:pt x="4544441" y="6946265"/>
                  </a:lnTo>
                  <a:lnTo>
                    <a:pt x="4544441" y="6958965"/>
                  </a:lnTo>
                  <a:close/>
                  <a:moveTo>
                    <a:pt x="4544441" y="6933565"/>
                  </a:moveTo>
                  <a:lnTo>
                    <a:pt x="4544441" y="6920865"/>
                  </a:lnTo>
                  <a:lnTo>
                    <a:pt x="4544441" y="6933565"/>
                  </a:lnTo>
                  <a:close/>
                  <a:moveTo>
                    <a:pt x="4544441" y="6908165"/>
                  </a:moveTo>
                  <a:lnTo>
                    <a:pt x="4544441" y="6895465"/>
                  </a:lnTo>
                  <a:lnTo>
                    <a:pt x="4544441" y="6908165"/>
                  </a:lnTo>
                  <a:close/>
                  <a:moveTo>
                    <a:pt x="4544441" y="6882765"/>
                  </a:moveTo>
                  <a:lnTo>
                    <a:pt x="4544441" y="6870065"/>
                  </a:lnTo>
                  <a:lnTo>
                    <a:pt x="4544441" y="6882765"/>
                  </a:lnTo>
                  <a:close/>
                  <a:moveTo>
                    <a:pt x="4544441" y="6857365"/>
                  </a:moveTo>
                  <a:lnTo>
                    <a:pt x="4544441" y="6844665"/>
                  </a:lnTo>
                  <a:lnTo>
                    <a:pt x="4544441" y="6857365"/>
                  </a:lnTo>
                  <a:close/>
                  <a:moveTo>
                    <a:pt x="4544441" y="6831965"/>
                  </a:moveTo>
                  <a:lnTo>
                    <a:pt x="4544441" y="6819265"/>
                  </a:lnTo>
                  <a:lnTo>
                    <a:pt x="4544441" y="6831965"/>
                  </a:lnTo>
                  <a:close/>
                  <a:moveTo>
                    <a:pt x="4544441" y="6806565"/>
                  </a:moveTo>
                  <a:lnTo>
                    <a:pt x="4544441" y="6793865"/>
                  </a:lnTo>
                  <a:lnTo>
                    <a:pt x="4544441" y="6806565"/>
                  </a:lnTo>
                  <a:close/>
                  <a:moveTo>
                    <a:pt x="4544441" y="6781165"/>
                  </a:moveTo>
                  <a:lnTo>
                    <a:pt x="4544441" y="6768465"/>
                  </a:lnTo>
                  <a:lnTo>
                    <a:pt x="4544441" y="6781165"/>
                  </a:lnTo>
                  <a:close/>
                  <a:moveTo>
                    <a:pt x="4544441" y="6755765"/>
                  </a:moveTo>
                  <a:lnTo>
                    <a:pt x="4544441" y="6743065"/>
                  </a:lnTo>
                  <a:lnTo>
                    <a:pt x="4544441" y="6755765"/>
                  </a:lnTo>
                  <a:close/>
                  <a:moveTo>
                    <a:pt x="4544441" y="6730365"/>
                  </a:moveTo>
                  <a:lnTo>
                    <a:pt x="4544441" y="6717665"/>
                  </a:lnTo>
                  <a:lnTo>
                    <a:pt x="4544441" y="6730365"/>
                  </a:lnTo>
                  <a:close/>
                  <a:moveTo>
                    <a:pt x="4544441" y="6704965"/>
                  </a:moveTo>
                  <a:lnTo>
                    <a:pt x="4544441" y="6692265"/>
                  </a:lnTo>
                  <a:lnTo>
                    <a:pt x="4544441" y="6704965"/>
                  </a:lnTo>
                  <a:close/>
                  <a:moveTo>
                    <a:pt x="4544441" y="6679565"/>
                  </a:moveTo>
                  <a:lnTo>
                    <a:pt x="4544441" y="6666865"/>
                  </a:lnTo>
                  <a:lnTo>
                    <a:pt x="4544441" y="6679565"/>
                  </a:lnTo>
                  <a:close/>
                  <a:moveTo>
                    <a:pt x="4544441" y="6654165"/>
                  </a:moveTo>
                  <a:lnTo>
                    <a:pt x="4544441" y="6641465"/>
                  </a:lnTo>
                  <a:lnTo>
                    <a:pt x="4544441" y="6654165"/>
                  </a:lnTo>
                  <a:close/>
                  <a:moveTo>
                    <a:pt x="4544441" y="6628765"/>
                  </a:moveTo>
                  <a:lnTo>
                    <a:pt x="4544441" y="6616065"/>
                  </a:lnTo>
                  <a:lnTo>
                    <a:pt x="4544441" y="6628765"/>
                  </a:lnTo>
                  <a:close/>
                  <a:moveTo>
                    <a:pt x="4544441" y="6603365"/>
                  </a:moveTo>
                  <a:lnTo>
                    <a:pt x="4544441" y="6590665"/>
                  </a:lnTo>
                  <a:lnTo>
                    <a:pt x="4544441" y="6603365"/>
                  </a:lnTo>
                  <a:close/>
                  <a:moveTo>
                    <a:pt x="4544441" y="6577965"/>
                  </a:moveTo>
                  <a:lnTo>
                    <a:pt x="4544441" y="6565265"/>
                  </a:lnTo>
                  <a:lnTo>
                    <a:pt x="4544441" y="6577965"/>
                  </a:lnTo>
                  <a:close/>
                  <a:moveTo>
                    <a:pt x="4544441" y="6552565"/>
                  </a:moveTo>
                  <a:lnTo>
                    <a:pt x="4544441" y="6539865"/>
                  </a:lnTo>
                  <a:lnTo>
                    <a:pt x="4544441" y="6552565"/>
                  </a:lnTo>
                  <a:close/>
                  <a:moveTo>
                    <a:pt x="4544441" y="6527165"/>
                  </a:moveTo>
                  <a:lnTo>
                    <a:pt x="4544441" y="6514465"/>
                  </a:lnTo>
                  <a:lnTo>
                    <a:pt x="4544441" y="6527165"/>
                  </a:lnTo>
                  <a:close/>
                  <a:moveTo>
                    <a:pt x="4544441" y="6501765"/>
                  </a:moveTo>
                  <a:lnTo>
                    <a:pt x="4544441" y="6489065"/>
                  </a:lnTo>
                  <a:lnTo>
                    <a:pt x="4544441" y="6501765"/>
                  </a:lnTo>
                  <a:close/>
                  <a:moveTo>
                    <a:pt x="4544441" y="6476365"/>
                  </a:moveTo>
                  <a:lnTo>
                    <a:pt x="4544441" y="6463665"/>
                  </a:lnTo>
                  <a:lnTo>
                    <a:pt x="4544441" y="6476365"/>
                  </a:lnTo>
                  <a:close/>
                  <a:moveTo>
                    <a:pt x="4544441" y="6450965"/>
                  </a:moveTo>
                  <a:lnTo>
                    <a:pt x="4544441" y="6438265"/>
                  </a:lnTo>
                  <a:lnTo>
                    <a:pt x="4544441" y="6450965"/>
                  </a:lnTo>
                  <a:close/>
                  <a:moveTo>
                    <a:pt x="4544441" y="6425565"/>
                  </a:moveTo>
                  <a:lnTo>
                    <a:pt x="4544441" y="6412865"/>
                  </a:lnTo>
                  <a:lnTo>
                    <a:pt x="4544441" y="6425565"/>
                  </a:lnTo>
                  <a:close/>
                  <a:moveTo>
                    <a:pt x="4544441" y="6400165"/>
                  </a:moveTo>
                  <a:lnTo>
                    <a:pt x="4544441" y="6387465"/>
                  </a:lnTo>
                  <a:lnTo>
                    <a:pt x="4544441" y="6400165"/>
                  </a:lnTo>
                  <a:close/>
                  <a:moveTo>
                    <a:pt x="4544441" y="6374765"/>
                  </a:moveTo>
                  <a:lnTo>
                    <a:pt x="4544441" y="6362065"/>
                  </a:lnTo>
                  <a:lnTo>
                    <a:pt x="4544441" y="6374765"/>
                  </a:lnTo>
                  <a:close/>
                  <a:moveTo>
                    <a:pt x="4544441" y="6349365"/>
                  </a:moveTo>
                  <a:lnTo>
                    <a:pt x="4544441" y="6336665"/>
                  </a:lnTo>
                  <a:lnTo>
                    <a:pt x="4544441" y="6349365"/>
                  </a:lnTo>
                  <a:close/>
                  <a:moveTo>
                    <a:pt x="4544441" y="6323965"/>
                  </a:moveTo>
                  <a:lnTo>
                    <a:pt x="4544441" y="6311265"/>
                  </a:lnTo>
                  <a:lnTo>
                    <a:pt x="4544441" y="6323965"/>
                  </a:lnTo>
                  <a:close/>
                  <a:moveTo>
                    <a:pt x="4544441" y="6298565"/>
                  </a:moveTo>
                  <a:lnTo>
                    <a:pt x="4544441" y="6285865"/>
                  </a:lnTo>
                  <a:lnTo>
                    <a:pt x="4544441" y="6298565"/>
                  </a:lnTo>
                  <a:close/>
                  <a:moveTo>
                    <a:pt x="4544441" y="6273165"/>
                  </a:moveTo>
                  <a:lnTo>
                    <a:pt x="4544441" y="6260465"/>
                  </a:lnTo>
                  <a:lnTo>
                    <a:pt x="4544441" y="6273165"/>
                  </a:lnTo>
                  <a:close/>
                  <a:moveTo>
                    <a:pt x="4544441" y="6247765"/>
                  </a:moveTo>
                  <a:lnTo>
                    <a:pt x="4544441" y="6235065"/>
                  </a:lnTo>
                  <a:lnTo>
                    <a:pt x="4544441" y="6247765"/>
                  </a:lnTo>
                  <a:close/>
                  <a:moveTo>
                    <a:pt x="4544441" y="6222365"/>
                  </a:moveTo>
                  <a:lnTo>
                    <a:pt x="4544441" y="6209665"/>
                  </a:lnTo>
                  <a:lnTo>
                    <a:pt x="4544441" y="6222365"/>
                  </a:lnTo>
                  <a:close/>
                  <a:moveTo>
                    <a:pt x="4544441" y="6196965"/>
                  </a:moveTo>
                  <a:lnTo>
                    <a:pt x="4544441" y="6184265"/>
                  </a:lnTo>
                  <a:lnTo>
                    <a:pt x="4544441" y="6196965"/>
                  </a:lnTo>
                  <a:close/>
                  <a:moveTo>
                    <a:pt x="4544441" y="6171565"/>
                  </a:moveTo>
                  <a:lnTo>
                    <a:pt x="4544441" y="6158865"/>
                  </a:lnTo>
                  <a:lnTo>
                    <a:pt x="4544441" y="6171565"/>
                  </a:lnTo>
                  <a:close/>
                  <a:moveTo>
                    <a:pt x="4544441" y="6146165"/>
                  </a:moveTo>
                  <a:lnTo>
                    <a:pt x="4544441" y="6133465"/>
                  </a:lnTo>
                  <a:lnTo>
                    <a:pt x="4544441" y="6146165"/>
                  </a:lnTo>
                  <a:close/>
                  <a:moveTo>
                    <a:pt x="4544441" y="6120765"/>
                  </a:moveTo>
                  <a:lnTo>
                    <a:pt x="4544441" y="6108065"/>
                  </a:lnTo>
                  <a:lnTo>
                    <a:pt x="4544441" y="6120765"/>
                  </a:lnTo>
                  <a:close/>
                  <a:moveTo>
                    <a:pt x="4544441" y="6095365"/>
                  </a:moveTo>
                  <a:lnTo>
                    <a:pt x="4544441" y="6082665"/>
                  </a:lnTo>
                  <a:lnTo>
                    <a:pt x="4544441" y="6095365"/>
                  </a:lnTo>
                  <a:close/>
                  <a:moveTo>
                    <a:pt x="4544441" y="6069965"/>
                  </a:moveTo>
                  <a:lnTo>
                    <a:pt x="4544441" y="6057265"/>
                  </a:lnTo>
                  <a:lnTo>
                    <a:pt x="4544441" y="6069965"/>
                  </a:lnTo>
                  <a:close/>
                  <a:moveTo>
                    <a:pt x="4544441" y="6044565"/>
                  </a:moveTo>
                  <a:lnTo>
                    <a:pt x="4544441" y="6031865"/>
                  </a:lnTo>
                  <a:lnTo>
                    <a:pt x="4544441" y="6044565"/>
                  </a:lnTo>
                  <a:close/>
                  <a:moveTo>
                    <a:pt x="4544441" y="6019165"/>
                  </a:moveTo>
                  <a:lnTo>
                    <a:pt x="4544441" y="6006465"/>
                  </a:lnTo>
                  <a:lnTo>
                    <a:pt x="4544441" y="6019165"/>
                  </a:lnTo>
                  <a:close/>
                  <a:moveTo>
                    <a:pt x="4544441" y="5993765"/>
                  </a:moveTo>
                  <a:lnTo>
                    <a:pt x="4544441" y="5981065"/>
                  </a:lnTo>
                  <a:lnTo>
                    <a:pt x="4544441" y="5993765"/>
                  </a:lnTo>
                  <a:close/>
                  <a:moveTo>
                    <a:pt x="4544441" y="5968365"/>
                  </a:moveTo>
                  <a:lnTo>
                    <a:pt x="4544441" y="5955665"/>
                  </a:lnTo>
                  <a:lnTo>
                    <a:pt x="4544441" y="5968365"/>
                  </a:lnTo>
                  <a:close/>
                  <a:moveTo>
                    <a:pt x="4544441" y="5942965"/>
                  </a:moveTo>
                  <a:lnTo>
                    <a:pt x="4544441" y="5930265"/>
                  </a:lnTo>
                  <a:lnTo>
                    <a:pt x="4544441" y="5942965"/>
                  </a:lnTo>
                  <a:close/>
                  <a:moveTo>
                    <a:pt x="4544441" y="5917565"/>
                  </a:moveTo>
                  <a:lnTo>
                    <a:pt x="4544441" y="5904865"/>
                  </a:lnTo>
                  <a:lnTo>
                    <a:pt x="4544441" y="5917565"/>
                  </a:lnTo>
                  <a:close/>
                  <a:moveTo>
                    <a:pt x="4544441" y="5892165"/>
                  </a:moveTo>
                  <a:lnTo>
                    <a:pt x="4544441" y="5879465"/>
                  </a:lnTo>
                  <a:lnTo>
                    <a:pt x="4544441" y="5892165"/>
                  </a:lnTo>
                  <a:close/>
                  <a:moveTo>
                    <a:pt x="4544441" y="5866765"/>
                  </a:moveTo>
                  <a:lnTo>
                    <a:pt x="4544441" y="5854065"/>
                  </a:lnTo>
                  <a:lnTo>
                    <a:pt x="4544441" y="5866765"/>
                  </a:lnTo>
                  <a:close/>
                  <a:moveTo>
                    <a:pt x="4544441" y="5841365"/>
                  </a:moveTo>
                  <a:lnTo>
                    <a:pt x="4544441" y="5828665"/>
                  </a:lnTo>
                  <a:lnTo>
                    <a:pt x="4544441" y="5841365"/>
                  </a:lnTo>
                  <a:close/>
                  <a:moveTo>
                    <a:pt x="4544441" y="5815965"/>
                  </a:moveTo>
                  <a:lnTo>
                    <a:pt x="4544441" y="5803265"/>
                  </a:lnTo>
                  <a:lnTo>
                    <a:pt x="4544441" y="5815965"/>
                  </a:lnTo>
                  <a:close/>
                  <a:moveTo>
                    <a:pt x="4544441" y="5790565"/>
                  </a:moveTo>
                  <a:lnTo>
                    <a:pt x="4544441" y="5777865"/>
                  </a:lnTo>
                  <a:lnTo>
                    <a:pt x="4544441" y="5790565"/>
                  </a:lnTo>
                  <a:close/>
                  <a:moveTo>
                    <a:pt x="4544441" y="5765165"/>
                  </a:moveTo>
                  <a:lnTo>
                    <a:pt x="4544441" y="5752465"/>
                  </a:lnTo>
                  <a:lnTo>
                    <a:pt x="4544441" y="5765165"/>
                  </a:lnTo>
                  <a:close/>
                  <a:moveTo>
                    <a:pt x="4544441" y="5739765"/>
                  </a:moveTo>
                  <a:lnTo>
                    <a:pt x="4544441" y="5727065"/>
                  </a:lnTo>
                  <a:lnTo>
                    <a:pt x="4544441" y="5739765"/>
                  </a:lnTo>
                  <a:close/>
                  <a:moveTo>
                    <a:pt x="4544441" y="5714365"/>
                  </a:moveTo>
                  <a:lnTo>
                    <a:pt x="4544441" y="5701665"/>
                  </a:lnTo>
                  <a:lnTo>
                    <a:pt x="4544441" y="5714365"/>
                  </a:lnTo>
                  <a:close/>
                  <a:moveTo>
                    <a:pt x="4544441" y="5688965"/>
                  </a:moveTo>
                  <a:lnTo>
                    <a:pt x="4544441" y="5676265"/>
                  </a:lnTo>
                  <a:lnTo>
                    <a:pt x="4544441" y="5688965"/>
                  </a:lnTo>
                  <a:close/>
                  <a:moveTo>
                    <a:pt x="4544441" y="5663565"/>
                  </a:moveTo>
                  <a:lnTo>
                    <a:pt x="4544441" y="5650865"/>
                  </a:lnTo>
                  <a:lnTo>
                    <a:pt x="4544441" y="5663565"/>
                  </a:lnTo>
                  <a:close/>
                  <a:moveTo>
                    <a:pt x="4544441" y="5638165"/>
                  </a:moveTo>
                  <a:lnTo>
                    <a:pt x="4544441" y="5625465"/>
                  </a:lnTo>
                  <a:lnTo>
                    <a:pt x="4544441" y="5638165"/>
                  </a:lnTo>
                  <a:close/>
                  <a:moveTo>
                    <a:pt x="4544441" y="5612765"/>
                  </a:moveTo>
                  <a:lnTo>
                    <a:pt x="4544441" y="5600065"/>
                  </a:lnTo>
                  <a:lnTo>
                    <a:pt x="4544441" y="5612765"/>
                  </a:lnTo>
                  <a:close/>
                  <a:moveTo>
                    <a:pt x="4544441" y="5587365"/>
                  </a:moveTo>
                  <a:lnTo>
                    <a:pt x="4544441" y="5574665"/>
                  </a:lnTo>
                  <a:lnTo>
                    <a:pt x="4544441" y="5587365"/>
                  </a:lnTo>
                  <a:close/>
                  <a:moveTo>
                    <a:pt x="4544441" y="5561965"/>
                  </a:moveTo>
                  <a:lnTo>
                    <a:pt x="4544441" y="5549265"/>
                  </a:lnTo>
                  <a:lnTo>
                    <a:pt x="4544441" y="5561965"/>
                  </a:lnTo>
                  <a:close/>
                  <a:moveTo>
                    <a:pt x="4544441" y="5536565"/>
                  </a:moveTo>
                  <a:lnTo>
                    <a:pt x="4544441" y="5523865"/>
                  </a:lnTo>
                  <a:lnTo>
                    <a:pt x="4544441" y="5536565"/>
                  </a:lnTo>
                  <a:close/>
                  <a:moveTo>
                    <a:pt x="4544441" y="5511165"/>
                  </a:moveTo>
                  <a:lnTo>
                    <a:pt x="4544441" y="5498465"/>
                  </a:lnTo>
                  <a:lnTo>
                    <a:pt x="4544441" y="5511165"/>
                  </a:lnTo>
                  <a:close/>
                  <a:moveTo>
                    <a:pt x="4544441" y="5485765"/>
                  </a:moveTo>
                  <a:lnTo>
                    <a:pt x="4544441" y="5473065"/>
                  </a:lnTo>
                  <a:lnTo>
                    <a:pt x="4544441" y="5485765"/>
                  </a:lnTo>
                  <a:close/>
                  <a:moveTo>
                    <a:pt x="4544441" y="5460365"/>
                  </a:moveTo>
                  <a:lnTo>
                    <a:pt x="4544441" y="5447665"/>
                  </a:lnTo>
                  <a:lnTo>
                    <a:pt x="4544441" y="5460365"/>
                  </a:lnTo>
                  <a:close/>
                  <a:moveTo>
                    <a:pt x="4544441" y="5434965"/>
                  </a:moveTo>
                  <a:lnTo>
                    <a:pt x="4544441" y="5422265"/>
                  </a:lnTo>
                  <a:lnTo>
                    <a:pt x="4544441" y="5434965"/>
                  </a:lnTo>
                  <a:close/>
                  <a:moveTo>
                    <a:pt x="4544441" y="5409565"/>
                  </a:moveTo>
                  <a:lnTo>
                    <a:pt x="4544441" y="5396865"/>
                  </a:lnTo>
                  <a:lnTo>
                    <a:pt x="4544441" y="5409565"/>
                  </a:lnTo>
                  <a:close/>
                  <a:moveTo>
                    <a:pt x="4544441" y="5384165"/>
                  </a:moveTo>
                  <a:lnTo>
                    <a:pt x="4544441" y="5371465"/>
                  </a:lnTo>
                  <a:lnTo>
                    <a:pt x="4544441" y="5384165"/>
                  </a:lnTo>
                  <a:close/>
                  <a:moveTo>
                    <a:pt x="4544441" y="5358765"/>
                  </a:moveTo>
                  <a:lnTo>
                    <a:pt x="4544441" y="5346065"/>
                  </a:lnTo>
                  <a:lnTo>
                    <a:pt x="4544441" y="5358765"/>
                  </a:lnTo>
                  <a:close/>
                  <a:moveTo>
                    <a:pt x="4544441" y="5333365"/>
                  </a:moveTo>
                  <a:lnTo>
                    <a:pt x="4544441" y="5320665"/>
                  </a:lnTo>
                  <a:lnTo>
                    <a:pt x="4544441" y="5333365"/>
                  </a:lnTo>
                  <a:close/>
                  <a:moveTo>
                    <a:pt x="4544441" y="5307965"/>
                  </a:moveTo>
                  <a:lnTo>
                    <a:pt x="4544441" y="5295265"/>
                  </a:lnTo>
                  <a:lnTo>
                    <a:pt x="4544441" y="5307965"/>
                  </a:lnTo>
                  <a:close/>
                  <a:moveTo>
                    <a:pt x="4544441" y="5282565"/>
                  </a:moveTo>
                  <a:lnTo>
                    <a:pt x="4544441" y="5269865"/>
                  </a:lnTo>
                  <a:lnTo>
                    <a:pt x="4544441" y="5282565"/>
                  </a:lnTo>
                  <a:close/>
                  <a:moveTo>
                    <a:pt x="4544441" y="5257165"/>
                  </a:moveTo>
                  <a:lnTo>
                    <a:pt x="4544441" y="5244465"/>
                  </a:lnTo>
                  <a:lnTo>
                    <a:pt x="4544441" y="5257165"/>
                  </a:lnTo>
                  <a:close/>
                  <a:moveTo>
                    <a:pt x="4544441" y="5231765"/>
                  </a:moveTo>
                  <a:lnTo>
                    <a:pt x="4544441" y="5219065"/>
                  </a:lnTo>
                  <a:lnTo>
                    <a:pt x="4544441" y="5231765"/>
                  </a:lnTo>
                  <a:close/>
                  <a:moveTo>
                    <a:pt x="4544441" y="5206365"/>
                  </a:moveTo>
                  <a:lnTo>
                    <a:pt x="4544441" y="5193665"/>
                  </a:lnTo>
                  <a:lnTo>
                    <a:pt x="4544441" y="5206365"/>
                  </a:lnTo>
                  <a:close/>
                  <a:moveTo>
                    <a:pt x="4544441" y="5180965"/>
                  </a:moveTo>
                  <a:lnTo>
                    <a:pt x="4544441" y="5168265"/>
                  </a:lnTo>
                  <a:lnTo>
                    <a:pt x="4544441" y="5180965"/>
                  </a:lnTo>
                  <a:close/>
                  <a:moveTo>
                    <a:pt x="4544441" y="5155565"/>
                  </a:moveTo>
                  <a:lnTo>
                    <a:pt x="4544441" y="5142865"/>
                  </a:lnTo>
                  <a:lnTo>
                    <a:pt x="4544441" y="5155565"/>
                  </a:lnTo>
                  <a:close/>
                  <a:moveTo>
                    <a:pt x="4544441" y="5130165"/>
                  </a:moveTo>
                  <a:lnTo>
                    <a:pt x="4544441" y="5117465"/>
                  </a:lnTo>
                  <a:lnTo>
                    <a:pt x="4544441" y="5130165"/>
                  </a:lnTo>
                  <a:close/>
                  <a:moveTo>
                    <a:pt x="4544441" y="5104765"/>
                  </a:moveTo>
                  <a:lnTo>
                    <a:pt x="4544441" y="5092065"/>
                  </a:lnTo>
                  <a:lnTo>
                    <a:pt x="4544441" y="5104765"/>
                  </a:lnTo>
                  <a:close/>
                  <a:moveTo>
                    <a:pt x="4544441" y="5079365"/>
                  </a:moveTo>
                  <a:lnTo>
                    <a:pt x="4544441" y="5066665"/>
                  </a:lnTo>
                  <a:lnTo>
                    <a:pt x="4544441" y="5079365"/>
                  </a:lnTo>
                  <a:close/>
                  <a:moveTo>
                    <a:pt x="4544441" y="5053965"/>
                  </a:moveTo>
                  <a:lnTo>
                    <a:pt x="4544441" y="5041265"/>
                  </a:lnTo>
                  <a:lnTo>
                    <a:pt x="4544441" y="5053965"/>
                  </a:lnTo>
                  <a:close/>
                  <a:moveTo>
                    <a:pt x="4544441" y="5028565"/>
                  </a:moveTo>
                  <a:lnTo>
                    <a:pt x="4544441" y="5015865"/>
                  </a:lnTo>
                  <a:lnTo>
                    <a:pt x="4544441" y="5028565"/>
                  </a:lnTo>
                  <a:close/>
                  <a:moveTo>
                    <a:pt x="4544441" y="5003165"/>
                  </a:moveTo>
                  <a:lnTo>
                    <a:pt x="4544441" y="4990465"/>
                  </a:lnTo>
                  <a:lnTo>
                    <a:pt x="4544441" y="5003165"/>
                  </a:lnTo>
                  <a:close/>
                  <a:moveTo>
                    <a:pt x="4544441" y="4977765"/>
                  </a:moveTo>
                  <a:lnTo>
                    <a:pt x="4544441" y="4965065"/>
                  </a:lnTo>
                  <a:lnTo>
                    <a:pt x="4544441" y="4977765"/>
                  </a:lnTo>
                  <a:close/>
                  <a:moveTo>
                    <a:pt x="4544441" y="4952365"/>
                  </a:moveTo>
                  <a:lnTo>
                    <a:pt x="4544441" y="4939665"/>
                  </a:lnTo>
                  <a:lnTo>
                    <a:pt x="4544441" y="4952365"/>
                  </a:lnTo>
                  <a:close/>
                  <a:moveTo>
                    <a:pt x="4544441" y="4926965"/>
                  </a:moveTo>
                  <a:lnTo>
                    <a:pt x="4544441" y="4914265"/>
                  </a:lnTo>
                  <a:lnTo>
                    <a:pt x="4544441" y="4926965"/>
                  </a:lnTo>
                  <a:close/>
                  <a:moveTo>
                    <a:pt x="4544441" y="4901565"/>
                  </a:moveTo>
                  <a:lnTo>
                    <a:pt x="4544441" y="4888865"/>
                  </a:lnTo>
                  <a:lnTo>
                    <a:pt x="4544441" y="4901565"/>
                  </a:lnTo>
                  <a:close/>
                  <a:moveTo>
                    <a:pt x="4544441" y="4876165"/>
                  </a:moveTo>
                  <a:lnTo>
                    <a:pt x="4544441" y="4863465"/>
                  </a:lnTo>
                  <a:lnTo>
                    <a:pt x="4544441" y="4876165"/>
                  </a:lnTo>
                  <a:close/>
                  <a:moveTo>
                    <a:pt x="4544441" y="4850765"/>
                  </a:moveTo>
                  <a:lnTo>
                    <a:pt x="4544441" y="4838065"/>
                  </a:lnTo>
                  <a:lnTo>
                    <a:pt x="4544441" y="4850765"/>
                  </a:lnTo>
                  <a:close/>
                  <a:moveTo>
                    <a:pt x="4544441" y="4825365"/>
                  </a:moveTo>
                  <a:lnTo>
                    <a:pt x="4544441" y="4812665"/>
                  </a:lnTo>
                  <a:lnTo>
                    <a:pt x="4544441" y="4825365"/>
                  </a:lnTo>
                  <a:close/>
                  <a:moveTo>
                    <a:pt x="4544441" y="4799965"/>
                  </a:moveTo>
                  <a:lnTo>
                    <a:pt x="4544441" y="4787265"/>
                  </a:lnTo>
                  <a:lnTo>
                    <a:pt x="4544441" y="4799965"/>
                  </a:lnTo>
                  <a:close/>
                  <a:moveTo>
                    <a:pt x="4544441" y="4774565"/>
                  </a:moveTo>
                  <a:lnTo>
                    <a:pt x="4544441" y="4761865"/>
                  </a:lnTo>
                  <a:lnTo>
                    <a:pt x="4544441" y="4774565"/>
                  </a:lnTo>
                  <a:close/>
                  <a:moveTo>
                    <a:pt x="4544441" y="4749165"/>
                  </a:moveTo>
                  <a:lnTo>
                    <a:pt x="4544441" y="4736465"/>
                  </a:lnTo>
                  <a:lnTo>
                    <a:pt x="4544441" y="4749165"/>
                  </a:lnTo>
                  <a:close/>
                  <a:moveTo>
                    <a:pt x="4544441" y="4723765"/>
                  </a:moveTo>
                  <a:lnTo>
                    <a:pt x="4544441" y="4711065"/>
                  </a:lnTo>
                  <a:lnTo>
                    <a:pt x="4544441" y="4723765"/>
                  </a:lnTo>
                  <a:close/>
                  <a:moveTo>
                    <a:pt x="4544441" y="4698365"/>
                  </a:moveTo>
                  <a:lnTo>
                    <a:pt x="4544441" y="4685665"/>
                  </a:lnTo>
                  <a:lnTo>
                    <a:pt x="4544441" y="4698365"/>
                  </a:lnTo>
                  <a:close/>
                  <a:moveTo>
                    <a:pt x="4544441" y="4672965"/>
                  </a:moveTo>
                  <a:lnTo>
                    <a:pt x="4544441" y="4660265"/>
                  </a:lnTo>
                  <a:lnTo>
                    <a:pt x="4544441" y="4672965"/>
                  </a:lnTo>
                  <a:close/>
                  <a:moveTo>
                    <a:pt x="4544441" y="4647565"/>
                  </a:moveTo>
                  <a:lnTo>
                    <a:pt x="4544441" y="4634865"/>
                  </a:lnTo>
                  <a:lnTo>
                    <a:pt x="4544441" y="4647565"/>
                  </a:lnTo>
                  <a:close/>
                  <a:moveTo>
                    <a:pt x="4544441" y="4622165"/>
                  </a:moveTo>
                  <a:lnTo>
                    <a:pt x="4544441" y="4609465"/>
                  </a:lnTo>
                  <a:lnTo>
                    <a:pt x="4544441" y="4622165"/>
                  </a:lnTo>
                  <a:close/>
                  <a:moveTo>
                    <a:pt x="4544441" y="4596765"/>
                  </a:moveTo>
                  <a:lnTo>
                    <a:pt x="4544441" y="4584065"/>
                  </a:lnTo>
                  <a:lnTo>
                    <a:pt x="4544441" y="4596765"/>
                  </a:lnTo>
                  <a:close/>
                  <a:moveTo>
                    <a:pt x="4544441" y="4571365"/>
                  </a:moveTo>
                  <a:lnTo>
                    <a:pt x="4544441" y="4558665"/>
                  </a:lnTo>
                  <a:lnTo>
                    <a:pt x="4544441" y="4571365"/>
                  </a:lnTo>
                  <a:close/>
                  <a:moveTo>
                    <a:pt x="4544441" y="4545965"/>
                  </a:moveTo>
                  <a:lnTo>
                    <a:pt x="4544441" y="4533265"/>
                  </a:lnTo>
                  <a:lnTo>
                    <a:pt x="4544441" y="4545965"/>
                  </a:lnTo>
                  <a:close/>
                  <a:moveTo>
                    <a:pt x="4544441" y="4520565"/>
                  </a:moveTo>
                  <a:lnTo>
                    <a:pt x="4544441" y="4507865"/>
                  </a:lnTo>
                  <a:lnTo>
                    <a:pt x="4544441" y="4520565"/>
                  </a:lnTo>
                  <a:close/>
                  <a:moveTo>
                    <a:pt x="4544441" y="4495165"/>
                  </a:moveTo>
                  <a:lnTo>
                    <a:pt x="4544441" y="4482465"/>
                  </a:lnTo>
                  <a:lnTo>
                    <a:pt x="4544441" y="4495165"/>
                  </a:lnTo>
                  <a:close/>
                  <a:moveTo>
                    <a:pt x="4544441" y="4469765"/>
                  </a:moveTo>
                  <a:lnTo>
                    <a:pt x="4544441" y="4457065"/>
                  </a:lnTo>
                  <a:lnTo>
                    <a:pt x="4544441" y="4469765"/>
                  </a:lnTo>
                  <a:close/>
                  <a:moveTo>
                    <a:pt x="4544441" y="4444365"/>
                  </a:moveTo>
                  <a:lnTo>
                    <a:pt x="4544441" y="4431665"/>
                  </a:lnTo>
                  <a:lnTo>
                    <a:pt x="4544441" y="4444365"/>
                  </a:lnTo>
                  <a:close/>
                  <a:moveTo>
                    <a:pt x="4544441" y="4418965"/>
                  </a:moveTo>
                  <a:lnTo>
                    <a:pt x="4544441" y="4406265"/>
                  </a:lnTo>
                  <a:lnTo>
                    <a:pt x="4544441" y="4418965"/>
                  </a:lnTo>
                  <a:close/>
                  <a:moveTo>
                    <a:pt x="4544441" y="4393565"/>
                  </a:moveTo>
                  <a:lnTo>
                    <a:pt x="4544441" y="4380865"/>
                  </a:lnTo>
                  <a:lnTo>
                    <a:pt x="4544441" y="4393565"/>
                  </a:lnTo>
                  <a:close/>
                  <a:moveTo>
                    <a:pt x="4544441" y="4368165"/>
                  </a:moveTo>
                  <a:lnTo>
                    <a:pt x="4544441" y="4355465"/>
                  </a:lnTo>
                  <a:lnTo>
                    <a:pt x="4544441" y="4368165"/>
                  </a:lnTo>
                  <a:close/>
                  <a:moveTo>
                    <a:pt x="4544441" y="4342765"/>
                  </a:moveTo>
                  <a:lnTo>
                    <a:pt x="4544441" y="4330065"/>
                  </a:lnTo>
                  <a:lnTo>
                    <a:pt x="4544441" y="4342765"/>
                  </a:lnTo>
                  <a:close/>
                  <a:moveTo>
                    <a:pt x="4544441" y="4317365"/>
                  </a:moveTo>
                  <a:lnTo>
                    <a:pt x="4544441" y="4304665"/>
                  </a:lnTo>
                  <a:lnTo>
                    <a:pt x="4544441" y="4317365"/>
                  </a:lnTo>
                  <a:close/>
                  <a:moveTo>
                    <a:pt x="4544441" y="4291965"/>
                  </a:moveTo>
                  <a:lnTo>
                    <a:pt x="4544441" y="4279265"/>
                  </a:lnTo>
                  <a:lnTo>
                    <a:pt x="4544441" y="4291965"/>
                  </a:lnTo>
                  <a:close/>
                  <a:moveTo>
                    <a:pt x="4544441" y="4266565"/>
                  </a:moveTo>
                  <a:lnTo>
                    <a:pt x="4544441" y="4253865"/>
                  </a:lnTo>
                  <a:lnTo>
                    <a:pt x="4544441" y="4266565"/>
                  </a:lnTo>
                  <a:close/>
                  <a:moveTo>
                    <a:pt x="4544441" y="4241165"/>
                  </a:moveTo>
                  <a:lnTo>
                    <a:pt x="4544441" y="4228465"/>
                  </a:lnTo>
                  <a:lnTo>
                    <a:pt x="4544441" y="4241165"/>
                  </a:lnTo>
                  <a:close/>
                  <a:moveTo>
                    <a:pt x="4544441" y="4215765"/>
                  </a:moveTo>
                  <a:lnTo>
                    <a:pt x="4544441" y="4203065"/>
                  </a:lnTo>
                  <a:lnTo>
                    <a:pt x="4544441" y="4215765"/>
                  </a:lnTo>
                  <a:close/>
                  <a:moveTo>
                    <a:pt x="4544441" y="4190365"/>
                  </a:moveTo>
                  <a:lnTo>
                    <a:pt x="4544441" y="4177665"/>
                  </a:lnTo>
                  <a:lnTo>
                    <a:pt x="4544441" y="4190365"/>
                  </a:lnTo>
                  <a:close/>
                  <a:moveTo>
                    <a:pt x="4544441" y="4164965"/>
                  </a:moveTo>
                  <a:lnTo>
                    <a:pt x="4544441" y="4152265"/>
                  </a:lnTo>
                  <a:lnTo>
                    <a:pt x="4544441" y="4164965"/>
                  </a:lnTo>
                  <a:close/>
                  <a:moveTo>
                    <a:pt x="4544441" y="4139565"/>
                  </a:moveTo>
                  <a:lnTo>
                    <a:pt x="4544441" y="4126865"/>
                  </a:lnTo>
                  <a:lnTo>
                    <a:pt x="4544441" y="4139565"/>
                  </a:lnTo>
                  <a:close/>
                  <a:moveTo>
                    <a:pt x="4544441" y="4114165"/>
                  </a:moveTo>
                  <a:lnTo>
                    <a:pt x="4544441" y="4101465"/>
                  </a:lnTo>
                  <a:lnTo>
                    <a:pt x="4544441" y="4114165"/>
                  </a:lnTo>
                  <a:close/>
                  <a:moveTo>
                    <a:pt x="4544441" y="4088765"/>
                  </a:moveTo>
                  <a:lnTo>
                    <a:pt x="4544441" y="4076065"/>
                  </a:lnTo>
                  <a:lnTo>
                    <a:pt x="4544441" y="4088765"/>
                  </a:lnTo>
                  <a:close/>
                  <a:moveTo>
                    <a:pt x="4544441" y="4063365"/>
                  </a:moveTo>
                  <a:lnTo>
                    <a:pt x="4544441" y="4050665"/>
                  </a:lnTo>
                  <a:lnTo>
                    <a:pt x="4544441" y="4063365"/>
                  </a:lnTo>
                  <a:close/>
                  <a:moveTo>
                    <a:pt x="4544441" y="4037965"/>
                  </a:moveTo>
                  <a:lnTo>
                    <a:pt x="4544441" y="4025265"/>
                  </a:lnTo>
                  <a:lnTo>
                    <a:pt x="4544441" y="4037965"/>
                  </a:lnTo>
                  <a:close/>
                  <a:moveTo>
                    <a:pt x="4544441" y="4012565"/>
                  </a:moveTo>
                  <a:lnTo>
                    <a:pt x="4544441" y="3999865"/>
                  </a:lnTo>
                  <a:lnTo>
                    <a:pt x="4544441" y="4012565"/>
                  </a:lnTo>
                  <a:close/>
                  <a:moveTo>
                    <a:pt x="4544441" y="3987165"/>
                  </a:moveTo>
                  <a:lnTo>
                    <a:pt x="4544441" y="3974465"/>
                  </a:lnTo>
                  <a:lnTo>
                    <a:pt x="4544441" y="3987165"/>
                  </a:lnTo>
                  <a:close/>
                  <a:moveTo>
                    <a:pt x="4544441" y="3961765"/>
                  </a:moveTo>
                  <a:lnTo>
                    <a:pt x="4544441" y="3949065"/>
                  </a:lnTo>
                  <a:lnTo>
                    <a:pt x="4544441" y="3961765"/>
                  </a:lnTo>
                  <a:close/>
                  <a:moveTo>
                    <a:pt x="4544441" y="3936365"/>
                  </a:moveTo>
                  <a:lnTo>
                    <a:pt x="4544441" y="3923665"/>
                  </a:lnTo>
                  <a:lnTo>
                    <a:pt x="4544441" y="3936365"/>
                  </a:lnTo>
                  <a:close/>
                  <a:moveTo>
                    <a:pt x="4544441" y="3910965"/>
                  </a:moveTo>
                  <a:lnTo>
                    <a:pt x="4544441" y="3898265"/>
                  </a:lnTo>
                  <a:lnTo>
                    <a:pt x="4544441" y="3910965"/>
                  </a:lnTo>
                  <a:close/>
                  <a:moveTo>
                    <a:pt x="4544441" y="3885565"/>
                  </a:moveTo>
                  <a:lnTo>
                    <a:pt x="4544441" y="3872865"/>
                  </a:lnTo>
                  <a:lnTo>
                    <a:pt x="4544441" y="3885565"/>
                  </a:lnTo>
                  <a:close/>
                  <a:moveTo>
                    <a:pt x="4544441" y="3860165"/>
                  </a:moveTo>
                  <a:lnTo>
                    <a:pt x="4544441" y="3847465"/>
                  </a:lnTo>
                  <a:lnTo>
                    <a:pt x="4544441" y="3860165"/>
                  </a:lnTo>
                  <a:close/>
                  <a:moveTo>
                    <a:pt x="4544441" y="3834765"/>
                  </a:moveTo>
                  <a:lnTo>
                    <a:pt x="4544441" y="3822065"/>
                  </a:lnTo>
                  <a:lnTo>
                    <a:pt x="4544441" y="3834765"/>
                  </a:lnTo>
                  <a:close/>
                  <a:moveTo>
                    <a:pt x="4544441" y="3809365"/>
                  </a:moveTo>
                  <a:lnTo>
                    <a:pt x="4544441" y="3796665"/>
                  </a:lnTo>
                  <a:lnTo>
                    <a:pt x="4544441" y="3809365"/>
                  </a:lnTo>
                  <a:close/>
                  <a:moveTo>
                    <a:pt x="4544441" y="3783965"/>
                  </a:moveTo>
                  <a:lnTo>
                    <a:pt x="4544441" y="3771265"/>
                  </a:lnTo>
                  <a:lnTo>
                    <a:pt x="4544441" y="3783965"/>
                  </a:lnTo>
                  <a:close/>
                  <a:moveTo>
                    <a:pt x="4544441" y="3758565"/>
                  </a:moveTo>
                  <a:lnTo>
                    <a:pt x="4544441" y="3745865"/>
                  </a:lnTo>
                  <a:lnTo>
                    <a:pt x="4544441" y="3758565"/>
                  </a:lnTo>
                  <a:close/>
                  <a:moveTo>
                    <a:pt x="4544441" y="3733165"/>
                  </a:moveTo>
                  <a:lnTo>
                    <a:pt x="4544441" y="3720465"/>
                  </a:lnTo>
                  <a:lnTo>
                    <a:pt x="4544441" y="3733165"/>
                  </a:lnTo>
                  <a:close/>
                  <a:moveTo>
                    <a:pt x="4544441" y="3707765"/>
                  </a:moveTo>
                  <a:lnTo>
                    <a:pt x="4544441" y="3695065"/>
                  </a:lnTo>
                  <a:lnTo>
                    <a:pt x="4544441" y="3707765"/>
                  </a:lnTo>
                  <a:close/>
                  <a:moveTo>
                    <a:pt x="4544441" y="3682365"/>
                  </a:moveTo>
                  <a:lnTo>
                    <a:pt x="4544441" y="3669665"/>
                  </a:lnTo>
                  <a:lnTo>
                    <a:pt x="4544441" y="3682365"/>
                  </a:lnTo>
                  <a:close/>
                  <a:moveTo>
                    <a:pt x="4544441" y="3656965"/>
                  </a:moveTo>
                  <a:lnTo>
                    <a:pt x="4544441" y="3644265"/>
                  </a:lnTo>
                  <a:lnTo>
                    <a:pt x="4544441" y="3656965"/>
                  </a:lnTo>
                  <a:close/>
                  <a:moveTo>
                    <a:pt x="4544441" y="3631565"/>
                  </a:moveTo>
                  <a:lnTo>
                    <a:pt x="4544441" y="3618865"/>
                  </a:lnTo>
                  <a:lnTo>
                    <a:pt x="4544441" y="3631565"/>
                  </a:lnTo>
                  <a:close/>
                  <a:moveTo>
                    <a:pt x="4544441" y="3606165"/>
                  </a:moveTo>
                  <a:lnTo>
                    <a:pt x="4544441" y="3593465"/>
                  </a:lnTo>
                  <a:lnTo>
                    <a:pt x="4544441" y="3606165"/>
                  </a:lnTo>
                  <a:close/>
                  <a:moveTo>
                    <a:pt x="4544441" y="3580765"/>
                  </a:moveTo>
                  <a:lnTo>
                    <a:pt x="4544441" y="3568065"/>
                  </a:lnTo>
                  <a:lnTo>
                    <a:pt x="4544441" y="3580765"/>
                  </a:lnTo>
                  <a:close/>
                  <a:moveTo>
                    <a:pt x="4544441" y="3555365"/>
                  </a:moveTo>
                  <a:lnTo>
                    <a:pt x="4544441" y="3542665"/>
                  </a:lnTo>
                  <a:lnTo>
                    <a:pt x="4544441" y="3555365"/>
                  </a:lnTo>
                  <a:close/>
                  <a:moveTo>
                    <a:pt x="4544441" y="3529965"/>
                  </a:moveTo>
                  <a:lnTo>
                    <a:pt x="4544441" y="3517265"/>
                  </a:lnTo>
                  <a:lnTo>
                    <a:pt x="4544441" y="3529965"/>
                  </a:lnTo>
                  <a:close/>
                  <a:moveTo>
                    <a:pt x="4544441" y="3504565"/>
                  </a:moveTo>
                  <a:lnTo>
                    <a:pt x="4544441" y="3491865"/>
                  </a:lnTo>
                  <a:lnTo>
                    <a:pt x="4544441" y="3504565"/>
                  </a:lnTo>
                  <a:close/>
                  <a:moveTo>
                    <a:pt x="4544441" y="3479165"/>
                  </a:moveTo>
                  <a:lnTo>
                    <a:pt x="4544441" y="3466465"/>
                  </a:lnTo>
                  <a:lnTo>
                    <a:pt x="4544441" y="3479165"/>
                  </a:lnTo>
                  <a:close/>
                  <a:moveTo>
                    <a:pt x="4544441" y="3453765"/>
                  </a:moveTo>
                  <a:lnTo>
                    <a:pt x="4544441" y="3441065"/>
                  </a:lnTo>
                  <a:lnTo>
                    <a:pt x="4544441" y="3453765"/>
                  </a:lnTo>
                  <a:close/>
                  <a:moveTo>
                    <a:pt x="4544441" y="3428365"/>
                  </a:moveTo>
                  <a:lnTo>
                    <a:pt x="4544441" y="3415665"/>
                  </a:lnTo>
                  <a:lnTo>
                    <a:pt x="4544441" y="3428365"/>
                  </a:lnTo>
                  <a:close/>
                  <a:moveTo>
                    <a:pt x="4544441" y="3402965"/>
                  </a:moveTo>
                  <a:lnTo>
                    <a:pt x="4544441" y="3390265"/>
                  </a:lnTo>
                  <a:lnTo>
                    <a:pt x="4544441" y="3402965"/>
                  </a:lnTo>
                  <a:close/>
                  <a:moveTo>
                    <a:pt x="4544441" y="3377565"/>
                  </a:moveTo>
                  <a:lnTo>
                    <a:pt x="4544441" y="3364865"/>
                  </a:lnTo>
                  <a:lnTo>
                    <a:pt x="4544441" y="3377565"/>
                  </a:lnTo>
                  <a:close/>
                  <a:moveTo>
                    <a:pt x="4544441" y="3352165"/>
                  </a:moveTo>
                  <a:lnTo>
                    <a:pt x="4544441" y="3339465"/>
                  </a:lnTo>
                  <a:lnTo>
                    <a:pt x="4544441" y="3352165"/>
                  </a:lnTo>
                  <a:close/>
                  <a:moveTo>
                    <a:pt x="4544441" y="3326765"/>
                  </a:moveTo>
                  <a:lnTo>
                    <a:pt x="4544441" y="3314065"/>
                  </a:lnTo>
                  <a:lnTo>
                    <a:pt x="4544441" y="3326765"/>
                  </a:lnTo>
                  <a:close/>
                  <a:moveTo>
                    <a:pt x="4544441" y="3301365"/>
                  </a:moveTo>
                  <a:lnTo>
                    <a:pt x="4544441" y="3288665"/>
                  </a:lnTo>
                  <a:lnTo>
                    <a:pt x="4544441" y="3301365"/>
                  </a:lnTo>
                  <a:close/>
                  <a:moveTo>
                    <a:pt x="4544441" y="3275965"/>
                  </a:moveTo>
                  <a:lnTo>
                    <a:pt x="4544441" y="3263265"/>
                  </a:lnTo>
                  <a:lnTo>
                    <a:pt x="4544441" y="3275965"/>
                  </a:lnTo>
                  <a:close/>
                  <a:moveTo>
                    <a:pt x="4544441" y="3250565"/>
                  </a:moveTo>
                  <a:lnTo>
                    <a:pt x="4544441" y="3237865"/>
                  </a:lnTo>
                  <a:lnTo>
                    <a:pt x="4544441" y="3250565"/>
                  </a:lnTo>
                  <a:close/>
                  <a:moveTo>
                    <a:pt x="4544441" y="3225165"/>
                  </a:moveTo>
                  <a:lnTo>
                    <a:pt x="4544441" y="3212465"/>
                  </a:lnTo>
                  <a:lnTo>
                    <a:pt x="4544441" y="3225165"/>
                  </a:lnTo>
                  <a:close/>
                  <a:moveTo>
                    <a:pt x="4544441" y="3199765"/>
                  </a:moveTo>
                  <a:lnTo>
                    <a:pt x="4544441" y="3187065"/>
                  </a:lnTo>
                  <a:lnTo>
                    <a:pt x="4544441" y="3199765"/>
                  </a:lnTo>
                  <a:close/>
                  <a:moveTo>
                    <a:pt x="4544441" y="3174365"/>
                  </a:moveTo>
                  <a:lnTo>
                    <a:pt x="4544441" y="3161665"/>
                  </a:lnTo>
                  <a:lnTo>
                    <a:pt x="4544441" y="3174365"/>
                  </a:lnTo>
                  <a:close/>
                  <a:moveTo>
                    <a:pt x="4544441" y="3148965"/>
                  </a:moveTo>
                  <a:lnTo>
                    <a:pt x="4544441" y="3136265"/>
                  </a:lnTo>
                  <a:lnTo>
                    <a:pt x="4544441" y="3148965"/>
                  </a:lnTo>
                  <a:close/>
                  <a:moveTo>
                    <a:pt x="4544441" y="3123565"/>
                  </a:moveTo>
                  <a:lnTo>
                    <a:pt x="4544441" y="3110865"/>
                  </a:lnTo>
                  <a:lnTo>
                    <a:pt x="4544441" y="3123565"/>
                  </a:lnTo>
                  <a:close/>
                  <a:moveTo>
                    <a:pt x="4544441" y="3098165"/>
                  </a:moveTo>
                  <a:lnTo>
                    <a:pt x="4544441" y="3085465"/>
                  </a:lnTo>
                  <a:lnTo>
                    <a:pt x="4544441" y="3098165"/>
                  </a:lnTo>
                  <a:close/>
                  <a:moveTo>
                    <a:pt x="4544441" y="3072765"/>
                  </a:moveTo>
                  <a:lnTo>
                    <a:pt x="4544441" y="3060065"/>
                  </a:lnTo>
                  <a:lnTo>
                    <a:pt x="4544441" y="3072765"/>
                  </a:lnTo>
                  <a:close/>
                  <a:moveTo>
                    <a:pt x="4544441" y="3047365"/>
                  </a:moveTo>
                  <a:lnTo>
                    <a:pt x="4544441" y="3034665"/>
                  </a:lnTo>
                  <a:lnTo>
                    <a:pt x="4544441" y="3047365"/>
                  </a:lnTo>
                  <a:close/>
                  <a:moveTo>
                    <a:pt x="4544441" y="3021965"/>
                  </a:moveTo>
                  <a:lnTo>
                    <a:pt x="4544441" y="3009265"/>
                  </a:lnTo>
                  <a:lnTo>
                    <a:pt x="4544441" y="3021965"/>
                  </a:lnTo>
                  <a:close/>
                  <a:moveTo>
                    <a:pt x="4544441" y="2996565"/>
                  </a:moveTo>
                  <a:lnTo>
                    <a:pt x="4544441" y="2983865"/>
                  </a:lnTo>
                  <a:lnTo>
                    <a:pt x="4544441" y="2996565"/>
                  </a:lnTo>
                  <a:close/>
                  <a:moveTo>
                    <a:pt x="4544441" y="2971165"/>
                  </a:moveTo>
                  <a:lnTo>
                    <a:pt x="4544441" y="2958465"/>
                  </a:lnTo>
                  <a:lnTo>
                    <a:pt x="4544441" y="2971165"/>
                  </a:lnTo>
                  <a:close/>
                  <a:moveTo>
                    <a:pt x="4544441" y="2945765"/>
                  </a:moveTo>
                  <a:lnTo>
                    <a:pt x="4544441" y="2933065"/>
                  </a:lnTo>
                  <a:lnTo>
                    <a:pt x="4544441" y="2945765"/>
                  </a:lnTo>
                  <a:close/>
                  <a:moveTo>
                    <a:pt x="4544441" y="2920365"/>
                  </a:moveTo>
                  <a:lnTo>
                    <a:pt x="4544441" y="2907665"/>
                  </a:lnTo>
                  <a:lnTo>
                    <a:pt x="4544441" y="2920365"/>
                  </a:lnTo>
                  <a:close/>
                  <a:moveTo>
                    <a:pt x="4544441" y="2894965"/>
                  </a:moveTo>
                  <a:lnTo>
                    <a:pt x="4544441" y="2882265"/>
                  </a:lnTo>
                  <a:lnTo>
                    <a:pt x="4544441" y="2894965"/>
                  </a:lnTo>
                  <a:close/>
                  <a:moveTo>
                    <a:pt x="4544441" y="2869565"/>
                  </a:moveTo>
                  <a:lnTo>
                    <a:pt x="4544441" y="2856865"/>
                  </a:lnTo>
                  <a:lnTo>
                    <a:pt x="4544441" y="2869565"/>
                  </a:lnTo>
                  <a:close/>
                  <a:moveTo>
                    <a:pt x="4544441" y="2844165"/>
                  </a:moveTo>
                  <a:lnTo>
                    <a:pt x="4544441" y="2831465"/>
                  </a:lnTo>
                  <a:lnTo>
                    <a:pt x="4544441" y="2844165"/>
                  </a:lnTo>
                  <a:close/>
                  <a:moveTo>
                    <a:pt x="4544441" y="2818765"/>
                  </a:moveTo>
                  <a:lnTo>
                    <a:pt x="4544441" y="2806065"/>
                  </a:lnTo>
                  <a:lnTo>
                    <a:pt x="4544441" y="2818765"/>
                  </a:lnTo>
                  <a:close/>
                  <a:moveTo>
                    <a:pt x="4544441" y="2793365"/>
                  </a:moveTo>
                  <a:lnTo>
                    <a:pt x="4544441" y="2780665"/>
                  </a:lnTo>
                  <a:lnTo>
                    <a:pt x="4544441" y="2793365"/>
                  </a:lnTo>
                  <a:close/>
                  <a:moveTo>
                    <a:pt x="4544441" y="2767965"/>
                  </a:moveTo>
                  <a:lnTo>
                    <a:pt x="4544441" y="2755265"/>
                  </a:lnTo>
                  <a:lnTo>
                    <a:pt x="4544441" y="2767965"/>
                  </a:lnTo>
                  <a:close/>
                  <a:moveTo>
                    <a:pt x="4544441" y="2742565"/>
                  </a:moveTo>
                  <a:lnTo>
                    <a:pt x="4544441" y="2729865"/>
                  </a:lnTo>
                  <a:lnTo>
                    <a:pt x="4544441" y="2742565"/>
                  </a:lnTo>
                  <a:close/>
                  <a:moveTo>
                    <a:pt x="4544441" y="2717165"/>
                  </a:moveTo>
                  <a:lnTo>
                    <a:pt x="4544441" y="2704465"/>
                  </a:lnTo>
                  <a:lnTo>
                    <a:pt x="4544441" y="2717165"/>
                  </a:lnTo>
                  <a:close/>
                  <a:moveTo>
                    <a:pt x="4544441" y="2691765"/>
                  </a:moveTo>
                  <a:lnTo>
                    <a:pt x="4544441" y="2679065"/>
                  </a:lnTo>
                  <a:lnTo>
                    <a:pt x="4544441" y="2691765"/>
                  </a:lnTo>
                  <a:close/>
                  <a:moveTo>
                    <a:pt x="4544441" y="2666365"/>
                  </a:moveTo>
                  <a:lnTo>
                    <a:pt x="4544441" y="2653665"/>
                  </a:lnTo>
                  <a:lnTo>
                    <a:pt x="4544441" y="2666365"/>
                  </a:lnTo>
                  <a:close/>
                  <a:moveTo>
                    <a:pt x="4544441" y="2640965"/>
                  </a:moveTo>
                  <a:lnTo>
                    <a:pt x="4544441" y="2628265"/>
                  </a:lnTo>
                  <a:lnTo>
                    <a:pt x="4544441" y="2640965"/>
                  </a:lnTo>
                  <a:close/>
                  <a:moveTo>
                    <a:pt x="4544441" y="2615565"/>
                  </a:moveTo>
                  <a:lnTo>
                    <a:pt x="4544441" y="2602865"/>
                  </a:lnTo>
                  <a:lnTo>
                    <a:pt x="4544441" y="2615565"/>
                  </a:lnTo>
                  <a:close/>
                  <a:moveTo>
                    <a:pt x="4544441" y="2590165"/>
                  </a:moveTo>
                  <a:lnTo>
                    <a:pt x="4544441" y="2577465"/>
                  </a:lnTo>
                  <a:lnTo>
                    <a:pt x="4544441" y="2590165"/>
                  </a:lnTo>
                  <a:close/>
                  <a:moveTo>
                    <a:pt x="4544441" y="2564765"/>
                  </a:moveTo>
                  <a:lnTo>
                    <a:pt x="4544441" y="2552065"/>
                  </a:lnTo>
                  <a:lnTo>
                    <a:pt x="4544441" y="2564765"/>
                  </a:lnTo>
                  <a:close/>
                  <a:moveTo>
                    <a:pt x="4544441" y="2539365"/>
                  </a:moveTo>
                  <a:lnTo>
                    <a:pt x="4544441" y="2526665"/>
                  </a:lnTo>
                  <a:lnTo>
                    <a:pt x="4544441" y="2539365"/>
                  </a:lnTo>
                  <a:close/>
                  <a:moveTo>
                    <a:pt x="4544441" y="2513965"/>
                  </a:moveTo>
                  <a:lnTo>
                    <a:pt x="4544441" y="2501265"/>
                  </a:lnTo>
                  <a:lnTo>
                    <a:pt x="4544441" y="2513965"/>
                  </a:lnTo>
                  <a:close/>
                  <a:moveTo>
                    <a:pt x="4544441" y="2488565"/>
                  </a:moveTo>
                  <a:lnTo>
                    <a:pt x="4544441" y="2475865"/>
                  </a:lnTo>
                  <a:lnTo>
                    <a:pt x="4544441" y="2488565"/>
                  </a:lnTo>
                  <a:close/>
                  <a:moveTo>
                    <a:pt x="4544441" y="2463165"/>
                  </a:moveTo>
                  <a:lnTo>
                    <a:pt x="4544441" y="2450465"/>
                  </a:lnTo>
                  <a:lnTo>
                    <a:pt x="4544441" y="2463165"/>
                  </a:lnTo>
                  <a:close/>
                  <a:moveTo>
                    <a:pt x="4544441" y="2437765"/>
                  </a:moveTo>
                  <a:lnTo>
                    <a:pt x="4544441" y="2425065"/>
                  </a:lnTo>
                  <a:lnTo>
                    <a:pt x="4544441" y="2437765"/>
                  </a:lnTo>
                  <a:close/>
                  <a:moveTo>
                    <a:pt x="4544441" y="2412365"/>
                  </a:moveTo>
                  <a:lnTo>
                    <a:pt x="4544441" y="2399665"/>
                  </a:lnTo>
                  <a:lnTo>
                    <a:pt x="4544441" y="2412365"/>
                  </a:lnTo>
                  <a:close/>
                  <a:moveTo>
                    <a:pt x="4544441" y="2386965"/>
                  </a:moveTo>
                  <a:lnTo>
                    <a:pt x="4544441" y="2374265"/>
                  </a:lnTo>
                  <a:lnTo>
                    <a:pt x="4544441" y="2386965"/>
                  </a:lnTo>
                  <a:close/>
                  <a:moveTo>
                    <a:pt x="4544441" y="2361565"/>
                  </a:moveTo>
                  <a:lnTo>
                    <a:pt x="4544441" y="2348865"/>
                  </a:lnTo>
                  <a:lnTo>
                    <a:pt x="4544441" y="2361565"/>
                  </a:lnTo>
                  <a:close/>
                  <a:moveTo>
                    <a:pt x="4544441" y="2336165"/>
                  </a:moveTo>
                  <a:lnTo>
                    <a:pt x="4544441" y="2323465"/>
                  </a:lnTo>
                  <a:lnTo>
                    <a:pt x="4544441" y="2336165"/>
                  </a:lnTo>
                  <a:close/>
                  <a:moveTo>
                    <a:pt x="4544441" y="2310765"/>
                  </a:moveTo>
                  <a:lnTo>
                    <a:pt x="4544441" y="2298065"/>
                  </a:lnTo>
                  <a:lnTo>
                    <a:pt x="4544441" y="2310765"/>
                  </a:lnTo>
                  <a:close/>
                  <a:moveTo>
                    <a:pt x="4544441" y="2285365"/>
                  </a:moveTo>
                  <a:lnTo>
                    <a:pt x="4544441" y="2272665"/>
                  </a:lnTo>
                  <a:lnTo>
                    <a:pt x="4544441" y="2285365"/>
                  </a:lnTo>
                  <a:close/>
                  <a:moveTo>
                    <a:pt x="4544441" y="2259965"/>
                  </a:moveTo>
                  <a:lnTo>
                    <a:pt x="4544441" y="2247265"/>
                  </a:lnTo>
                  <a:lnTo>
                    <a:pt x="4544441" y="2259965"/>
                  </a:lnTo>
                  <a:close/>
                  <a:moveTo>
                    <a:pt x="4544441" y="2234565"/>
                  </a:moveTo>
                  <a:lnTo>
                    <a:pt x="4544441" y="2221865"/>
                  </a:lnTo>
                  <a:lnTo>
                    <a:pt x="4544441" y="2234565"/>
                  </a:lnTo>
                  <a:close/>
                  <a:moveTo>
                    <a:pt x="4544441" y="2209165"/>
                  </a:moveTo>
                  <a:lnTo>
                    <a:pt x="4544441" y="2196465"/>
                  </a:lnTo>
                  <a:lnTo>
                    <a:pt x="4544441" y="2209165"/>
                  </a:lnTo>
                  <a:close/>
                  <a:moveTo>
                    <a:pt x="4544441" y="2183765"/>
                  </a:moveTo>
                  <a:lnTo>
                    <a:pt x="4544441" y="2171065"/>
                  </a:lnTo>
                  <a:lnTo>
                    <a:pt x="4544441" y="2183765"/>
                  </a:lnTo>
                  <a:close/>
                  <a:moveTo>
                    <a:pt x="4544441" y="2158365"/>
                  </a:moveTo>
                  <a:lnTo>
                    <a:pt x="4544441" y="2145665"/>
                  </a:lnTo>
                  <a:lnTo>
                    <a:pt x="4544441" y="2158365"/>
                  </a:lnTo>
                  <a:close/>
                  <a:moveTo>
                    <a:pt x="4544441" y="2132965"/>
                  </a:moveTo>
                  <a:lnTo>
                    <a:pt x="4544441" y="2120265"/>
                  </a:lnTo>
                  <a:lnTo>
                    <a:pt x="4544441" y="2132965"/>
                  </a:lnTo>
                  <a:close/>
                  <a:moveTo>
                    <a:pt x="4544441" y="2107565"/>
                  </a:moveTo>
                  <a:lnTo>
                    <a:pt x="4544441" y="2094865"/>
                  </a:lnTo>
                  <a:lnTo>
                    <a:pt x="4544441" y="2107565"/>
                  </a:lnTo>
                  <a:close/>
                  <a:moveTo>
                    <a:pt x="4544441" y="2082165"/>
                  </a:moveTo>
                  <a:lnTo>
                    <a:pt x="4544441" y="2069465"/>
                  </a:lnTo>
                  <a:lnTo>
                    <a:pt x="4544441" y="2082165"/>
                  </a:lnTo>
                  <a:close/>
                  <a:moveTo>
                    <a:pt x="4544441" y="2056765"/>
                  </a:moveTo>
                  <a:lnTo>
                    <a:pt x="4544441" y="2044065"/>
                  </a:lnTo>
                  <a:lnTo>
                    <a:pt x="4544441" y="2056765"/>
                  </a:lnTo>
                  <a:close/>
                  <a:moveTo>
                    <a:pt x="4544441" y="2031365"/>
                  </a:moveTo>
                  <a:lnTo>
                    <a:pt x="4544441" y="2018665"/>
                  </a:lnTo>
                  <a:lnTo>
                    <a:pt x="4544441" y="2031365"/>
                  </a:lnTo>
                  <a:close/>
                  <a:moveTo>
                    <a:pt x="4544441" y="2005965"/>
                  </a:moveTo>
                  <a:lnTo>
                    <a:pt x="4544441" y="1993265"/>
                  </a:lnTo>
                  <a:lnTo>
                    <a:pt x="4544441" y="2005965"/>
                  </a:lnTo>
                  <a:close/>
                  <a:moveTo>
                    <a:pt x="4544441" y="1980565"/>
                  </a:moveTo>
                  <a:lnTo>
                    <a:pt x="4544441" y="1967865"/>
                  </a:lnTo>
                  <a:lnTo>
                    <a:pt x="4544441" y="1980565"/>
                  </a:lnTo>
                  <a:close/>
                  <a:moveTo>
                    <a:pt x="4544441" y="1955165"/>
                  </a:moveTo>
                  <a:lnTo>
                    <a:pt x="4544441" y="1942465"/>
                  </a:lnTo>
                  <a:lnTo>
                    <a:pt x="4544441" y="1955165"/>
                  </a:lnTo>
                  <a:close/>
                  <a:moveTo>
                    <a:pt x="4544441" y="1929765"/>
                  </a:moveTo>
                  <a:lnTo>
                    <a:pt x="4544441" y="1917065"/>
                  </a:lnTo>
                  <a:lnTo>
                    <a:pt x="4544441" y="1929765"/>
                  </a:lnTo>
                  <a:close/>
                  <a:moveTo>
                    <a:pt x="4544441" y="1904365"/>
                  </a:moveTo>
                  <a:lnTo>
                    <a:pt x="4544441" y="1891665"/>
                  </a:lnTo>
                  <a:lnTo>
                    <a:pt x="4544441" y="1904365"/>
                  </a:lnTo>
                  <a:close/>
                  <a:moveTo>
                    <a:pt x="4544441" y="1878965"/>
                  </a:moveTo>
                  <a:lnTo>
                    <a:pt x="4544441" y="1866265"/>
                  </a:lnTo>
                  <a:lnTo>
                    <a:pt x="4544441" y="1878965"/>
                  </a:lnTo>
                  <a:close/>
                  <a:moveTo>
                    <a:pt x="4544441" y="1853565"/>
                  </a:moveTo>
                  <a:lnTo>
                    <a:pt x="4544441" y="1840865"/>
                  </a:lnTo>
                  <a:lnTo>
                    <a:pt x="4544441" y="1853565"/>
                  </a:lnTo>
                  <a:close/>
                  <a:moveTo>
                    <a:pt x="4544441" y="1828165"/>
                  </a:moveTo>
                  <a:lnTo>
                    <a:pt x="4544441" y="1815465"/>
                  </a:lnTo>
                  <a:lnTo>
                    <a:pt x="4544441" y="1828165"/>
                  </a:lnTo>
                  <a:close/>
                  <a:moveTo>
                    <a:pt x="4544441" y="1802765"/>
                  </a:moveTo>
                  <a:lnTo>
                    <a:pt x="4544441" y="1790065"/>
                  </a:lnTo>
                  <a:lnTo>
                    <a:pt x="4544441" y="1802765"/>
                  </a:lnTo>
                  <a:close/>
                  <a:moveTo>
                    <a:pt x="4544441" y="1777365"/>
                  </a:moveTo>
                  <a:lnTo>
                    <a:pt x="4544441" y="1764665"/>
                  </a:lnTo>
                  <a:lnTo>
                    <a:pt x="4544441" y="1777365"/>
                  </a:lnTo>
                  <a:close/>
                  <a:moveTo>
                    <a:pt x="4544441" y="1751965"/>
                  </a:moveTo>
                  <a:lnTo>
                    <a:pt x="4544441" y="1739265"/>
                  </a:lnTo>
                  <a:lnTo>
                    <a:pt x="4544441" y="1751965"/>
                  </a:lnTo>
                  <a:close/>
                  <a:moveTo>
                    <a:pt x="4544441" y="1726565"/>
                  </a:moveTo>
                  <a:lnTo>
                    <a:pt x="4544441" y="1713865"/>
                  </a:lnTo>
                  <a:lnTo>
                    <a:pt x="4544441" y="1726565"/>
                  </a:lnTo>
                  <a:close/>
                  <a:moveTo>
                    <a:pt x="4544441" y="1701165"/>
                  </a:moveTo>
                  <a:lnTo>
                    <a:pt x="4544441" y="1688465"/>
                  </a:lnTo>
                  <a:lnTo>
                    <a:pt x="4544441" y="1701165"/>
                  </a:lnTo>
                  <a:close/>
                  <a:moveTo>
                    <a:pt x="4544441" y="1675765"/>
                  </a:moveTo>
                  <a:lnTo>
                    <a:pt x="4544441" y="1663065"/>
                  </a:lnTo>
                  <a:lnTo>
                    <a:pt x="4544441" y="1675765"/>
                  </a:lnTo>
                  <a:close/>
                  <a:moveTo>
                    <a:pt x="4544441" y="1650365"/>
                  </a:moveTo>
                  <a:lnTo>
                    <a:pt x="4544441" y="1637665"/>
                  </a:lnTo>
                  <a:lnTo>
                    <a:pt x="4544441" y="1650365"/>
                  </a:lnTo>
                  <a:close/>
                  <a:moveTo>
                    <a:pt x="4544441" y="1624965"/>
                  </a:moveTo>
                  <a:lnTo>
                    <a:pt x="4544441" y="1612265"/>
                  </a:lnTo>
                  <a:lnTo>
                    <a:pt x="4544441" y="1624965"/>
                  </a:lnTo>
                  <a:close/>
                  <a:moveTo>
                    <a:pt x="4544441" y="1599565"/>
                  </a:moveTo>
                  <a:lnTo>
                    <a:pt x="4544441" y="1586865"/>
                  </a:lnTo>
                  <a:lnTo>
                    <a:pt x="4544441" y="1599565"/>
                  </a:lnTo>
                  <a:close/>
                  <a:moveTo>
                    <a:pt x="4544441" y="1574165"/>
                  </a:moveTo>
                  <a:lnTo>
                    <a:pt x="4544441" y="1561465"/>
                  </a:lnTo>
                  <a:lnTo>
                    <a:pt x="4544441" y="1574165"/>
                  </a:lnTo>
                  <a:close/>
                  <a:moveTo>
                    <a:pt x="4544441" y="1548765"/>
                  </a:moveTo>
                  <a:lnTo>
                    <a:pt x="4544441" y="1536065"/>
                  </a:lnTo>
                  <a:lnTo>
                    <a:pt x="4544441" y="1548765"/>
                  </a:lnTo>
                  <a:close/>
                  <a:moveTo>
                    <a:pt x="4544441" y="1523365"/>
                  </a:moveTo>
                  <a:lnTo>
                    <a:pt x="4544441" y="1510665"/>
                  </a:lnTo>
                  <a:lnTo>
                    <a:pt x="4544441" y="1523365"/>
                  </a:lnTo>
                  <a:close/>
                  <a:moveTo>
                    <a:pt x="4544441" y="1497965"/>
                  </a:moveTo>
                  <a:lnTo>
                    <a:pt x="4544441" y="1485265"/>
                  </a:lnTo>
                  <a:lnTo>
                    <a:pt x="4544441" y="1497965"/>
                  </a:lnTo>
                  <a:close/>
                  <a:moveTo>
                    <a:pt x="4544441" y="1472565"/>
                  </a:moveTo>
                  <a:lnTo>
                    <a:pt x="4544441" y="1459865"/>
                  </a:lnTo>
                  <a:lnTo>
                    <a:pt x="4544441" y="1472565"/>
                  </a:lnTo>
                  <a:close/>
                  <a:moveTo>
                    <a:pt x="4544441" y="1447165"/>
                  </a:moveTo>
                  <a:lnTo>
                    <a:pt x="4544441" y="1434465"/>
                  </a:lnTo>
                  <a:lnTo>
                    <a:pt x="4544441" y="1447165"/>
                  </a:lnTo>
                  <a:close/>
                  <a:moveTo>
                    <a:pt x="4544441" y="1421765"/>
                  </a:moveTo>
                  <a:lnTo>
                    <a:pt x="4544441" y="1409065"/>
                  </a:lnTo>
                  <a:lnTo>
                    <a:pt x="4544441" y="1421765"/>
                  </a:lnTo>
                  <a:close/>
                  <a:moveTo>
                    <a:pt x="4544441" y="1396365"/>
                  </a:moveTo>
                  <a:lnTo>
                    <a:pt x="4544441" y="1383665"/>
                  </a:lnTo>
                  <a:lnTo>
                    <a:pt x="4544441" y="1396365"/>
                  </a:lnTo>
                  <a:close/>
                  <a:moveTo>
                    <a:pt x="4544441" y="1370965"/>
                  </a:moveTo>
                  <a:lnTo>
                    <a:pt x="4544441" y="1358265"/>
                  </a:lnTo>
                  <a:lnTo>
                    <a:pt x="4544441" y="1370965"/>
                  </a:lnTo>
                  <a:close/>
                  <a:moveTo>
                    <a:pt x="4544441" y="1345565"/>
                  </a:moveTo>
                  <a:lnTo>
                    <a:pt x="4544441" y="1332865"/>
                  </a:lnTo>
                  <a:lnTo>
                    <a:pt x="4544441" y="1345565"/>
                  </a:lnTo>
                  <a:close/>
                  <a:moveTo>
                    <a:pt x="4544441" y="1320165"/>
                  </a:moveTo>
                  <a:lnTo>
                    <a:pt x="4544441" y="1307465"/>
                  </a:lnTo>
                  <a:lnTo>
                    <a:pt x="4544441" y="1320165"/>
                  </a:lnTo>
                  <a:close/>
                  <a:moveTo>
                    <a:pt x="4544441" y="1294765"/>
                  </a:moveTo>
                  <a:lnTo>
                    <a:pt x="4544441" y="1282065"/>
                  </a:lnTo>
                  <a:lnTo>
                    <a:pt x="4544441" y="1294765"/>
                  </a:lnTo>
                  <a:close/>
                  <a:moveTo>
                    <a:pt x="4544441" y="1269365"/>
                  </a:moveTo>
                  <a:lnTo>
                    <a:pt x="4544441" y="1256665"/>
                  </a:lnTo>
                  <a:lnTo>
                    <a:pt x="4544441" y="1269365"/>
                  </a:lnTo>
                  <a:close/>
                  <a:moveTo>
                    <a:pt x="4544441" y="1243965"/>
                  </a:moveTo>
                  <a:lnTo>
                    <a:pt x="4544441" y="1231265"/>
                  </a:lnTo>
                  <a:lnTo>
                    <a:pt x="4544441" y="1243965"/>
                  </a:lnTo>
                  <a:close/>
                  <a:moveTo>
                    <a:pt x="4544441" y="1218565"/>
                  </a:moveTo>
                  <a:lnTo>
                    <a:pt x="4544441" y="1205865"/>
                  </a:lnTo>
                  <a:lnTo>
                    <a:pt x="4544441" y="1218565"/>
                  </a:lnTo>
                  <a:close/>
                  <a:moveTo>
                    <a:pt x="4544441" y="1193165"/>
                  </a:moveTo>
                  <a:lnTo>
                    <a:pt x="4544441" y="1180465"/>
                  </a:lnTo>
                  <a:lnTo>
                    <a:pt x="4544441" y="1193165"/>
                  </a:lnTo>
                  <a:close/>
                  <a:moveTo>
                    <a:pt x="4544441" y="1167765"/>
                  </a:moveTo>
                  <a:lnTo>
                    <a:pt x="4544441" y="1155065"/>
                  </a:lnTo>
                  <a:lnTo>
                    <a:pt x="4544441" y="1167765"/>
                  </a:lnTo>
                  <a:close/>
                  <a:moveTo>
                    <a:pt x="4544441" y="1142365"/>
                  </a:moveTo>
                  <a:lnTo>
                    <a:pt x="4544441" y="1129665"/>
                  </a:lnTo>
                  <a:lnTo>
                    <a:pt x="4544441" y="1142365"/>
                  </a:lnTo>
                  <a:close/>
                  <a:moveTo>
                    <a:pt x="4544441" y="1116965"/>
                  </a:moveTo>
                  <a:lnTo>
                    <a:pt x="4544441" y="1104265"/>
                  </a:lnTo>
                  <a:lnTo>
                    <a:pt x="4544441" y="1116965"/>
                  </a:lnTo>
                  <a:close/>
                  <a:moveTo>
                    <a:pt x="4544441" y="1091565"/>
                  </a:moveTo>
                  <a:lnTo>
                    <a:pt x="4544441" y="1078865"/>
                  </a:lnTo>
                  <a:lnTo>
                    <a:pt x="4544441" y="1091565"/>
                  </a:lnTo>
                  <a:close/>
                  <a:moveTo>
                    <a:pt x="4544441" y="1066165"/>
                  </a:moveTo>
                  <a:lnTo>
                    <a:pt x="4544441" y="1053465"/>
                  </a:lnTo>
                  <a:lnTo>
                    <a:pt x="4544441" y="1066165"/>
                  </a:lnTo>
                  <a:close/>
                  <a:moveTo>
                    <a:pt x="4544441" y="1040765"/>
                  </a:moveTo>
                  <a:lnTo>
                    <a:pt x="4544441" y="1028065"/>
                  </a:lnTo>
                  <a:lnTo>
                    <a:pt x="4544441" y="1040765"/>
                  </a:lnTo>
                  <a:close/>
                  <a:moveTo>
                    <a:pt x="4544441" y="1015365"/>
                  </a:moveTo>
                  <a:lnTo>
                    <a:pt x="4544441" y="1002665"/>
                  </a:lnTo>
                  <a:lnTo>
                    <a:pt x="4544441" y="1015365"/>
                  </a:lnTo>
                  <a:close/>
                  <a:moveTo>
                    <a:pt x="4544441" y="989965"/>
                  </a:moveTo>
                  <a:lnTo>
                    <a:pt x="4544441" y="977265"/>
                  </a:lnTo>
                  <a:lnTo>
                    <a:pt x="4544441" y="989965"/>
                  </a:lnTo>
                  <a:close/>
                  <a:moveTo>
                    <a:pt x="4544441" y="964565"/>
                  </a:moveTo>
                  <a:lnTo>
                    <a:pt x="4544441" y="951865"/>
                  </a:lnTo>
                  <a:lnTo>
                    <a:pt x="4544441" y="964565"/>
                  </a:lnTo>
                  <a:close/>
                  <a:moveTo>
                    <a:pt x="4544441" y="939165"/>
                  </a:moveTo>
                  <a:lnTo>
                    <a:pt x="4544441" y="926465"/>
                  </a:lnTo>
                  <a:lnTo>
                    <a:pt x="4544441" y="939165"/>
                  </a:lnTo>
                  <a:close/>
                  <a:moveTo>
                    <a:pt x="4544441" y="913765"/>
                  </a:moveTo>
                  <a:lnTo>
                    <a:pt x="4544441" y="901065"/>
                  </a:lnTo>
                  <a:lnTo>
                    <a:pt x="4544441" y="913765"/>
                  </a:lnTo>
                  <a:close/>
                  <a:moveTo>
                    <a:pt x="4544441" y="888365"/>
                  </a:moveTo>
                  <a:lnTo>
                    <a:pt x="4544441" y="875665"/>
                  </a:lnTo>
                  <a:lnTo>
                    <a:pt x="4544441" y="888365"/>
                  </a:lnTo>
                  <a:close/>
                  <a:moveTo>
                    <a:pt x="4544441" y="862965"/>
                  </a:moveTo>
                  <a:lnTo>
                    <a:pt x="4544441" y="850265"/>
                  </a:lnTo>
                  <a:lnTo>
                    <a:pt x="4544441" y="862965"/>
                  </a:lnTo>
                  <a:close/>
                  <a:moveTo>
                    <a:pt x="4544441" y="837565"/>
                  </a:moveTo>
                  <a:lnTo>
                    <a:pt x="4544441" y="824865"/>
                  </a:lnTo>
                  <a:lnTo>
                    <a:pt x="4544441" y="837565"/>
                  </a:lnTo>
                  <a:close/>
                  <a:moveTo>
                    <a:pt x="4544441" y="812165"/>
                  </a:moveTo>
                  <a:lnTo>
                    <a:pt x="4544441" y="799465"/>
                  </a:lnTo>
                  <a:lnTo>
                    <a:pt x="4544441" y="812165"/>
                  </a:lnTo>
                  <a:close/>
                  <a:moveTo>
                    <a:pt x="4544441" y="786765"/>
                  </a:moveTo>
                  <a:lnTo>
                    <a:pt x="4544441" y="774065"/>
                  </a:lnTo>
                  <a:lnTo>
                    <a:pt x="4544441" y="786765"/>
                  </a:lnTo>
                  <a:close/>
                  <a:moveTo>
                    <a:pt x="4544441" y="761365"/>
                  </a:moveTo>
                  <a:lnTo>
                    <a:pt x="4544441" y="748665"/>
                  </a:lnTo>
                  <a:lnTo>
                    <a:pt x="4544441" y="761365"/>
                  </a:lnTo>
                  <a:close/>
                  <a:moveTo>
                    <a:pt x="4544441" y="735965"/>
                  </a:moveTo>
                  <a:lnTo>
                    <a:pt x="4544441" y="723265"/>
                  </a:lnTo>
                  <a:lnTo>
                    <a:pt x="4544441" y="735965"/>
                  </a:lnTo>
                  <a:close/>
                  <a:moveTo>
                    <a:pt x="4544441" y="710565"/>
                  </a:moveTo>
                  <a:lnTo>
                    <a:pt x="4544441" y="697865"/>
                  </a:lnTo>
                  <a:lnTo>
                    <a:pt x="4544441" y="710565"/>
                  </a:lnTo>
                  <a:close/>
                  <a:moveTo>
                    <a:pt x="4544441" y="685165"/>
                  </a:moveTo>
                  <a:lnTo>
                    <a:pt x="4544441" y="672465"/>
                  </a:lnTo>
                  <a:lnTo>
                    <a:pt x="4544441" y="685165"/>
                  </a:lnTo>
                  <a:close/>
                  <a:moveTo>
                    <a:pt x="4544441" y="659765"/>
                  </a:moveTo>
                  <a:lnTo>
                    <a:pt x="4544441" y="647065"/>
                  </a:lnTo>
                  <a:lnTo>
                    <a:pt x="4544441" y="659765"/>
                  </a:lnTo>
                  <a:close/>
                  <a:moveTo>
                    <a:pt x="4544441" y="634365"/>
                  </a:moveTo>
                  <a:lnTo>
                    <a:pt x="4544441" y="621665"/>
                  </a:lnTo>
                  <a:lnTo>
                    <a:pt x="4544441" y="634365"/>
                  </a:lnTo>
                  <a:close/>
                  <a:moveTo>
                    <a:pt x="4544441" y="608965"/>
                  </a:moveTo>
                  <a:lnTo>
                    <a:pt x="4544441" y="596265"/>
                  </a:lnTo>
                  <a:lnTo>
                    <a:pt x="4544441" y="608965"/>
                  </a:lnTo>
                  <a:close/>
                  <a:moveTo>
                    <a:pt x="4544441" y="583565"/>
                  </a:moveTo>
                  <a:lnTo>
                    <a:pt x="4544441" y="570865"/>
                  </a:lnTo>
                  <a:lnTo>
                    <a:pt x="4544441" y="583565"/>
                  </a:lnTo>
                  <a:close/>
                  <a:moveTo>
                    <a:pt x="4544441" y="558165"/>
                  </a:moveTo>
                  <a:lnTo>
                    <a:pt x="4544441" y="545465"/>
                  </a:lnTo>
                  <a:lnTo>
                    <a:pt x="4544441" y="558165"/>
                  </a:lnTo>
                  <a:close/>
                  <a:moveTo>
                    <a:pt x="4544441" y="532765"/>
                  </a:moveTo>
                  <a:lnTo>
                    <a:pt x="4544441" y="520065"/>
                  </a:lnTo>
                  <a:lnTo>
                    <a:pt x="4544441" y="532765"/>
                  </a:lnTo>
                  <a:close/>
                  <a:moveTo>
                    <a:pt x="4544441" y="507365"/>
                  </a:moveTo>
                  <a:lnTo>
                    <a:pt x="4544441" y="494665"/>
                  </a:lnTo>
                  <a:lnTo>
                    <a:pt x="4544441" y="507365"/>
                  </a:lnTo>
                  <a:close/>
                  <a:moveTo>
                    <a:pt x="4544441" y="481965"/>
                  </a:moveTo>
                  <a:lnTo>
                    <a:pt x="4544441" y="469265"/>
                  </a:lnTo>
                  <a:lnTo>
                    <a:pt x="4544441" y="481965"/>
                  </a:lnTo>
                  <a:close/>
                  <a:moveTo>
                    <a:pt x="4544441" y="456565"/>
                  </a:moveTo>
                  <a:lnTo>
                    <a:pt x="4544441" y="443865"/>
                  </a:lnTo>
                  <a:lnTo>
                    <a:pt x="4544441" y="456565"/>
                  </a:lnTo>
                  <a:close/>
                  <a:moveTo>
                    <a:pt x="4544441" y="431165"/>
                  </a:moveTo>
                  <a:lnTo>
                    <a:pt x="4544441" y="418465"/>
                  </a:lnTo>
                  <a:lnTo>
                    <a:pt x="4544441" y="431165"/>
                  </a:lnTo>
                  <a:close/>
                  <a:moveTo>
                    <a:pt x="4544441" y="405765"/>
                  </a:moveTo>
                  <a:lnTo>
                    <a:pt x="4544441" y="393065"/>
                  </a:lnTo>
                  <a:lnTo>
                    <a:pt x="4544441" y="405765"/>
                  </a:lnTo>
                  <a:close/>
                  <a:moveTo>
                    <a:pt x="4544441" y="380365"/>
                  </a:moveTo>
                  <a:lnTo>
                    <a:pt x="4544441" y="367665"/>
                  </a:lnTo>
                  <a:lnTo>
                    <a:pt x="4544441" y="380365"/>
                  </a:lnTo>
                  <a:close/>
                  <a:moveTo>
                    <a:pt x="4544441" y="354965"/>
                  </a:moveTo>
                  <a:lnTo>
                    <a:pt x="4544441" y="342265"/>
                  </a:lnTo>
                  <a:lnTo>
                    <a:pt x="4544441" y="354965"/>
                  </a:lnTo>
                  <a:close/>
                  <a:moveTo>
                    <a:pt x="4544441" y="329565"/>
                  </a:moveTo>
                  <a:lnTo>
                    <a:pt x="4544441" y="316865"/>
                  </a:lnTo>
                  <a:lnTo>
                    <a:pt x="4544441" y="329565"/>
                  </a:lnTo>
                  <a:close/>
                  <a:moveTo>
                    <a:pt x="4544441" y="304165"/>
                  </a:moveTo>
                  <a:lnTo>
                    <a:pt x="4544441" y="291465"/>
                  </a:lnTo>
                  <a:lnTo>
                    <a:pt x="4544441" y="304165"/>
                  </a:lnTo>
                  <a:close/>
                  <a:moveTo>
                    <a:pt x="4544441" y="278765"/>
                  </a:moveTo>
                  <a:lnTo>
                    <a:pt x="4544441" y="266065"/>
                  </a:lnTo>
                  <a:lnTo>
                    <a:pt x="4544441" y="278765"/>
                  </a:lnTo>
                  <a:close/>
                  <a:moveTo>
                    <a:pt x="4544441" y="253365"/>
                  </a:moveTo>
                  <a:lnTo>
                    <a:pt x="4544441" y="240665"/>
                  </a:lnTo>
                  <a:lnTo>
                    <a:pt x="4544441" y="253365"/>
                  </a:lnTo>
                  <a:close/>
                  <a:moveTo>
                    <a:pt x="4544441" y="227965"/>
                  </a:moveTo>
                  <a:lnTo>
                    <a:pt x="4544441" y="215265"/>
                  </a:lnTo>
                  <a:lnTo>
                    <a:pt x="4544441" y="227965"/>
                  </a:lnTo>
                  <a:close/>
                  <a:moveTo>
                    <a:pt x="4544441" y="202565"/>
                  </a:moveTo>
                  <a:lnTo>
                    <a:pt x="4544441" y="189865"/>
                  </a:lnTo>
                  <a:lnTo>
                    <a:pt x="4544441" y="202565"/>
                  </a:lnTo>
                  <a:close/>
                  <a:moveTo>
                    <a:pt x="4544441" y="177165"/>
                  </a:moveTo>
                  <a:lnTo>
                    <a:pt x="4544441" y="164465"/>
                  </a:lnTo>
                  <a:lnTo>
                    <a:pt x="4544441" y="177165"/>
                  </a:lnTo>
                  <a:close/>
                  <a:moveTo>
                    <a:pt x="4544441" y="151765"/>
                  </a:moveTo>
                  <a:lnTo>
                    <a:pt x="4544441" y="139065"/>
                  </a:lnTo>
                  <a:lnTo>
                    <a:pt x="4544441" y="151765"/>
                  </a:lnTo>
                  <a:close/>
                  <a:moveTo>
                    <a:pt x="4544441" y="126365"/>
                  </a:moveTo>
                  <a:lnTo>
                    <a:pt x="4544441" y="113665"/>
                  </a:lnTo>
                  <a:lnTo>
                    <a:pt x="4544441" y="126365"/>
                  </a:lnTo>
                  <a:close/>
                  <a:moveTo>
                    <a:pt x="4544441" y="100965"/>
                  </a:moveTo>
                  <a:lnTo>
                    <a:pt x="4544441" y="88265"/>
                  </a:lnTo>
                  <a:lnTo>
                    <a:pt x="4544441" y="100965"/>
                  </a:lnTo>
                  <a:close/>
                  <a:moveTo>
                    <a:pt x="4544441" y="75565"/>
                  </a:moveTo>
                  <a:lnTo>
                    <a:pt x="4544441" y="62865"/>
                  </a:lnTo>
                  <a:lnTo>
                    <a:pt x="4544441" y="75565"/>
                  </a:lnTo>
                  <a:close/>
                  <a:moveTo>
                    <a:pt x="4544441" y="50165"/>
                  </a:moveTo>
                  <a:lnTo>
                    <a:pt x="4544441" y="37465"/>
                  </a:lnTo>
                  <a:lnTo>
                    <a:pt x="4544441" y="50165"/>
                  </a:lnTo>
                  <a:close/>
                  <a:moveTo>
                    <a:pt x="4544441" y="24765"/>
                  </a:moveTo>
                  <a:lnTo>
                    <a:pt x="4544441" y="12065"/>
                  </a:lnTo>
                  <a:lnTo>
                    <a:pt x="4544441" y="24765"/>
                  </a:lnTo>
                  <a:close/>
                  <a:moveTo>
                    <a:pt x="4538091" y="0"/>
                  </a:moveTo>
                  <a:lnTo>
                    <a:pt x="4550791" y="0"/>
                  </a:lnTo>
                  <a:lnTo>
                    <a:pt x="4550791" y="12700"/>
                  </a:lnTo>
                  <a:lnTo>
                    <a:pt x="4538091" y="12700"/>
                  </a:lnTo>
                  <a:close/>
                </a:path>
              </a:pathLst>
            </a:custGeom>
            <a:solidFill>
              <a:srgbClr val="FFFFFF"/>
            </a:solidFill>
          </p:spPr>
          <p:txBody>
            <a:bodyPr/>
            <a:lstStyle/>
            <a:p>
              <a:endParaRPr lang="pt-BR"/>
            </a:p>
          </p:txBody>
        </p:sp>
        <p:sp>
          <p:nvSpPr>
            <p:cNvPr id="56" name="TextBox 56"/>
            <p:cNvSpPr txBox="1"/>
            <p:nvPr/>
          </p:nvSpPr>
          <p:spPr>
            <a:xfrm>
              <a:off x="0" y="0"/>
              <a:ext cx="3695100" cy="9090300"/>
            </a:xfrm>
            <a:prstGeom prst="rect">
              <a:avLst/>
            </a:prstGeom>
          </p:spPr>
          <p:txBody>
            <a:bodyPr lIns="50800" tIns="50800" rIns="50800" bIns="50800" rtlCol="0" anchor="t"/>
            <a:lstStyle/>
            <a:p>
              <a:pPr algn="just">
                <a:lnSpc>
                  <a:spcPts val="1679"/>
                </a:lnSpc>
              </a:pPr>
              <a:r>
                <a:rPr lang="en-US" sz="1399" spc="-55">
                  <a:solidFill>
                    <a:srgbClr val="000000"/>
                  </a:solidFill>
                  <a:latin typeface="Open Sans"/>
                  <a:ea typeface="Open Sans"/>
                  <a:cs typeface="Open Sans"/>
                  <a:sym typeface="Open Sans"/>
                </a:rPr>
                <a:t>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a:t>
              </a:r>
            </a:p>
          </p:txBody>
        </p:sp>
      </p:grpSp>
      <p:grpSp>
        <p:nvGrpSpPr>
          <p:cNvPr id="57" name="Group 57"/>
          <p:cNvGrpSpPr/>
          <p:nvPr/>
        </p:nvGrpSpPr>
        <p:grpSpPr>
          <a:xfrm>
            <a:off x="720512" y="8944262"/>
            <a:ext cx="2876925" cy="1918125"/>
            <a:chOff x="0" y="0"/>
            <a:chExt cx="3835900" cy="2557500"/>
          </a:xfrm>
        </p:grpSpPr>
        <p:sp>
          <p:nvSpPr>
            <p:cNvPr id="58" name="Freeform 58"/>
            <p:cNvSpPr/>
            <p:nvPr/>
          </p:nvSpPr>
          <p:spPr>
            <a:xfrm>
              <a:off x="6350" y="6350"/>
              <a:ext cx="3823208" cy="2544826"/>
            </a:xfrm>
            <a:custGeom>
              <a:avLst/>
              <a:gdLst/>
              <a:ahLst/>
              <a:cxnLst/>
              <a:rect l="l" t="t" r="r" b="b"/>
              <a:pathLst>
                <a:path w="3823208" h="2544826">
                  <a:moveTo>
                    <a:pt x="0" y="0"/>
                  </a:moveTo>
                  <a:lnTo>
                    <a:pt x="3823208" y="0"/>
                  </a:lnTo>
                  <a:lnTo>
                    <a:pt x="3823208" y="2544826"/>
                  </a:lnTo>
                  <a:lnTo>
                    <a:pt x="0" y="2544826"/>
                  </a:lnTo>
                  <a:close/>
                </a:path>
              </a:pathLst>
            </a:custGeom>
            <a:solidFill>
              <a:srgbClr val="FFFFFF"/>
            </a:solidFill>
          </p:spPr>
          <p:txBody>
            <a:bodyPr/>
            <a:lstStyle/>
            <a:p>
              <a:endParaRPr lang="pt-BR"/>
            </a:p>
          </p:txBody>
        </p:sp>
        <p:sp>
          <p:nvSpPr>
            <p:cNvPr id="59" name="Freeform 59"/>
            <p:cNvSpPr/>
            <p:nvPr/>
          </p:nvSpPr>
          <p:spPr>
            <a:xfrm>
              <a:off x="-1257808" y="0"/>
              <a:ext cx="5093716" cy="2570226"/>
            </a:xfrm>
            <a:custGeom>
              <a:avLst/>
              <a:gdLst/>
              <a:ahLst/>
              <a:cxnLst/>
              <a:rect l="l" t="t" r="r" b="b"/>
              <a:pathLst>
                <a:path w="5093716" h="2570226">
                  <a:moveTo>
                    <a:pt x="1289558" y="0"/>
                  </a:moveTo>
                  <a:lnTo>
                    <a:pt x="1302258" y="0"/>
                  </a:lnTo>
                  <a:lnTo>
                    <a:pt x="1302258" y="12700"/>
                  </a:lnTo>
                  <a:lnTo>
                    <a:pt x="1289558" y="12700"/>
                  </a:lnTo>
                  <a:close/>
                  <a:moveTo>
                    <a:pt x="1314958" y="12700"/>
                  </a:moveTo>
                  <a:lnTo>
                    <a:pt x="1327658" y="12700"/>
                  </a:lnTo>
                  <a:lnTo>
                    <a:pt x="1314958" y="12700"/>
                  </a:lnTo>
                  <a:close/>
                  <a:moveTo>
                    <a:pt x="1340358" y="12700"/>
                  </a:moveTo>
                  <a:lnTo>
                    <a:pt x="1353058" y="12700"/>
                  </a:lnTo>
                  <a:lnTo>
                    <a:pt x="1340358" y="12700"/>
                  </a:lnTo>
                  <a:close/>
                  <a:moveTo>
                    <a:pt x="1365758" y="12700"/>
                  </a:moveTo>
                  <a:lnTo>
                    <a:pt x="1378458" y="12700"/>
                  </a:lnTo>
                  <a:lnTo>
                    <a:pt x="1365758" y="12700"/>
                  </a:lnTo>
                  <a:close/>
                  <a:moveTo>
                    <a:pt x="1391158" y="12700"/>
                  </a:moveTo>
                  <a:lnTo>
                    <a:pt x="1403858" y="12700"/>
                  </a:lnTo>
                  <a:lnTo>
                    <a:pt x="1391158" y="12700"/>
                  </a:lnTo>
                  <a:close/>
                  <a:moveTo>
                    <a:pt x="1416558" y="12700"/>
                  </a:moveTo>
                  <a:lnTo>
                    <a:pt x="1429258" y="12700"/>
                  </a:lnTo>
                  <a:lnTo>
                    <a:pt x="1416558" y="12700"/>
                  </a:lnTo>
                  <a:close/>
                  <a:moveTo>
                    <a:pt x="1441958" y="12700"/>
                  </a:moveTo>
                  <a:lnTo>
                    <a:pt x="1454658" y="12700"/>
                  </a:lnTo>
                  <a:lnTo>
                    <a:pt x="1441958" y="12700"/>
                  </a:lnTo>
                  <a:close/>
                  <a:moveTo>
                    <a:pt x="1467358" y="12700"/>
                  </a:moveTo>
                  <a:lnTo>
                    <a:pt x="1480058" y="12700"/>
                  </a:lnTo>
                  <a:lnTo>
                    <a:pt x="1467358" y="12700"/>
                  </a:lnTo>
                  <a:close/>
                  <a:moveTo>
                    <a:pt x="1492758" y="12700"/>
                  </a:moveTo>
                  <a:lnTo>
                    <a:pt x="1505458" y="12700"/>
                  </a:lnTo>
                  <a:lnTo>
                    <a:pt x="1492758" y="12700"/>
                  </a:lnTo>
                  <a:close/>
                  <a:moveTo>
                    <a:pt x="1518158" y="12700"/>
                  </a:moveTo>
                  <a:lnTo>
                    <a:pt x="1530858" y="12700"/>
                  </a:lnTo>
                  <a:lnTo>
                    <a:pt x="1518158" y="12700"/>
                  </a:lnTo>
                  <a:close/>
                  <a:moveTo>
                    <a:pt x="1543558" y="12700"/>
                  </a:moveTo>
                  <a:lnTo>
                    <a:pt x="1556258" y="12700"/>
                  </a:lnTo>
                  <a:lnTo>
                    <a:pt x="1543558" y="12700"/>
                  </a:lnTo>
                  <a:close/>
                  <a:moveTo>
                    <a:pt x="1568958" y="12700"/>
                  </a:moveTo>
                  <a:lnTo>
                    <a:pt x="1581658" y="12700"/>
                  </a:lnTo>
                  <a:lnTo>
                    <a:pt x="1568958" y="12700"/>
                  </a:lnTo>
                  <a:close/>
                  <a:moveTo>
                    <a:pt x="1594358" y="12700"/>
                  </a:moveTo>
                  <a:lnTo>
                    <a:pt x="1607058" y="12700"/>
                  </a:lnTo>
                  <a:lnTo>
                    <a:pt x="1594358" y="12700"/>
                  </a:lnTo>
                  <a:close/>
                  <a:moveTo>
                    <a:pt x="1619758" y="12700"/>
                  </a:moveTo>
                  <a:lnTo>
                    <a:pt x="1632458" y="12700"/>
                  </a:lnTo>
                  <a:lnTo>
                    <a:pt x="1619758" y="12700"/>
                  </a:lnTo>
                  <a:close/>
                  <a:moveTo>
                    <a:pt x="1645158" y="12700"/>
                  </a:moveTo>
                  <a:lnTo>
                    <a:pt x="1657858" y="12700"/>
                  </a:lnTo>
                  <a:lnTo>
                    <a:pt x="1645158" y="12700"/>
                  </a:lnTo>
                  <a:close/>
                  <a:moveTo>
                    <a:pt x="1670558" y="12700"/>
                  </a:moveTo>
                  <a:lnTo>
                    <a:pt x="1683258" y="12700"/>
                  </a:lnTo>
                  <a:lnTo>
                    <a:pt x="1670558" y="12700"/>
                  </a:lnTo>
                  <a:close/>
                  <a:moveTo>
                    <a:pt x="1695958" y="12700"/>
                  </a:moveTo>
                  <a:lnTo>
                    <a:pt x="1708658" y="12700"/>
                  </a:lnTo>
                  <a:lnTo>
                    <a:pt x="1695958" y="12700"/>
                  </a:lnTo>
                  <a:close/>
                  <a:moveTo>
                    <a:pt x="1721358" y="12700"/>
                  </a:moveTo>
                  <a:lnTo>
                    <a:pt x="1734058" y="12700"/>
                  </a:lnTo>
                  <a:lnTo>
                    <a:pt x="1721358" y="12700"/>
                  </a:lnTo>
                  <a:close/>
                  <a:moveTo>
                    <a:pt x="1746758" y="12700"/>
                  </a:moveTo>
                  <a:lnTo>
                    <a:pt x="1759458" y="12700"/>
                  </a:lnTo>
                  <a:lnTo>
                    <a:pt x="1746758" y="12700"/>
                  </a:lnTo>
                  <a:close/>
                  <a:moveTo>
                    <a:pt x="1772158" y="12700"/>
                  </a:moveTo>
                  <a:lnTo>
                    <a:pt x="1784858" y="12700"/>
                  </a:lnTo>
                  <a:lnTo>
                    <a:pt x="1772158" y="12700"/>
                  </a:lnTo>
                  <a:close/>
                  <a:moveTo>
                    <a:pt x="1797558" y="12700"/>
                  </a:moveTo>
                  <a:lnTo>
                    <a:pt x="1810258" y="12700"/>
                  </a:lnTo>
                  <a:lnTo>
                    <a:pt x="1797558" y="12700"/>
                  </a:lnTo>
                  <a:close/>
                  <a:moveTo>
                    <a:pt x="1822958" y="12700"/>
                  </a:moveTo>
                  <a:lnTo>
                    <a:pt x="1835658" y="12700"/>
                  </a:lnTo>
                  <a:lnTo>
                    <a:pt x="1822958" y="12700"/>
                  </a:lnTo>
                  <a:close/>
                  <a:moveTo>
                    <a:pt x="1848358" y="12700"/>
                  </a:moveTo>
                  <a:lnTo>
                    <a:pt x="1861058" y="12700"/>
                  </a:lnTo>
                  <a:lnTo>
                    <a:pt x="1848358" y="12700"/>
                  </a:lnTo>
                  <a:close/>
                  <a:moveTo>
                    <a:pt x="1873758" y="12700"/>
                  </a:moveTo>
                  <a:lnTo>
                    <a:pt x="1886458" y="12700"/>
                  </a:lnTo>
                  <a:lnTo>
                    <a:pt x="1873758" y="12700"/>
                  </a:lnTo>
                  <a:close/>
                  <a:moveTo>
                    <a:pt x="1899158" y="12700"/>
                  </a:moveTo>
                  <a:lnTo>
                    <a:pt x="1911858" y="12700"/>
                  </a:lnTo>
                  <a:lnTo>
                    <a:pt x="1899158" y="12700"/>
                  </a:lnTo>
                  <a:close/>
                  <a:moveTo>
                    <a:pt x="1924558" y="12700"/>
                  </a:moveTo>
                  <a:lnTo>
                    <a:pt x="1937258" y="12700"/>
                  </a:lnTo>
                  <a:lnTo>
                    <a:pt x="1924558" y="12700"/>
                  </a:lnTo>
                  <a:close/>
                  <a:moveTo>
                    <a:pt x="1949958" y="12700"/>
                  </a:moveTo>
                  <a:lnTo>
                    <a:pt x="1962658" y="12700"/>
                  </a:lnTo>
                  <a:lnTo>
                    <a:pt x="1949958" y="12700"/>
                  </a:lnTo>
                  <a:close/>
                  <a:moveTo>
                    <a:pt x="1975358" y="12700"/>
                  </a:moveTo>
                  <a:lnTo>
                    <a:pt x="1988058" y="12700"/>
                  </a:lnTo>
                  <a:lnTo>
                    <a:pt x="1975358" y="12700"/>
                  </a:lnTo>
                  <a:close/>
                  <a:moveTo>
                    <a:pt x="2000758" y="12700"/>
                  </a:moveTo>
                  <a:lnTo>
                    <a:pt x="2013458" y="12700"/>
                  </a:lnTo>
                  <a:lnTo>
                    <a:pt x="2000758" y="12700"/>
                  </a:lnTo>
                  <a:close/>
                  <a:moveTo>
                    <a:pt x="2026158" y="12700"/>
                  </a:moveTo>
                  <a:lnTo>
                    <a:pt x="2038858" y="12700"/>
                  </a:lnTo>
                  <a:lnTo>
                    <a:pt x="2026158" y="12700"/>
                  </a:lnTo>
                  <a:close/>
                  <a:moveTo>
                    <a:pt x="2051558" y="12700"/>
                  </a:moveTo>
                  <a:lnTo>
                    <a:pt x="2064258" y="12700"/>
                  </a:lnTo>
                  <a:lnTo>
                    <a:pt x="2051558" y="12700"/>
                  </a:lnTo>
                  <a:close/>
                  <a:moveTo>
                    <a:pt x="2076958" y="12700"/>
                  </a:moveTo>
                  <a:lnTo>
                    <a:pt x="2089658" y="12700"/>
                  </a:lnTo>
                  <a:lnTo>
                    <a:pt x="2076958" y="12700"/>
                  </a:lnTo>
                  <a:close/>
                  <a:moveTo>
                    <a:pt x="2102358" y="12700"/>
                  </a:moveTo>
                  <a:lnTo>
                    <a:pt x="2115058" y="12700"/>
                  </a:lnTo>
                  <a:lnTo>
                    <a:pt x="2102358" y="12700"/>
                  </a:lnTo>
                  <a:close/>
                  <a:moveTo>
                    <a:pt x="2127758" y="12700"/>
                  </a:moveTo>
                  <a:lnTo>
                    <a:pt x="2140458" y="12700"/>
                  </a:lnTo>
                  <a:lnTo>
                    <a:pt x="2127758" y="12700"/>
                  </a:lnTo>
                  <a:close/>
                  <a:moveTo>
                    <a:pt x="2153158" y="12700"/>
                  </a:moveTo>
                  <a:lnTo>
                    <a:pt x="2165858" y="12700"/>
                  </a:lnTo>
                  <a:lnTo>
                    <a:pt x="2153158" y="12700"/>
                  </a:lnTo>
                  <a:close/>
                  <a:moveTo>
                    <a:pt x="2178558" y="12700"/>
                  </a:moveTo>
                  <a:lnTo>
                    <a:pt x="2191258" y="12700"/>
                  </a:lnTo>
                  <a:lnTo>
                    <a:pt x="2178558" y="12700"/>
                  </a:lnTo>
                  <a:close/>
                  <a:moveTo>
                    <a:pt x="2203958" y="12700"/>
                  </a:moveTo>
                  <a:lnTo>
                    <a:pt x="2216658" y="12700"/>
                  </a:lnTo>
                  <a:lnTo>
                    <a:pt x="2203958" y="12700"/>
                  </a:lnTo>
                  <a:close/>
                  <a:moveTo>
                    <a:pt x="2229358" y="12700"/>
                  </a:moveTo>
                  <a:lnTo>
                    <a:pt x="2242058" y="12700"/>
                  </a:lnTo>
                  <a:lnTo>
                    <a:pt x="2229358" y="12700"/>
                  </a:lnTo>
                  <a:close/>
                  <a:moveTo>
                    <a:pt x="2254758" y="12700"/>
                  </a:moveTo>
                  <a:lnTo>
                    <a:pt x="2267458" y="12700"/>
                  </a:lnTo>
                  <a:lnTo>
                    <a:pt x="2254758" y="12700"/>
                  </a:lnTo>
                  <a:close/>
                  <a:moveTo>
                    <a:pt x="2280158" y="12700"/>
                  </a:moveTo>
                  <a:lnTo>
                    <a:pt x="2292858" y="12700"/>
                  </a:lnTo>
                  <a:lnTo>
                    <a:pt x="2280158" y="12700"/>
                  </a:lnTo>
                  <a:close/>
                  <a:moveTo>
                    <a:pt x="2305558" y="12700"/>
                  </a:moveTo>
                  <a:lnTo>
                    <a:pt x="2318258" y="12700"/>
                  </a:lnTo>
                  <a:lnTo>
                    <a:pt x="2305558" y="12700"/>
                  </a:lnTo>
                  <a:close/>
                  <a:moveTo>
                    <a:pt x="2330958" y="12700"/>
                  </a:moveTo>
                  <a:lnTo>
                    <a:pt x="2343658" y="12700"/>
                  </a:lnTo>
                  <a:lnTo>
                    <a:pt x="2330958" y="12700"/>
                  </a:lnTo>
                  <a:close/>
                  <a:moveTo>
                    <a:pt x="2356358" y="12700"/>
                  </a:moveTo>
                  <a:lnTo>
                    <a:pt x="2369058" y="12700"/>
                  </a:lnTo>
                  <a:lnTo>
                    <a:pt x="2356358" y="12700"/>
                  </a:lnTo>
                  <a:close/>
                  <a:moveTo>
                    <a:pt x="2381758" y="12700"/>
                  </a:moveTo>
                  <a:lnTo>
                    <a:pt x="2394458" y="12700"/>
                  </a:lnTo>
                  <a:lnTo>
                    <a:pt x="2381758" y="12700"/>
                  </a:lnTo>
                  <a:close/>
                  <a:moveTo>
                    <a:pt x="2407158" y="12700"/>
                  </a:moveTo>
                  <a:lnTo>
                    <a:pt x="2419858" y="12700"/>
                  </a:lnTo>
                  <a:lnTo>
                    <a:pt x="2407158" y="12700"/>
                  </a:lnTo>
                  <a:close/>
                  <a:moveTo>
                    <a:pt x="2432558" y="12700"/>
                  </a:moveTo>
                  <a:lnTo>
                    <a:pt x="2445258" y="12700"/>
                  </a:lnTo>
                  <a:lnTo>
                    <a:pt x="2432558" y="12700"/>
                  </a:lnTo>
                  <a:close/>
                  <a:moveTo>
                    <a:pt x="2457958" y="12700"/>
                  </a:moveTo>
                  <a:lnTo>
                    <a:pt x="2470658" y="12700"/>
                  </a:lnTo>
                  <a:lnTo>
                    <a:pt x="2457958" y="12700"/>
                  </a:lnTo>
                  <a:close/>
                  <a:moveTo>
                    <a:pt x="2483358" y="12700"/>
                  </a:moveTo>
                  <a:lnTo>
                    <a:pt x="2496058" y="12700"/>
                  </a:lnTo>
                  <a:lnTo>
                    <a:pt x="2483358" y="12700"/>
                  </a:lnTo>
                  <a:close/>
                  <a:moveTo>
                    <a:pt x="2508758" y="12700"/>
                  </a:moveTo>
                  <a:lnTo>
                    <a:pt x="2521458" y="12700"/>
                  </a:lnTo>
                  <a:lnTo>
                    <a:pt x="2508758" y="12700"/>
                  </a:lnTo>
                  <a:close/>
                  <a:moveTo>
                    <a:pt x="2534158" y="12700"/>
                  </a:moveTo>
                  <a:lnTo>
                    <a:pt x="2546858" y="12700"/>
                  </a:lnTo>
                  <a:lnTo>
                    <a:pt x="2534158" y="12700"/>
                  </a:lnTo>
                  <a:close/>
                  <a:moveTo>
                    <a:pt x="2559558" y="12700"/>
                  </a:moveTo>
                  <a:lnTo>
                    <a:pt x="2572258" y="12700"/>
                  </a:lnTo>
                  <a:lnTo>
                    <a:pt x="2559558" y="12700"/>
                  </a:lnTo>
                  <a:close/>
                  <a:moveTo>
                    <a:pt x="2584958" y="12700"/>
                  </a:moveTo>
                  <a:lnTo>
                    <a:pt x="2597658" y="12700"/>
                  </a:lnTo>
                  <a:lnTo>
                    <a:pt x="2584958" y="12700"/>
                  </a:lnTo>
                  <a:close/>
                  <a:moveTo>
                    <a:pt x="2610358" y="12700"/>
                  </a:moveTo>
                  <a:lnTo>
                    <a:pt x="2623058" y="12700"/>
                  </a:lnTo>
                  <a:lnTo>
                    <a:pt x="2610358" y="12700"/>
                  </a:lnTo>
                  <a:close/>
                  <a:moveTo>
                    <a:pt x="2635758" y="12700"/>
                  </a:moveTo>
                  <a:lnTo>
                    <a:pt x="2648458" y="12700"/>
                  </a:lnTo>
                  <a:lnTo>
                    <a:pt x="2635758" y="12700"/>
                  </a:lnTo>
                  <a:close/>
                  <a:moveTo>
                    <a:pt x="2661158" y="12700"/>
                  </a:moveTo>
                  <a:lnTo>
                    <a:pt x="2673858" y="12700"/>
                  </a:lnTo>
                  <a:lnTo>
                    <a:pt x="2661158" y="12700"/>
                  </a:lnTo>
                  <a:close/>
                  <a:moveTo>
                    <a:pt x="2686558" y="12700"/>
                  </a:moveTo>
                  <a:lnTo>
                    <a:pt x="2699258" y="12700"/>
                  </a:lnTo>
                  <a:lnTo>
                    <a:pt x="2686558" y="12700"/>
                  </a:lnTo>
                  <a:close/>
                  <a:moveTo>
                    <a:pt x="2711958" y="12700"/>
                  </a:moveTo>
                  <a:lnTo>
                    <a:pt x="2724658" y="12700"/>
                  </a:lnTo>
                  <a:lnTo>
                    <a:pt x="2711958" y="12700"/>
                  </a:lnTo>
                  <a:close/>
                  <a:moveTo>
                    <a:pt x="2737358" y="12700"/>
                  </a:moveTo>
                  <a:lnTo>
                    <a:pt x="2750058" y="12700"/>
                  </a:lnTo>
                  <a:lnTo>
                    <a:pt x="2737358" y="12700"/>
                  </a:lnTo>
                  <a:close/>
                  <a:moveTo>
                    <a:pt x="2762758" y="12700"/>
                  </a:moveTo>
                  <a:lnTo>
                    <a:pt x="2775458" y="12700"/>
                  </a:lnTo>
                  <a:lnTo>
                    <a:pt x="2762758" y="12700"/>
                  </a:lnTo>
                  <a:close/>
                  <a:moveTo>
                    <a:pt x="2788158" y="12700"/>
                  </a:moveTo>
                  <a:lnTo>
                    <a:pt x="2800858" y="12700"/>
                  </a:lnTo>
                  <a:lnTo>
                    <a:pt x="2788158" y="12700"/>
                  </a:lnTo>
                  <a:close/>
                  <a:moveTo>
                    <a:pt x="2813558" y="12700"/>
                  </a:moveTo>
                  <a:lnTo>
                    <a:pt x="2826258" y="12700"/>
                  </a:lnTo>
                  <a:lnTo>
                    <a:pt x="2813558" y="12700"/>
                  </a:lnTo>
                  <a:close/>
                  <a:moveTo>
                    <a:pt x="2838958" y="12700"/>
                  </a:moveTo>
                  <a:lnTo>
                    <a:pt x="2851658" y="12700"/>
                  </a:lnTo>
                  <a:lnTo>
                    <a:pt x="2838958" y="12700"/>
                  </a:lnTo>
                  <a:close/>
                  <a:moveTo>
                    <a:pt x="2864358" y="12700"/>
                  </a:moveTo>
                  <a:lnTo>
                    <a:pt x="2877058" y="12700"/>
                  </a:lnTo>
                  <a:lnTo>
                    <a:pt x="2864358" y="12700"/>
                  </a:lnTo>
                  <a:close/>
                  <a:moveTo>
                    <a:pt x="2889758" y="12700"/>
                  </a:moveTo>
                  <a:lnTo>
                    <a:pt x="2902458" y="12700"/>
                  </a:lnTo>
                  <a:lnTo>
                    <a:pt x="2889758" y="12700"/>
                  </a:lnTo>
                  <a:close/>
                  <a:moveTo>
                    <a:pt x="2915158" y="12700"/>
                  </a:moveTo>
                  <a:lnTo>
                    <a:pt x="2927858" y="12700"/>
                  </a:lnTo>
                  <a:lnTo>
                    <a:pt x="2915158" y="12700"/>
                  </a:lnTo>
                  <a:close/>
                  <a:moveTo>
                    <a:pt x="2940558" y="12700"/>
                  </a:moveTo>
                  <a:lnTo>
                    <a:pt x="2953258" y="12700"/>
                  </a:lnTo>
                  <a:lnTo>
                    <a:pt x="2940558" y="12700"/>
                  </a:lnTo>
                  <a:close/>
                  <a:moveTo>
                    <a:pt x="2965958" y="12700"/>
                  </a:moveTo>
                  <a:lnTo>
                    <a:pt x="2978658" y="12700"/>
                  </a:lnTo>
                  <a:lnTo>
                    <a:pt x="2965958" y="12700"/>
                  </a:lnTo>
                  <a:close/>
                  <a:moveTo>
                    <a:pt x="2991358" y="12700"/>
                  </a:moveTo>
                  <a:lnTo>
                    <a:pt x="3004058" y="12700"/>
                  </a:lnTo>
                  <a:lnTo>
                    <a:pt x="2991358" y="12700"/>
                  </a:lnTo>
                  <a:close/>
                  <a:moveTo>
                    <a:pt x="3016758" y="12700"/>
                  </a:moveTo>
                  <a:lnTo>
                    <a:pt x="3029458" y="12700"/>
                  </a:lnTo>
                  <a:lnTo>
                    <a:pt x="3016758" y="12700"/>
                  </a:lnTo>
                  <a:close/>
                  <a:moveTo>
                    <a:pt x="3042158" y="12700"/>
                  </a:moveTo>
                  <a:lnTo>
                    <a:pt x="3054858" y="12700"/>
                  </a:lnTo>
                  <a:lnTo>
                    <a:pt x="3042158" y="12700"/>
                  </a:lnTo>
                  <a:close/>
                  <a:moveTo>
                    <a:pt x="3067558" y="12700"/>
                  </a:moveTo>
                  <a:lnTo>
                    <a:pt x="3080258" y="12700"/>
                  </a:lnTo>
                  <a:lnTo>
                    <a:pt x="3067558" y="12700"/>
                  </a:lnTo>
                  <a:close/>
                  <a:moveTo>
                    <a:pt x="3092958" y="12700"/>
                  </a:moveTo>
                  <a:lnTo>
                    <a:pt x="3105658" y="12700"/>
                  </a:lnTo>
                  <a:lnTo>
                    <a:pt x="3092958" y="12700"/>
                  </a:lnTo>
                  <a:close/>
                  <a:moveTo>
                    <a:pt x="3118358" y="12700"/>
                  </a:moveTo>
                  <a:lnTo>
                    <a:pt x="3131058" y="12700"/>
                  </a:lnTo>
                  <a:lnTo>
                    <a:pt x="3118358" y="12700"/>
                  </a:lnTo>
                  <a:close/>
                  <a:moveTo>
                    <a:pt x="3143758" y="12700"/>
                  </a:moveTo>
                  <a:lnTo>
                    <a:pt x="3156458" y="12700"/>
                  </a:lnTo>
                  <a:lnTo>
                    <a:pt x="3143758" y="12700"/>
                  </a:lnTo>
                  <a:close/>
                  <a:moveTo>
                    <a:pt x="3169158" y="12700"/>
                  </a:moveTo>
                  <a:lnTo>
                    <a:pt x="3181858" y="12700"/>
                  </a:lnTo>
                  <a:lnTo>
                    <a:pt x="3169158" y="12700"/>
                  </a:lnTo>
                  <a:close/>
                  <a:moveTo>
                    <a:pt x="3194558" y="12700"/>
                  </a:moveTo>
                  <a:lnTo>
                    <a:pt x="3207258" y="12700"/>
                  </a:lnTo>
                  <a:lnTo>
                    <a:pt x="3194558" y="12700"/>
                  </a:lnTo>
                  <a:close/>
                  <a:moveTo>
                    <a:pt x="3219958" y="12700"/>
                  </a:moveTo>
                  <a:lnTo>
                    <a:pt x="3232658" y="12700"/>
                  </a:lnTo>
                  <a:lnTo>
                    <a:pt x="3219958" y="12700"/>
                  </a:lnTo>
                  <a:close/>
                  <a:moveTo>
                    <a:pt x="3245358" y="12700"/>
                  </a:moveTo>
                  <a:lnTo>
                    <a:pt x="3258058" y="12700"/>
                  </a:lnTo>
                  <a:lnTo>
                    <a:pt x="3245358" y="12700"/>
                  </a:lnTo>
                  <a:close/>
                  <a:moveTo>
                    <a:pt x="3270758" y="12700"/>
                  </a:moveTo>
                  <a:lnTo>
                    <a:pt x="3283458" y="12700"/>
                  </a:lnTo>
                  <a:lnTo>
                    <a:pt x="3270758" y="12700"/>
                  </a:lnTo>
                  <a:close/>
                  <a:moveTo>
                    <a:pt x="3296158" y="12700"/>
                  </a:moveTo>
                  <a:lnTo>
                    <a:pt x="3308858" y="12700"/>
                  </a:lnTo>
                  <a:lnTo>
                    <a:pt x="3296158" y="12700"/>
                  </a:lnTo>
                  <a:close/>
                  <a:moveTo>
                    <a:pt x="3321558" y="12700"/>
                  </a:moveTo>
                  <a:lnTo>
                    <a:pt x="3334258" y="12700"/>
                  </a:lnTo>
                  <a:lnTo>
                    <a:pt x="3321558" y="12700"/>
                  </a:lnTo>
                  <a:close/>
                  <a:moveTo>
                    <a:pt x="3346958" y="12700"/>
                  </a:moveTo>
                  <a:lnTo>
                    <a:pt x="3359658" y="12700"/>
                  </a:lnTo>
                  <a:lnTo>
                    <a:pt x="3346958" y="12700"/>
                  </a:lnTo>
                  <a:close/>
                  <a:moveTo>
                    <a:pt x="3372358" y="12700"/>
                  </a:moveTo>
                  <a:lnTo>
                    <a:pt x="3385058" y="12700"/>
                  </a:lnTo>
                  <a:lnTo>
                    <a:pt x="3372358" y="12700"/>
                  </a:lnTo>
                  <a:close/>
                  <a:moveTo>
                    <a:pt x="3397758" y="12700"/>
                  </a:moveTo>
                  <a:lnTo>
                    <a:pt x="3410458" y="12700"/>
                  </a:lnTo>
                  <a:lnTo>
                    <a:pt x="3397758" y="12700"/>
                  </a:lnTo>
                  <a:close/>
                  <a:moveTo>
                    <a:pt x="3423158" y="12700"/>
                  </a:moveTo>
                  <a:lnTo>
                    <a:pt x="3435858" y="12700"/>
                  </a:lnTo>
                  <a:lnTo>
                    <a:pt x="3423158" y="12700"/>
                  </a:lnTo>
                  <a:close/>
                  <a:moveTo>
                    <a:pt x="3448558" y="12700"/>
                  </a:moveTo>
                  <a:lnTo>
                    <a:pt x="3461258" y="12700"/>
                  </a:lnTo>
                  <a:lnTo>
                    <a:pt x="3448558" y="12700"/>
                  </a:lnTo>
                  <a:close/>
                  <a:moveTo>
                    <a:pt x="3473958" y="12700"/>
                  </a:moveTo>
                  <a:lnTo>
                    <a:pt x="3486658" y="12700"/>
                  </a:lnTo>
                  <a:lnTo>
                    <a:pt x="3473958" y="12700"/>
                  </a:lnTo>
                  <a:close/>
                  <a:moveTo>
                    <a:pt x="3499358" y="12700"/>
                  </a:moveTo>
                  <a:lnTo>
                    <a:pt x="3512058" y="12700"/>
                  </a:lnTo>
                  <a:lnTo>
                    <a:pt x="3499358" y="12700"/>
                  </a:lnTo>
                  <a:close/>
                  <a:moveTo>
                    <a:pt x="3524758" y="12700"/>
                  </a:moveTo>
                  <a:lnTo>
                    <a:pt x="3537458" y="12700"/>
                  </a:lnTo>
                  <a:lnTo>
                    <a:pt x="3524758" y="12700"/>
                  </a:lnTo>
                  <a:close/>
                  <a:moveTo>
                    <a:pt x="3550158" y="12700"/>
                  </a:moveTo>
                  <a:lnTo>
                    <a:pt x="3562858" y="12700"/>
                  </a:lnTo>
                  <a:lnTo>
                    <a:pt x="3550158" y="12700"/>
                  </a:lnTo>
                  <a:close/>
                  <a:moveTo>
                    <a:pt x="3575558" y="12700"/>
                  </a:moveTo>
                  <a:lnTo>
                    <a:pt x="3588258" y="12700"/>
                  </a:lnTo>
                  <a:lnTo>
                    <a:pt x="3575558" y="12700"/>
                  </a:lnTo>
                  <a:close/>
                  <a:moveTo>
                    <a:pt x="3600958" y="12700"/>
                  </a:moveTo>
                  <a:lnTo>
                    <a:pt x="3613658" y="12700"/>
                  </a:lnTo>
                  <a:lnTo>
                    <a:pt x="3600958" y="12700"/>
                  </a:lnTo>
                  <a:close/>
                  <a:moveTo>
                    <a:pt x="3626358" y="12700"/>
                  </a:moveTo>
                  <a:lnTo>
                    <a:pt x="3639058" y="12700"/>
                  </a:lnTo>
                  <a:lnTo>
                    <a:pt x="3626358" y="12700"/>
                  </a:lnTo>
                  <a:close/>
                  <a:moveTo>
                    <a:pt x="3651758" y="12700"/>
                  </a:moveTo>
                  <a:lnTo>
                    <a:pt x="3664458" y="12700"/>
                  </a:lnTo>
                  <a:lnTo>
                    <a:pt x="3651758" y="12700"/>
                  </a:lnTo>
                  <a:close/>
                  <a:moveTo>
                    <a:pt x="3677158" y="12700"/>
                  </a:moveTo>
                  <a:lnTo>
                    <a:pt x="3689858" y="12700"/>
                  </a:lnTo>
                  <a:lnTo>
                    <a:pt x="3677158" y="12700"/>
                  </a:lnTo>
                  <a:close/>
                  <a:moveTo>
                    <a:pt x="3702558" y="12700"/>
                  </a:moveTo>
                  <a:lnTo>
                    <a:pt x="3715258" y="12700"/>
                  </a:lnTo>
                  <a:lnTo>
                    <a:pt x="3702558" y="12700"/>
                  </a:lnTo>
                  <a:close/>
                  <a:moveTo>
                    <a:pt x="3727958" y="12700"/>
                  </a:moveTo>
                  <a:lnTo>
                    <a:pt x="3740658" y="12700"/>
                  </a:lnTo>
                  <a:lnTo>
                    <a:pt x="3727958" y="12700"/>
                  </a:lnTo>
                  <a:close/>
                  <a:moveTo>
                    <a:pt x="3753358" y="12700"/>
                  </a:moveTo>
                  <a:lnTo>
                    <a:pt x="3766058" y="12700"/>
                  </a:lnTo>
                  <a:lnTo>
                    <a:pt x="3753358" y="12700"/>
                  </a:lnTo>
                  <a:close/>
                  <a:moveTo>
                    <a:pt x="3778758" y="12700"/>
                  </a:moveTo>
                  <a:lnTo>
                    <a:pt x="3791458" y="12700"/>
                  </a:lnTo>
                  <a:lnTo>
                    <a:pt x="3778758" y="12700"/>
                  </a:lnTo>
                  <a:close/>
                  <a:moveTo>
                    <a:pt x="3804158" y="12700"/>
                  </a:moveTo>
                  <a:lnTo>
                    <a:pt x="3816858" y="12700"/>
                  </a:lnTo>
                  <a:lnTo>
                    <a:pt x="3804158" y="12700"/>
                  </a:lnTo>
                  <a:close/>
                  <a:moveTo>
                    <a:pt x="3829558" y="12700"/>
                  </a:moveTo>
                  <a:lnTo>
                    <a:pt x="3842258" y="12700"/>
                  </a:lnTo>
                  <a:lnTo>
                    <a:pt x="3829558" y="12700"/>
                  </a:lnTo>
                  <a:close/>
                  <a:moveTo>
                    <a:pt x="3854958" y="12700"/>
                  </a:moveTo>
                  <a:lnTo>
                    <a:pt x="3867658" y="12700"/>
                  </a:lnTo>
                  <a:lnTo>
                    <a:pt x="3854958" y="12700"/>
                  </a:lnTo>
                  <a:close/>
                  <a:moveTo>
                    <a:pt x="3880358" y="12700"/>
                  </a:moveTo>
                  <a:lnTo>
                    <a:pt x="3893058" y="12700"/>
                  </a:lnTo>
                  <a:lnTo>
                    <a:pt x="3880358" y="12700"/>
                  </a:lnTo>
                  <a:close/>
                  <a:moveTo>
                    <a:pt x="3905758" y="12700"/>
                  </a:moveTo>
                  <a:lnTo>
                    <a:pt x="3918458" y="12700"/>
                  </a:lnTo>
                  <a:lnTo>
                    <a:pt x="3905758" y="12700"/>
                  </a:lnTo>
                  <a:close/>
                  <a:moveTo>
                    <a:pt x="3931158" y="12700"/>
                  </a:moveTo>
                  <a:lnTo>
                    <a:pt x="3943858" y="12700"/>
                  </a:lnTo>
                  <a:lnTo>
                    <a:pt x="3931158" y="12700"/>
                  </a:lnTo>
                  <a:close/>
                  <a:moveTo>
                    <a:pt x="3956558" y="12700"/>
                  </a:moveTo>
                  <a:lnTo>
                    <a:pt x="3969258" y="12700"/>
                  </a:lnTo>
                  <a:lnTo>
                    <a:pt x="3956558" y="12700"/>
                  </a:lnTo>
                  <a:close/>
                  <a:moveTo>
                    <a:pt x="3981958" y="12700"/>
                  </a:moveTo>
                  <a:lnTo>
                    <a:pt x="3994658" y="12700"/>
                  </a:lnTo>
                  <a:lnTo>
                    <a:pt x="3981958" y="12700"/>
                  </a:lnTo>
                  <a:close/>
                  <a:moveTo>
                    <a:pt x="4007358" y="12700"/>
                  </a:moveTo>
                  <a:lnTo>
                    <a:pt x="4020058" y="12700"/>
                  </a:lnTo>
                  <a:lnTo>
                    <a:pt x="4007358" y="12700"/>
                  </a:lnTo>
                  <a:close/>
                  <a:moveTo>
                    <a:pt x="4032758" y="12700"/>
                  </a:moveTo>
                  <a:lnTo>
                    <a:pt x="4045458" y="12700"/>
                  </a:lnTo>
                  <a:lnTo>
                    <a:pt x="4032758" y="12700"/>
                  </a:lnTo>
                  <a:close/>
                  <a:moveTo>
                    <a:pt x="4058158" y="12700"/>
                  </a:moveTo>
                  <a:lnTo>
                    <a:pt x="4070858" y="12700"/>
                  </a:lnTo>
                  <a:lnTo>
                    <a:pt x="4058158" y="12700"/>
                  </a:lnTo>
                  <a:close/>
                  <a:moveTo>
                    <a:pt x="4083558" y="12700"/>
                  </a:moveTo>
                  <a:lnTo>
                    <a:pt x="4096258" y="12700"/>
                  </a:lnTo>
                  <a:lnTo>
                    <a:pt x="4083558" y="12700"/>
                  </a:lnTo>
                  <a:close/>
                  <a:moveTo>
                    <a:pt x="4108958" y="12700"/>
                  </a:moveTo>
                  <a:lnTo>
                    <a:pt x="4121658" y="12700"/>
                  </a:lnTo>
                  <a:lnTo>
                    <a:pt x="4108958" y="12700"/>
                  </a:lnTo>
                  <a:close/>
                  <a:moveTo>
                    <a:pt x="4134358" y="12700"/>
                  </a:moveTo>
                  <a:lnTo>
                    <a:pt x="4147058" y="12700"/>
                  </a:lnTo>
                  <a:lnTo>
                    <a:pt x="4134358" y="12700"/>
                  </a:lnTo>
                  <a:close/>
                  <a:moveTo>
                    <a:pt x="4159758" y="12700"/>
                  </a:moveTo>
                  <a:lnTo>
                    <a:pt x="4172458" y="12700"/>
                  </a:lnTo>
                  <a:lnTo>
                    <a:pt x="4159758" y="12700"/>
                  </a:lnTo>
                  <a:close/>
                  <a:moveTo>
                    <a:pt x="4185158" y="12700"/>
                  </a:moveTo>
                  <a:lnTo>
                    <a:pt x="4197858" y="12700"/>
                  </a:lnTo>
                  <a:lnTo>
                    <a:pt x="4185158" y="12700"/>
                  </a:lnTo>
                  <a:close/>
                  <a:moveTo>
                    <a:pt x="4210558" y="12700"/>
                  </a:moveTo>
                  <a:lnTo>
                    <a:pt x="4223258" y="12700"/>
                  </a:lnTo>
                  <a:lnTo>
                    <a:pt x="4210558" y="12700"/>
                  </a:lnTo>
                  <a:close/>
                  <a:moveTo>
                    <a:pt x="4235958" y="12700"/>
                  </a:moveTo>
                  <a:lnTo>
                    <a:pt x="4248658" y="12700"/>
                  </a:lnTo>
                  <a:lnTo>
                    <a:pt x="4235958" y="12700"/>
                  </a:lnTo>
                  <a:close/>
                  <a:moveTo>
                    <a:pt x="4261358" y="12700"/>
                  </a:moveTo>
                  <a:lnTo>
                    <a:pt x="4274058" y="12700"/>
                  </a:lnTo>
                  <a:lnTo>
                    <a:pt x="4261358" y="12700"/>
                  </a:lnTo>
                  <a:close/>
                  <a:moveTo>
                    <a:pt x="4286758" y="12700"/>
                  </a:moveTo>
                  <a:lnTo>
                    <a:pt x="4299458" y="12700"/>
                  </a:lnTo>
                  <a:lnTo>
                    <a:pt x="4286758" y="12700"/>
                  </a:lnTo>
                  <a:close/>
                  <a:moveTo>
                    <a:pt x="4312158" y="12700"/>
                  </a:moveTo>
                  <a:lnTo>
                    <a:pt x="4324858" y="12700"/>
                  </a:lnTo>
                  <a:lnTo>
                    <a:pt x="4312158" y="12700"/>
                  </a:lnTo>
                  <a:close/>
                  <a:moveTo>
                    <a:pt x="4337558" y="12700"/>
                  </a:moveTo>
                  <a:lnTo>
                    <a:pt x="4350258" y="12700"/>
                  </a:lnTo>
                  <a:lnTo>
                    <a:pt x="4337558" y="12700"/>
                  </a:lnTo>
                  <a:close/>
                  <a:moveTo>
                    <a:pt x="4362958" y="12700"/>
                  </a:moveTo>
                  <a:lnTo>
                    <a:pt x="4375658" y="12700"/>
                  </a:lnTo>
                  <a:lnTo>
                    <a:pt x="4362958" y="12700"/>
                  </a:lnTo>
                  <a:close/>
                  <a:moveTo>
                    <a:pt x="4388358" y="12700"/>
                  </a:moveTo>
                  <a:lnTo>
                    <a:pt x="4401058" y="12700"/>
                  </a:lnTo>
                  <a:lnTo>
                    <a:pt x="4388358" y="12700"/>
                  </a:lnTo>
                  <a:close/>
                  <a:moveTo>
                    <a:pt x="4413758" y="12700"/>
                  </a:moveTo>
                  <a:lnTo>
                    <a:pt x="4426458" y="12700"/>
                  </a:lnTo>
                  <a:lnTo>
                    <a:pt x="4413758" y="12700"/>
                  </a:lnTo>
                  <a:close/>
                  <a:moveTo>
                    <a:pt x="4439158" y="12700"/>
                  </a:moveTo>
                  <a:lnTo>
                    <a:pt x="4451858" y="12700"/>
                  </a:lnTo>
                  <a:lnTo>
                    <a:pt x="4439158" y="12700"/>
                  </a:lnTo>
                  <a:close/>
                  <a:moveTo>
                    <a:pt x="4464558" y="12700"/>
                  </a:moveTo>
                  <a:lnTo>
                    <a:pt x="4477258" y="12700"/>
                  </a:lnTo>
                  <a:lnTo>
                    <a:pt x="4464558" y="12700"/>
                  </a:lnTo>
                  <a:close/>
                  <a:moveTo>
                    <a:pt x="4489958" y="12700"/>
                  </a:moveTo>
                  <a:lnTo>
                    <a:pt x="4502658" y="12700"/>
                  </a:lnTo>
                  <a:lnTo>
                    <a:pt x="4489958" y="12700"/>
                  </a:lnTo>
                  <a:close/>
                  <a:moveTo>
                    <a:pt x="4515358" y="12700"/>
                  </a:moveTo>
                  <a:lnTo>
                    <a:pt x="4528058" y="12700"/>
                  </a:lnTo>
                  <a:lnTo>
                    <a:pt x="4515358" y="12700"/>
                  </a:lnTo>
                  <a:close/>
                  <a:moveTo>
                    <a:pt x="4540758" y="12700"/>
                  </a:moveTo>
                  <a:lnTo>
                    <a:pt x="4553458" y="12700"/>
                  </a:lnTo>
                  <a:lnTo>
                    <a:pt x="4540758" y="12700"/>
                  </a:lnTo>
                  <a:close/>
                  <a:moveTo>
                    <a:pt x="4566158" y="12700"/>
                  </a:moveTo>
                  <a:lnTo>
                    <a:pt x="4578858" y="12700"/>
                  </a:lnTo>
                  <a:lnTo>
                    <a:pt x="4566158" y="12700"/>
                  </a:lnTo>
                  <a:close/>
                  <a:moveTo>
                    <a:pt x="4591558" y="12700"/>
                  </a:moveTo>
                  <a:lnTo>
                    <a:pt x="4604258" y="12700"/>
                  </a:lnTo>
                  <a:lnTo>
                    <a:pt x="4591558" y="12700"/>
                  </a:lnTo>
                  <a:close/>
                  <a:moveTo>
                    <a:pt x="4616958" y="12700"/>
                  </a:moveTo>
                  <a:lnTo>
                    <a:pt x="4629658" y="12700"/>
                  </a:lnTo>
                  <a:lnTo>
                    <a:pt x="4616958" y="12700"/>
                  </a:lnTo>
                  <a:close/>
                  <a:moveTo>
                    <a:pt x="4642358" y="12700"/>
                  </a:moveTo>
                  <a:lnTo>
                    <a:pt x="4655058" y="12700"/>
                  </a:lnTo>
                  <a:lnTo>
                    <a:pt x="4642358" y="12700"/>
                  </a:lnTo>
                  <a:close/>
                  <a:moveTo>
                    <a:pt x="4667758" y="12700"/>
                  </a:moveTo>
                  <a:lnTo>
                    <a:pt x="4680458" y="12700"/>
                  </a:lnTo>
                  <a:lnTo>
                    <a:pt x="4667758" y="12700"/>
                  </a:lnTo>
                  <a:close/>
                  <a:moveTo>
                    <a:pt x="4693158" y="12700"/>
                  </a:moveTo>
                  <a:lnTo>
                    <a:pt x="4705858" y="12700"/>
                  </a:lnTo>
                  <a:lnTo>
                    <a:pt x="4693158" y="12700"/>
                  </a:lnTo>
                  <a:close/>
                  <a:moveTo>
                    <a:pt x="4718558" y="12700"/>
                  </a:moveTo>
                  <a:lnTo>
                    <a:pt x="4731258" y="12700"/>
                  </a:lnTo>
                  <a:lnTo>
                    <a:pt x="4718558" y="12700"/>
                  </a:lnTo>
                  <a:close/>
                  <a:moveTo>
                    <a:pt x="4743958" y="12700"/>
                  </a:moveTo>
                  <a:lnTo>
                    <a:pt x="4756658" y="12700"/>
                  </a:lnTo>
                  <a:lnTo>
                    <a:pt x="4743958" y="12700"/>
                  </a:lnTo>
                  <a:close/>
                  <a:moveTo>
                    <a:pt x="4769358" y="12700"/>
                  </a:moveTo>
                  <a:lnTo>
                    <a:pt x="4782058" y="12700"/>
                  </a:lnTo>
                  <a:lnTo>
                    <a:pt x="4769358" y="12700"/>
                  </a:lnTo>
                  <a:close/>
                  <a:moveTo>
                    <a:pt x="4794758" y="12700"/>
                  </a:moveTo>
                  <a:lnTo>
                    <a:pt x="4807458" y="12700"/>
                  </a:lnTo>
                  <a:lnTo>
                    <a:pt x="4794758" y="12700"/>
                  </a:lnTo>
                  <a:close/>
                  <a:moveTo>
                    <a:pt x="4820158" y="12700"/>
                  </a:moveTo>
                  <a:lnTo>
                    <a:pt x="4832858" y="12700"/>
                  </a:lnTo>
                  <a:lnTo>
                    <a:pt x="4820158" y="12700"/>
                  </a:lnTo>
                  <a:close/>
                  <a:moveTo>
                    <a:pt x="4845558" y="12700"/>
                  </a:moveTo>
                  <a:lnTo>
                    <a:pt x="4858258" y="12700"/>
                  </a:lnTo>
                  <a:lnTo>
                    <a:pt x="4845558" y="12700"/>
                  </a:lnTo>
                  <a:close/>
                  <a:moveTo>
                    <a:pt x="4870958" y="12700"/>
                  </a:moveTo>
                  <a:lnTo>
                    <a:pt x="4883658" y="12700"/>
                  </a:lnTo>
                  <a:lnTo>
                    <a:pt x="4870958" y="12700"/>
                  </a:lnTo>
                  <a:close/>
                  <a:moveTo>
                    <a:pt x="4896358" y="12700"/>
                  </a:moveTo>
                  <a:lnTo>
                    <a:pt x="4909058" y="12700"/>
                  </a:lnTo>
                  <a:lnTo>
                    <a:pt x="4896358" y="12700"/>
                  </a:lnTo>
                  <a:close/>
                  <a:moveTo>
                    <a:pt x="4921758" y="12700"/>
                  </a:moveTo>
                  <a:lnTo>
                    <a:pt x="4934458" y="12700"/>
                  </a:lnTo>
                  <a:lnTo>
                    <a:pt x="4921758" y="12700"/>
                  </a:lnTo>
                  <a:close/>
                  <a:moveTo>
                    <a:pt x="4947158" y="12700"/>
                  </a:moveTo>
                  <a:lnTo>
                    <a:pt x="4959858" y="12700"/>
                  </a:lnTo>
                  <a:lnTo>
                    <a:pt x="4947158" y="12700"/>
                  </a:lnTo>
                  <a:close/>
                  <a:moveTo>
                    <a:pt x="4972558" y="12700"/>
                  </a:moveTo>
                  <a:lnTo>
                    <a:pt x="4985258" y="12700"/>
                  </a:lnTo>
                  <a:lnTo>
                    <a:pt x="4972558" y="12700"/>
                  </a:lnTo>
                  <a:close/>
                  <a:moveTo>
                    <a:pt x="4997958" y="12700"/>
                  </a:moveTo>
                  <a:lnTo>
                    <a:pt x="5010658" y="12700"/>
                  </a:lnTo>
                  <a:lnTo>
                    <a:pt x="4997958" y="12700"/>
                  </a:lnTo>
                  <a:close/>
                  <a:moveTo>
                    <a:pt x="5023358" y="12700"/>
                  </a:moveTo>
                  <a:lnTo>
                    <a:pt x="5036058" y="12700"/>
                  </a:lnTo>
                  <a:lnTo>
                    <a:pt x="5023358" y="12700"/>
                  </a:lnTo>
                  <a:close/>
                  <a:moveTo>
                    <a:pt x="5048758" y="12700"/>
                  </a:moveTo>
                  <a:lnTo>
                    <a:pt x="5061458" y="12700"/>
                  </a:lnTo>
                  <a:lnTo>
                    <a:pt x="5048758" y="12700"/>
                  </a:lnTo>
                  <a:close/>
                  <a:moveTo>
                    <a:pt x="5074158" y="12700"/>
                  </a:moveTo>
                  <a:lnTo>
                    <a:pt x="5086858" y="12700"/>
                  </a:lnTo>
                  <a:lnTo>
                    <a:pt x="5074158" y="12700"/>
                  </a:lnTo>
                  <a:close/>
                  <a:moveTo>
                    <a:pt x="5093716" y="31242"/>
                  </a:moveTo>
                  <a:lnTo>
                    <a:pt x="5093716" y="43942"/>
                  </a:lnTo>
                  <a:lnTo>
                    <a:pt x="5081016" y="43942"/>
                  </a:lnTo>
                  <a:lnTo>
                    <a:pt x="5081016" y="31242"/>
                  </a:lnTo>
                  <a:close/>
                  <a:moveTo>
                    <a:pt x="5081016" y="56642"/>
                  </a:moveTo>
                  <a:lnTo>
                    <a:pt x="5081016" y="69342"/>
                  </a:lnTo>
                  <a:lnTo>
                    <a:pt x="5068316" y="69342"/>
                  </a:lnTo>
                  <a:lnTo>
                    <a:pt x="5068316" y="56642"/>
                  </a:lnTo>
                  <a:close/>
                  <a:moveTo>
                    <a:pt x="5068316" y="82042"/>
                  </a:moveTo>
                  <a:lnTo>
                    <a:pt x="5068316" y="94742"/>
                  </a:lnTo>
                  <a:lnTo>
                    <a:pt x="5055616" y="94742"/>
                  </a:lnTo>
                  <a:lnTo>
                    <a:pt x="5055616" y="82042"/>
                  </a:lnTo>
                  <a:close/>
                  <a:moveTo>
                    <a:pt x="5055616" y="107442"/>
                  </a:moveTo>
                  <a:lnTo>
                    <a:pt x="5055616" y="120142"/>
                  </a:lnTo>
                  <a:lnTo>
                    <a:pt x="5042916" y="120142"/>
                  </a:lnTo>
                  <a:lnTo>
                    <a:pt x="5042916" y="107442"/>
                  </a:lnTo>
                  <a:close/>
                  <a:moveTo>
                    <a:pt x="5042916" y="132842"/>
                  </a:moveTo>
                  <a:lnTo>
                    <a:pt x="5042916" y="145542"/>
                  </a:lnTo>
                  <a:lnTo>
                    <a:pt x="5030216" y="145542"/>
                  </a:lnTo>
                  <a:lnTo>
                    <a:pt x="5030216" y="132842"/>
                  </a:lnTo>
                  <a:close/>
                  <a:moveTo>
                    <a:pt x="5030216" y="158242"/>
                  </a:moveTo>
                  <a:lnTo>
                    <a:pt x="5030216" y="170942"/>
                  </a:lnTo>
                  <a:lnTo>
                    <a:pt x="5017516" y="170942"/>
                  </a:lnTo>
                  <a:lnTo>
                    <a:pt x="5017516" y="158242"/>
                  </a:lnTo>
                  <a:close/>
                  <a:moveTo>
                    <a:pt x="5017516" y="183642"/>
                  </a:moveTo>
                  <a:lnTo>
                    <a:pt x="5017516" y="196342"/>
                  </a:lnTo>
                  <a:lnTo>
                    <a:pt x="5004816" y="196342"/>
                  </a:lnTo>
                  <a:lnTo>
                    <a:pt x="5004816" y="183642"/>
                  </a:lnTo>
                  <a:close/>
                  <a:moveTo>
                    <a:pt x="5004816" y="209042"/>
                  </a:moveTo>
                  <a:lnTo>
                    <a:pt x="5004816" y="221742"/>
                  </a:lnTo>
                  <a:lnTo>
                    <a:pt x="4992116" y="221742"/>
                  </a:lnTo>
                  <a:lnTo>
                    <a:pt x="4992116" y="209042"/>
                  </a:lnTo>
                  <a:close/>
                  <a:moveTo>
                    <a:pt x="4992116" y="234442"/>
                  </a:moveTo>
                  <a:lnTo>
                    <a:pt x="4992116" y="247142"/>
                  </a:lnTo>
                  <a:lnTo>
                    <a:pt x="4979416" y="247142"/>
                  </a:lnTo>
                  <a:lnTo>
                    <a:pt x="4979416" y="234442"/>
                  </a:lnTo>
                  <a:close/>
                  <a:moveTo>
                    <a:pt x="4979416" y="259842"/>
                  </a:moveTo>
                  <a:lnTo>
                    <a:pt x="4979416" y="272542"/>
                  </a:lnTo>
                  <a:lnTo>
                    <a:pt x="4966716" y="272542"/>
                  </a:lnTo>
                  <a:lnTo>
                    <a:pt x="4966716" y="259842"/>
                  </a:lnTo>
                  <a:close/>
                  <a:moveTo>
                    <a:pt x="4966716" y="285242"/>
                  </a:moveTo>
                  <a:lnTo>
                    <a:pt x="4966716" y="297942"/>
                  </a:lnTo>
                  <a:lnTo>
                    <a:pt x="4954016" y="297942"/>
                  </a:lnTo>
                  <a:lnTo>
                    <a:pt x="4954016" y="285242"/>
                  </a:lnTo>
                  <a:close/>
                  <a:moveTo>
                    <a:pt x="4954016" y="310642"/>
                  </a:moveTo>
                  <a:lnTo>
                    <a:pt x="4954016" y="323342"/>
                  </a:lnTo>
                  <a:lnTo>
                    <a:pt x="4941316" y="323342"/>
                  </a:lnTo>
                  <a:lnTo>
                    <a:pt x="4941316" y="310642"/>
                  </a:lnTo>
                  <a:close/>
                  <a:moveTo>
                    <a:pt x="4941316" y="336042"/>
                  </a:moveTo>
                  <a:lnTo>
                    <a:pt x="4941316" y="348742"/>
                  </a:lnTo>
                  <a:lnTo>
                    <a:pt x="4928616" y="348742"/>
                  </a:lnTo>
                  <a:lnTo>
                    <a:pt x="4928616" y="336042"/>
                  </a:lnTo>
                  <a:close/>
                  <a:moveTo>
                    <a:pt x="4928616" y="361442"/>
                  </a:moveTo>
                  <a:lnTo>
                    <a:pt x="4928616" y="374142"/>
                  </a:lnTo>
                  <a:lnTo>
                    <a:pt x="4915916" y="374142"/>
                  </a:lnTo>
                  <a:lnTo>
                    <a:pt x="4915916" y="361442"/>
                  </a:lnTo>
                  <a:close/>
                  <a:moveTo>
                    <a:pt x="4915916" y="386842"/>
                  </a:moveTo>
                  <a:lnTo>
                    <a:pt x="4915916" y="399542"/>
                  </a:lnTo>
                  <a:lnTo>
                    <a:pt x="4903216" y="399542"/>
                  </a:lnTo>
                  <a:lnTo>
                    <a:pt x="4903216" y="386842"/>
                  </a:lnTo>
                  <a:close/>
                  <a:moveTo>
                    <a:pt x="4903216" y="412242"/>
                  </a:moveTo>
                  <a:lnTo>
                    <a:pt x="4903216" y="424942"/>
                  </a:lnTo>
                  <a:lnTo>
                    <a:pt x="4890516" y="424942"/>
                  </a:lnTo>
                  <a:lnTo>
                    <a:pt x="4890516" y="412242"/>
                  </a:lnTo>
                  <a:close/>
                  <a:moveTo>
                    <a:pt x="4890516" y="437642"/>
                  </a:moveTo>
                  <a:lnTo>
                    <a:pt x="4890516" y="450342"/>
                  </a:lnTo>
                  <a:lnTo>
                    <a:pt x="4877816" y="450342"/>
                  </a:lnTo>
                  <a:lnTo>
                    <a:pt x="4877816" y="437642"/>
                  </a:lnTo>
                  <a:close/>
                  <a:moveTo>
                    <a:pt x="4877816" y="463042"/>
                  </a:moveTo>
                  <a:lnTo>
                    <a:pt x="4877816" y="475742"/>
                  </a:lnTo>
                  <a:lnTo>
                    <a:pt x="4865116" y="475742"/>
                  </a:lnTo>
                  <a:lnTo>
                    <a:pt x="4865116" y="463042"/>
                  </a:lnTo>
                  <a:close/>
                  <a:moveTo>
                    <a:pt x="4865116" y="488442"/>
                  </a:moveTo>
                  <a:lnTo>
                    <a:pt x="4865116" y="501142"/>
                  </a:lnTo>
                  <a:lnTo>
                    <a:pt x="4852416" y="501142"/>
                  </a:lnTo>
                  <a:lnTo>
                    <a:pt x="4852416" y="488442"/>
                  </a:lnTo>
                  <a:close/>
                  <a:moveTo>
                    <a:pt x="4852416" y="513842"/>
                  </a:moveTo>
                  <a:lnTo>
                    <a:pt x="4852416" y="526542"/>
                  </a:lnTo>
                  <a:lnTo>
                    <a:pt x="4839716" y="526542"/>
                  </a:lnTo>
                  <a:lnTo>
                    <a:pt x="4839716" y="513842"/>
                  </a:lnTo>
                  <a:close/>
                  <a:moveTo>
                    <a:pt x="4839716" y="539242"/>
                  </a:moveTo>
                  <a:lnTo>
                    <a:pt x="4839716" y="551942"/>
                  </a:lnTo>
                  <a:lnTo>
                    <a:pt x="4827016" y="551942"/>
                  </a:lnTo>
                  <a:lnTo>
                    <a:pt x="4827016" y="539242"/>
                  </a:lnTo>
                  <a:close/>
                  <a:moveTo>
                    <a:pt x="4827016" y="564642"/>
                  </a:moveTo>
                  <a:lnTo>
                    <a:pt x="4827016" y="577342"/>
                  </a:lnTo>
                  <a:lnTo>
                    <a:pt x="4814316" y="577342"/>
                  </a:lnTo>
                  <a:lnTo>
                    <a:pt x="4814316" y="564642"/>
                  </a:lnTo>
                  <a:close/>
                  <a:moveTo>
                    <a:pt x="4814316" y="590042"/>
                  </a:moveTo>
                  <a:lnTo>
                    <a:pt x="4814316" y="602742"/>
                  </a:lnTo>
                  <a:lnTo>
                    <a:pt x="4801616" y="602742"/>
                  </a:lnTo>
                  <a:lnTo>
                    <a:pt x="4801616" y="590042"/>
                  </a:lnTo>
                  <a:close/>
                  <a:moveTo>
                    <a:pt x="4801616" y="615442"/>
                  </a:moveTo>
                  <a:lnTo>
                    <a:pt x="4801616" y="628142"/>
                  </a:lnTo>
                  <a:lnTo>
                    <a:pt x="4788916" y="628142"/>
                  </a:lnTo>
                  <a:lnTo>
                    <a:pt x="4788916" y="615442"/>
                  </a:lnTo>
                  <a:close/>
                  <a:moveTo>
                    <a:pt x="4788916" y="640842"/>
                  </a:moveTo>
                  <a:lnTo>
                    <a:pt x="4788916" y="653542"/>
                  </a:lnTo>
                  <a:lnTo>
                    <a:pt x="4776216" y="653542"/>
                  </a:lnTo>
                  <a:lnTo>
                    <a:pt x="4776216" y="640842"/>
                  </a:lnTo>
                  <a:close/>
                  <a:moveTo>
                    <a:pt x="4776216" y="666242"/>
                  </a:moveTo>
                  <a:lnTo>
                    <a:pt x="4776216" y="678942"/>
                  </a:lnTo>
                  <a:lnTo>
                    <a:pt x="4763516" y="678942"/>
                  </a:lnTo>
                  <a:lnTo>
                    <a:pt x="4763516" y="666242"/>
                  </a:lnTo>
                  <a:close/>
                  <a:moveTo>
                    <a:pt x="4763516" y="691642"/>
                  </a:moveTo>
                  <a:lnTo>
                    <a:pt x="4763516" y="704342"/>
                  </a:lnTo>
                  <a:lnTo>
                    <a:pt x="4750816" y="704342"/>
                  </a:lnTo>
                  <a:lnTo>
                    <a:pt x="4750816" y="691642"/>
                  </a:lnTo>
                  <a:close/>
                  <a:moveTo>
                    <a:pt x="4750816" y="717042"/>
                  </a:moveTo>
                  <a:lnTo>
                    <a:pt x="4750816" y="729742"/>
                  </a:lnTo>
                  <a:lnTo>
                    <a:pt x="4738116" y="729742"/>
                  </a:lnTo>
                  <a:lnTo>
                    <a:pt x="4738116" y="717042"/>
                  </a:lnTo>
                  <a:close/>
                  <a:moveTo>
                    <a:pt x="4738116" y="742442"/>
                  </a:moveTo>
                  <a:lnTo>
                    <a:pt x="4738116" y="755142"/>
                  </a:lnTo>
                  <a:lnTo>
                    <a:pt x="4725416" y="755142"/>
                  </a:lnTo>
                  <a:lnTo>
                    <a:pt x="4725416" y="742442"/>
                  </a:lnTo>
                  <a:close/>
                  <a:moveTo>
                    <a:pt x="4725416" y="767842"/>
                  </a:moveTo>
                  <a:lnTo>
                    <a:pt x="4725416" y="780542"/>
                  </a:lnTo>
                  <a:lnTo>
                    <a:pt x="4712716" y="780542"/>
                  </a:lnTo>
                  <a:lnTo>
                    <a:pt x="4712716" y="767842"/>
                  </a:lnTo>
                  <a:close/>
                  <a:moveTo>
                    <a:pt x="4712716" y="793242"/>
                  </a:moveTo>
                  <a:lnTo>
                    <a:pt x="4712716" y="805942"/>
                  </a:lnTo>
                  <a:lnTo>
                    <a:pt x="4700016" y="805942"/>
                  </a:lnTo>
                  <a:lnTo>
                    <a:pt x="4700016" y="793242"/>
                  </a:lnTo>
                  <a:close/>
                  <a:moveTo>
                    <a:pt x="4700016" y="818642"/>
                  </a:moveTo>
                  <a:lnTo>
                    <a:pt x="4700016" y="831342"/>
                  </a:lnTo>
                  <a:lnTo>
                    <a:pt x="4687316" y="831342"/>
                  </a:lnTo>
                  <a:lnTo>
                    <a:pt x="4687316" y="818642"/>
                  </a:lnTo>
                  <a:close/>
                  <a:moveTo>
                    <a:pt x="4687316" y="844042"/>
                  </a:moveTo>
                  <a:lnTo>
                    <a:pt x="4687316" y="856742"/>
                  </a:lnTo>
                  <a:lnTo>
                    <a:pt x="4674616" y="856742"/>
                  </a:lnTo>
                  <a:lnTo>
                    <a:pt x="4674616" y="844042"/>
                  </a:lnTo>
                  <a:close/>
                  <a:moveTo>
                    <a:pt x="4674616" y="869442"/>
                  </a:moveTo>
                  <a:lnTo>
                    <a:pt x="4674616" y="882142"/>
                  </a:lnTo>
                  <a:lnTo>
                    <a:pt x="4661916" y="882142"/>
                  </a:lnTo>
                  <a:lnTo>
                    <a:pt x="4661916" y="869442"/>
                  </a:lnTo>
                  <a:close/>
                  <a:moveTo>
                    <a:pt x="4661916" y="894842"/>
                  </a:moveTo>
                  <a:lnTo>
                    <a:pt x="4661916" y="907542"/>
                  </a:lnTo>
                  <a:lnTo>
                    <a:pt x="4649216" y="907542"/>
                  </a:lnTo>
                  <a:lnTo>
                    <a:pt x="4649216" y="894842"/>
                  </a:lnTo>
                  <a:close/>
                  <a:moveTo>
                    <a:pt x="4649216" y="920242"/>
                  </a:moveTo>
                  <a:lnTo>
                    <a:pt x="4649216" y="932942"/>
                  </a:lnTo>
                  <a:lnTo>
                    <a:pt x="4636516" y="932942"/>
                  </a:lnTo>
                  <a:lnTo>
                    <a:pt x="4636516" y="920242"/>
                  </a:lnTo>
                  <a:close/>
                  <a:moveTo>
                    <a:pt x="4636516" y="945642"/>
                  </a:moveTo>
                  <a:lnTo>
                    <a:pt x="4636516" y="958342"/>
                  </a:lnTo>
                  <a:lnTo>
                    <a:pt x="4623816" y="958342"/>
                  </a:lnTo>
                  <a:lnTo>
                    <a:pt x="4623816" y="945642"/>
                  </a:lnTo>
                  <a:close/>
                  <a:moveTo>
                    <a:pt x="4623816" y="971042"/>
                  </a:moveTo>
                  <a:lnTo>
                    <a:pt x="4623816" y="983742"/>
                  </a:lnTo>
                  <a:lnTo>
                    <a:pt x="4611116" y="983742"/>
                  </a:lnTo>
                  <a:lnTo>
                    <a:pt x="4611116" y="971042"/>
                  </a:lnTo>
                  <a:close/>
                  <a:moveTo>
                    <a:pt x="4611116" y="996442"/>
                  </a:moveTo>
                  <a:lnTo>
                    <a:pt x="4611116" y="1009142"/>
                  </a:lnTo>
                  <a:lnTo>
                    <a:pt x="4598416" y="1009142"/>
                  </a:lnTo>
                  <a:lnTo>
                    <a:pt x="4598416" y="996442"/>
                  </a:lnTo>
                  <a:close/>
                  <a:moveTo>
                    <a:pt x="4598416" y="1021842"/>
                  </a:moveTo>
                  <a:lnTo>
                    <a:pt x="4598416" y="1034542"/>
                  </a:lnTo>
                  <a:lnTo>
                    <a:pt x="4585716" y="1034542"/>
                  </a:lnTo>
                  <a:lnTo>
                    <a:pt x="4585716" y="1021842"/>
                  </a:lnTo>
                  <a:close/>
                  <a:moveTo>
                    <a:pt x="4585716" y="1047242"/>
                  </a:moveTo>
                  <a:lnTo>
                    <a:pt x="4585716" y="1059942"/>
                  </a:lnTo>
                  <a:lnTo>
                    <a:pt x="4573016" y="1059942"/>
                  </a:lnTo>
                  <a:lnTo>
                    <a:pt x="4573016" y="1047242"/>
                  </a:lnTo>
                  <a:close/>
                  <a:moveTo>
                    <a:pt x="4573016" y="1072642"/>
                  </a:moveTo>
                  <a:lnTo>
                    <a:pt x="4573016" y="1085342"/>
                  </a:lnTo>
                  <a:lnTo>
                    <a:pt x="4560316" y="1085342"/>
                  </a:lnTo>
                  <a:lnTo>
                    <a:pt x="4560316" y="1072642"/>
                  </a:lnTo>
                  <a:close/>
                  <a:moveTo>
                    <a:pt x="4560316" y="1098042"/>
                  </a:moveTo>
                  <a:lnTo>
                    <a:pt x="4560316" y="1110742"/>
                  </a:lnTo>
                  <a:lnTo>
                    <a:pt x="4547616" y="1110742"/>
                  </a:lnTo>
                  <a:lnTo>
                    <a:pt x="4547616" y="1098042"/>
                  </a:lnTo>
                  <a:close/>
                  <a:moveTo>
                    <a:pt x="4547616" y="1123442"/>
                  </a:moveTo>
                  <a:lnTo>
                    <a:pt x="4547616" y="1136142"/>
                  </a:lnTo>
                  <a:lnTo>
                    <a:pt x="4534916" y="1136142"/>
                  </a:lnTo>
                  <a:lnTo>
                    <a:pt x="4534916" y="1123442"/>
                  </a:lnTo>
                  <a:close/>
                  <a:moveTo>
                    <a:pt x="4534916" y="1148842"/>
                  </a:moveTo>
                  <a:lnTo>
                    <a:pt x="4534916" y="1161542"/>
                  </a:lnTo>
                  <a:lnTo>
                    <a:pt x="4522216" y="1161542"/>
                  </a:lnTo>
                  <a:lnTo>
                    <a:pt x="4522216" y="1148842"/>
                  </a:lnTo>
                  <a:close/>
                  <a:moveTo>
                    <a:pt x="4522216" y="1174242"/>
                  </a:moveTo>
                  <a:lnTo>
                    <a:pt x="4522216" y="1186942"/>
                  </a:lnTo>
                  <a:lnTo>
                    <a:pt x="4509516" y="1186942"/>
                  </a:lnTo>
                  <a:lnTo>
                    <a:pt x="4509516" y="1174242"/>
                  </a:lnTo>
                  <a:close/>
                  <a:moveTo>
                    <a:pt x="4509516" y="1199642"/>
                  </a:moveTo>
                  <a:lnTo>
                    <a:pt x="4509516" y="1212342"/>
                  </a:lnTo>
                  <a:lnTo>
                    <a:pt x="4496816" y="1212342"/>
                  </a:lnTo>
                  <a:lnTo>
                    <a:pt x="4496816" y="1199642"/>
                  </a:lnTo>
                  <a:close/>
                  <a:moveTo>
                    <a:pt x="4496816" y="1225042"/>
                  </a:moveTo>
                  <a:lnTo>
                    <a:pt x="4496816" y="1237742"/>
                  </a:lnTo>
                  <a:lnTo>
                    <a:pt x="4484116" y="1237742"/>
                  </a:lnTo>
                  <a:lnTo>
                    <a:pt x="4484116" y="1225042"/>
                  </a:lnTo>
                  <a:close/>
                  <a:moveTo>
                    <a:pt x="4484116" y="1250442"/>
                  </a:moveTo>
                  <a:lnTo>
                    <a:pt x="4484116" y="1263142"/>
                  </a:lnTo>
                  <a:lnTo>
                    <a:pt x="4471416" y="1263142"/>
                  </a:lnTo>
                  <a:lnTo>
                    <a:pt x="4471416" y="1250442"/>
                  </a:lnTo>
                  <a:close/>
                  <a:moveTo>
                    <a:pt x="4471416" y="1275842"/>
                  </a:moveTo>
                  <a:lnTo>
                    <a:pt x="4471416" y="1288542"/>
                  </a:lnTo>
                  <a:lnTo>
                    <a:pt x="4458716" y="1288542"/>
                  </a:lnTo>
                  <a:lnTo>
                    <a:pt x="4458716" y="1275842"/>
                  </a:lnTo>
                  <a:close/>
                  <a:moveTo>
                    <a:pt x="4458716" y="1301242"/>
                  </a:moveTo>
                  <a:lnTo>
                    <a:pt x="4458716" y="1313942"/>
                  </a:lnTo>
                  <a:lnTo>
                    <a:pt x="4446016" y="1313942"/>
                  </a:lnTo>
                  <a:lnTo>
                    <a:pt x="4446016" y="1301242"/>
                  </a:lnTo>
                  <a:close/>
                  <a:moveTo>
                    <a:pt x="4446016" y="1326642"/>
                  </a:moveTo>
                  <a:lnTo>
                    <a:pt x="4446016" y="1339342"/>
                  </a:lnTo>
                  <a:lnTo>
                    <a:pt x="4433316" y="1339342"/>
                  </a:lnTo>
                  <a:lnTo>
                    <a:pt x="4433316" y="1326642"/>
                  </a:lnTo>
                  <a:close/>
                  <a:moveTo>
                    <a:pt x="4433316" y="1352042"/>
                  </a:moveTo>
                  <a:lnTo>
                    <a:pt x="4433316" y="1364742"/>
                  </a:lnTo>
                  <a:lnTo>
                    <a:pt x="4420616" y="1364742"/>
                  </a:lnTo>
                  <a:lnTo>
                    <a:pt x="4420616" y="1352042"/>
                  </a:lnTo>
                  <a:close/>
                  <a:moveTo>
                    <a:pt x="4420616" y="1377442"/>
                  </a:moveTo>
                  <a:lnTo>
                    <a:pt x="4420616" y="1390142"/>
                  </a:lnTo>
                  <a:lnTo>
                    <a:pt x="4407916" y="1390142"/>
                  </a:lnTo>
                  <a:lnTo>
                    <a:pt x="4407916" y="1377442"/>
                  </a:lnTo>
                  <a:close/>
                  <a:moveTo>
                    <a:pt x="4407916" y="1402842"/>
                  </a:moveTo>
                  <a:lnTo>
                    <a:pt x="4407916" y="1415542"/>
                  </a:lnTo>
                  <a:lnTo>
                    <a:pt x="4395216" y="1415542"/>
                  </a:lnTo>
                  <a:lnTo>
                    <a:pt x="4395216" y="1402842"/>
                  </a:lnTo>
                  <a:close/>
                  <a:moveTo>
                    <a:pt x="4395216" y="1428242"/>
                  </a:moveTo>
                  <a:lnTo>
                    <a:pt x="4395216" y="1440942"/>
                  </a:lnTo>
                  <a:lnTo>
                    <a:pt x="4382516" y="1440942"/>
                  </a:lnTo>
                  <a:lnTo>
                    <a:pt x="4382516" y="1428242"/>
                  </a:lnTo>
                  <a:close/>
                  <a:moveTo>
                    <a:pt x="4382516" y="1453642"/>
                  </a:moveTo>
                  <a:lnTo>
                    <a:pt x="4382516" y="1466342"/>
                  </a:lnTo>
                  <a:lnTo>
                    <a:pt x="4369816" y="1466342"/>
                  </a:lnTo>
                  <a:lnTo>
                    <a:pt x="4369816" y="1453642"/>
                  </a:lnTo>
                  <a:close/>
                  <a:moveTo>
                    <a:pt x="4369816" y="1479042"/>
                  </a:moveTo>
                  <a:lnTo>
                    <a:pt x="4369816" y="1491742"/>
                  </a:lnTo>
                  <a:lnTo>
                    <a:pt x="4357116" y="1491742"/>
                  </a:lnTo>
                  <a:lnTo>
                    <a:pt x="4357116" y="1479042"/>
                  </a:lnTo>
                  <a:close/>
                  <a:moveTo>
                    <a:pt x="4357116" y="1504442"/>
                  </a:moveTo>
                  <a:lnTo>
                    <a:pt x="4357116" y="1517142"/>
                  </a:lnTo>
                  <a:lnTo>
                    <a:pt x="4344416" y="1517142"/>
                  </a:lnTo>
                  <a:lnTo>
                    <a:pt x="4344416" y="1504442"/>
                  </a:lnTo>
                  <a:close/>
                  <a:moveTo>
                    <a:pt x="4344416" y="1529842"/>
                  </a:moveTo>
                  <a:lnTo>
                    <a:pt x="4344416" y="1542542"/>
                  </a:lnTo>
                  <a:lnTo>
                    <a:pt x="4331716" y="1542542"/>
                  </a:lnTo>
                  <a:lnTo>
                    <a:pt x="4331716" y="1529842"/>
                  </a:lnTo>
                  <a:close/>
                  <a:moveTo>
                    <a:pt x="4331716" y="1555242"/>
                  </a:moveTo>
                  <a:lnTo>
                    <a:pt x="4331716" y="1567942"/>
                  </a:lnTo>
                  <a:lnTo>
                    <a:pt x="4319016" y="1567942"/>
                  </a:lnTo>
                  <a:lnTo>
                    <a:pt x="4319016" y="1555242"/>
                  </a:lnTo>
                  <a:close/>
                  <a:moveTo>
                    <a:pt x="4319016" y="1580642"/>
                  </a:moveTo>
                  <a:lnTo>
                    <a:pt x="4319016" y="1593342"/>
                  </a:lnTo>
                  <a:lnTo>
                    <a:pt x="4306316" y="1593342"/>
                  </a:lnTo>
                  <a:lnTo>
                    <a:pt x="4306316" y="1580642"/>
                  </a:lnTo>
                  <a:close/>
                  <a:moveTo>
                    <a:pt x="4306316" y="1606042"/>
                  </a:moveTo>
                  <a:lnTo>
                    <a:pt x="4306316" y="1618742"/>
                  </a:lnTo>
                  <a:lnTo>
                    <a:pt x="4293616" y="1618742"/>
                  </a:lnTo>
                  <a:lnTo>
                    <a:pt x="4293616" y="1606042"/>
                  </a:lnTo>
                  <a:close/>
                  <a:moveTo>
                    <a:pt x="4293616" y="1631442"/>
                  </a:moveTo>
                  <a:lnTo>
                    <a:pt x="4293616" y="1644142"/>
                  </a:lnTo>
                  <a:lnTo>
                    <a:pt x="4280916" y="1644142"/>
                  </a:lnTo>
                  <a:lnTo>
                    <a:pt x="4280916" y="1631442"/>
                  </a:lnTo>
                  <a:close/>
                  <a:moveTo>
                    <a:pt x="4280916" y="1656842"/>
                  </a:moveTo>
                  <a:lnTo>
                    <a:pt x="4280916" y="1669542"/>
                  </a:lnTo>
                  <a:lnTo>
                    <a:pt x="4268216" y="1669542"/>
                  </a:lnTo>
                  <a:lnTo>
                    <a:pt x="4268216" y="1656842"/>
                  </a:lnTo>
                  <a:close/>
                  <a:moveTo>
                    <a:pt x="4268216" y="1682242"/>
                  </a:moveTo>
                  <a:lnTo>
                    <a:pt x="4268216" y="1694942"/>
                  </a:lnTo>
                  <a:lnTo>
                    <a:pt x="4255516" y="1694942"/>
                  </a:lnTo>
                  <a:lnTo>
                    <a:pt x="4255516" y="1682242"/>
                  </a:lnTo>
                  <a:close/>
                  <a:moveTo>
                    <a:pt x="4255516" y="1707642"/>
                  </a:moveTo>
                  <a:lnTo>
                    <a:pt x="4255516" y="1720342"/>
                  </a:lnTo>
                  <a:lnTo>
                    <a:pt x="4242816" y="1720342"/>
                  </a:lnTo>
                  <a:lnTo>
                    <a:pt x="4242816" y="1707642"/>
                  </a:lnTo>
                  <a:close/>
                  <a:moveTo>
                    <a:pt x="4242816" y="1733042"/>
                  </a:moveTo>
                  <a:lnTo>
                    <a:pt x="4242816" y="1745742"/>
                  </a:lnTo>
                  <a:lnTo>
                    <a:pt x="4230116" y="1745742"/>
                  </a:lnTo>
                  <a:lnTo>
                    <a:pt x="4230116" y="1733042"/>
                  </a:lnTo>
                  <a:close/>
                  <a:moveTo>
                    <a:pt x="4230116" y="1758442"/>
                  </a:moveTo>
                  <a:lnTo>
                    <a:pt x="4230116" y="1771142"/>
                  </a:lnTo>
                  <a:lnTo>
                    <a:pt x="4217416" y="1771142"/>
                  </a:lnTo>
                  <a:lnTo>
                    <a:pt x="4217416" y="1758442"/>
                  </a:lnTo>
                  <a:close/>
                  <a:moveTo>
                    <a:pt x="4217416" y="1783842"/>
                  </a:moveTo>
                  <a:lnTo>
                    <a:pt x="4217416" y="1796542"/>
                  </a:lnTo>
                  <a:lnTo>
                    <a:pt x="4204716" y="1796542"/>
                  </a:lnTo>
                  <a:lnTo>
                    <a:pt x="4204716" y="1783842"/>
                  </a:lnTo>
                  <a:close/>
                  <a:moveTo>
                    <a:pt x="4204716" y="1809242"/>
                  </a:moveTo>
                  <a:lnTo>
                    <a:pt x="4204716" y="1821942"/>
                  </a:lnTo>
                  <a:lnTo>
                    <a:pt x="4192016" y="1821942"/>
                  </a:lnTo>
                  <a:lnTo>
                    <a:pt x="4192016" y="1809242"/>
                  </a:lnTo>
                  <a:close/>
                  <a:moveTo>
                    <a:pt x="4192016" y="1834642"/>
                  </a:moveTo>
                  <a:lnTo>
                    <a:pt x="4192016" y="1847342"/>
                  </a:lnTo>
                  <a:lnTo>
                    <a:pt x="4179316" y="1847342"/>
                  </a:lnTo>
                  <a:lnTo>
                    <a:pt x="4179316" y="1834642"/>
                  </a:lnTo>
                  <a:close/>
                  <a:moveTo>
                    <a:pt x="4179316" y="1860042"/>
                  </a:moveTo>
                  <a:lnTo>
                    <a:pt x="4179316" y="1872742"/>
                  </a:lnTo>
                  <a:lnTo>
                    <a:pt x="4166616" y="1872742"/>
                  </a:lnTo>
                  <a:lnTo>
                    <a:pt x="4166616" y="1860042"/>
                  </a:lnTo>
                  <a:close/>
                  <a:moveTo>
                    <a:pt x="4166616" y="1885442"/>
                  </a:moveTo>
                  <a:lnTo>
                    <a:pt x="4166616" y="1898142"/>
                  </a:lnTo>
                  <a:lnTo>
                    <a:pt x="4153916" y="1898142"/>
                  </a:lnTo>
                  <a:lnTo>
                    <a:pt x="4153916" y="1885442"/>
                  </a:lnTo>
                  <a:close/>
                  <a:moveTo>
                    <a:pt x="4153916" y="1910842"/>
                  </a:moveTo>
                  <a:lnTo>
                    <a:pt x="4153916" y="1923542"/>
                  </a:lnTo>
                  <a:lnTo>
                    <a:pt x="4141216" y="1923542"/>
                  </a:lnTo>
                  <a:lnTo>
                    <a:pt x="4141216" y="1910842"/>
                  </a:lnTo>
                  <a:close/>
                  <a:moveTo>
                    <a:pt x="4141216" y="1936242"/>
                  </a:moveTo>
                  <a:lnTo>
                    <a:pt x="4141216" y="1948942"/>
                  </a:lnTo>
                  <a:lnTo>
                    <a:pt x="4128516" y="1948942"/>
                  </a:lnTo>
                  <a:lnTo>
                    <a:pt x="4128516" y="1936242"/>
                  </a:lnTo>
                  <a:close/>
                  <a:moveTo>
                    <a:pt x="4128516" y="1961642"/>
                  </a:moveTo>
                  <a:lnTo>
                    <a:pt x="4128516" y="1974342"/>
                  </a:lnTo>
                  <a:lnTo>
                    <a:pt x="4115816" y="1974342"/>
                  </a:lnTo>
                  <a:lnTo>
                    <a:pt x="4115816" y="1961642"/>
                  </a:lnTo>
                  <a:close/>
                  <a:moveTo>
                    <a:pt x="4115816" y="1987042"/>
                  </a:moveTo>
                  <a:lnTo>
                    <a:pt x="4115816" y="1999742"/>
                  </a:lnTo>
                  <a:lnTo>
                    <a:pt x="4103116" y="1999742"/>
                  </a:lnTo>
                  <a:lnTo>
                    <a:pt x="4103116" y="1987042"/>
                  </a:lnTo>
                  <a:close/>
                  <a:moveTo>
                    <a:pt x="4103116" y="2012442"/>
                  </a:moveTo>
                  <a:lnTo>
                    <a:pt x="4103116" y="2025142"/>
                  </a:lnTo>
                  <a:lnTo>
                    <a:pt x="4090416" y="2025142"/>
                  </a:lnTo>
                  <a:lnTo>
                    <a:pt x="4090416" y="2012442"/>
                  </a:lnTo>
                  <a:close/>
                  <a:moveTo>
                    <a:pt x="4090416" y="2037842"/>
                  </a:moveTo>
                  <a:lnTo>
                    <a:pt x="4090416" y="2050542"/>
                  </a:lnTo>
                  <a:lnTo>
                    <a:pt x="4077716" y="2050542"/>
                  </a:lnTo>
                  <a:lnTo>
                    <a:pt x="4077716" y="2037842"/>
                  </a:lnTo>
                  <a:close/>
                  <a:moveTo>
                    <a:pt x="4077716" y="2063242"/>
                  </a:moveTo>
                  <a:lnTo>
                    <a:pt x="4077716" y="2075942"/>
                  </a:lnTo>
                  <a:lnTo>
                    <a:pt x="4065016" y="2075942"/>
                  </a:lnTo>
                  <a:lnTo>
                    <a:pt x="4065016" y="2063242"/>
                  </a:lnTo>
                  <a:close/>
                  <a:moveTo>
                    <a:pt x="4065016" y="2088642"/>
                  </a:moveTo>
                  <a:lnTo>
                    <a:pt x="4065016" y="2101342"/>
                  </a:lnTo>
                  <a:lnTo>
                    <a:pt x="4052316" y="2101342"/>
                  </a:lnTo>
                  <a:lnTo>
                    <a:pt x="4052316" y="2088642"/>
                  </a:lnTo>
                  <a:close/>
                  <a:moveTo>
                    <a:pt x="4052316" y="2114042"/>
                  </a:moveTo>
                  <a:lnTo>
                    <a:pt x="4052316" y="2126742"/>
                  </a:lnTo>
                  <a:lnTo>
                    <a:pt x="4039616" y="2126742"/>
                  </a:lnTo>
                  <a:lnTo>
                    <a:pt x="4039616" y="2114042"/>
                  </a:lnTo>
                  <a:close/>
                  <a:moveTo>
                    <a:pt x="4039616" y="2139442"/>
                  </a:moveTo>
                  <a:lnTo>
                    <a:pt x="4039616" y="2152142"/>
                  </a:lnTo>
                  <a:lnTo>
                    <a:pt x="4026916" y="2152142"/>
                  </a:lnTo>
                  <a:lnTo>
                    <a:pt x="4026916" y="2139442"/>
                  </a:lnTo>
                  <a:close/>
                  <a:moveTo>
                    <a:pt x="4026916" y="2164842"/>
                  </a:moveTo>
                  <a:lnTo>
                    <a:pt x="4026916" y="2177542"/>
                  </a:lnTo>
                  <a:lnTo>
                    <a:pt x="4014216" y="2177542"/>
                  </a:lnTo>
                  <a:lnTo>
                    <a:pt x="4014216" y="2164842"/>
                  </a:lnTo>
                  <a:close/>
                  <a:moveTo>
                    <a:pt x="4014216" y="2190242"/>
                  </a:moveTo>
                  <a:lnTo>
                    <a:pt x="4014216" y="2202942"/>
                  </a:lnTo>
                  <a:lnTo>
                    <a:pt x="4001516" y="2202942"/>
                  </a:lnTo>
                  <a:lnTo>
                    <a:pt x="4001516" y="2190242"/>
                  </a:lnTo>
                  <a:close/>
                  <a:moveTo>
                    <a:pt x="4001516" y="2215642"/>
                  </a:moveTo>
                  <a:lnTo>
                    <a:pt x="4001516" y="2228342"/>
                  </a:lnTo>
                  <a:lnTo>
                    <a:pt x="3988816" y="2228342"/>
                  </a:lnTo>
                  <a:lnTo>
                    <a:pt x="3988816" y="2215642"/>
                  </a:lnTo>
                  <a:close/>
                  <a:moveTo>
                    <a:pt x="3988816" y="2241042"/>
                  </a:moveTo>
                  <a:lnTo>
                    <a:pt x="3988816" y="2253742"/>
                  </a:lnTo>
                  <a:lnTo>
                    <a:pt x="3976116" y="2253742"/>
                  </a:lnTo>
                  <a:lnTo>
                    <a:pt x="3976116" y="2241042"/>
                  </a:lnTo>
                  <a:close/>
                  <a:moveTo>
                    <a:pt x="3976116" y="2266442"/>
                  </a:moveTo>
                  <a:lnTo>
                    <a:pt x="3976116" y="2279142"/>
                  </a:lnTo>
                  <a:lnTo>
                    <a:pt x="3963416" y="2279142"/>
                  </a:lnTo>
                  <a:lnTo>
                    <a:pt x="3963416" y="2266442"/>
                  </a:lnTo>
                  <a:close/>
                  <a:moveTo>
                    <a:pt x="3963416" y="2291842"/>
                  </a:moveTo>
                  <a:lnTo>
                    <a:pt x="3963416" y="2304542"/>
                  </a:lnTo>
                  <a:lnTo>
                    <a:pt x="3950716" y="2304542"/>
                  </a:lnTo>
                  <a:lnTo>
                    <a:pt x="3950716" y="2291842"/>
                  </a:lnTo>
                  <a:close/>
                  <a:moveTo>
                    <a:pt x="3950716" y="2317242"/>
                  </a:moveTo>
                  <a:lnTo>
                    <a:pt x="3950716" y="2329942"/>
                  </a:lnTo>
                  <a:lnTo>
                    <a:pt x="3938016" y="2329942"/>
                  </a:lnTo>
                  <a:lnTo>
                    <a:pt x="3938016" y="2317242"/>
                  </a:lnTo>
                  <a:close/>
                  <a:moveTo>
                    <a:pt x="3938016" y="2342642"/>
                  </a:moveTo>
                  <a:lnTo>
                    <a:pt x="3938016" y="2355342"/>
                  </a:lnTo>
                  <a:lnTo>
                    <a:pt x="3925316" y="2355342"/>
                  </a:lnTo>
                  <a:lnTo>
                    <a:pt x="3925316" y="2342642"/>
                  </a:lnTo>
                  <a:close/>
                  <a:moveTo>
                    <a:pt x="3925316" y="2368042"/>
                  </a:moveTo>
                  <a:lnTo>
                    <a:pt x="3925316" y="2380742"/>
                  </a:lnTo>
                  <a:lnTo>
                    <a:pt x="3912616" y="2380742"/>
                  </a:lnTo>
                  <a:lnTo>
                    <a:pt x="3912616" y="2368042"/>
                  </a:lnTo>
                  <a:close/>
                  <a:moveTo>
                    <a:pt x="3912616" y="2393442"/>
                  </a:moveTo>
                  <a:lnTo>
                    <a:pt x="3912616" y="2406142"/>
                  </a:lnTo>
                  <a:lnTo>
                    <a:pt x="3899916" y="2406142"/>
                  </a:lnTo>
                  <a:lnTo>
                    <a:pt x="3899916" y="2393442"/>
                  </a:lnTo>
                  <a:close/>
                  <a:moveTo>
                    <a:pt x="3899916" y="2418842"/>
                  </a:moveTo>
                  <a:lnTo>
                    <a:pt x="3899916" y="2431542"/>
                  </a:lnTo>
                  <a:lnTo>
                    <a:pt x="3887216" y="2431542"/>
                  </a:lnTo>
                  <a:lnTo>
                    <a:pt x="3887216" y="2418842"/>
                  </a:lnTo>
                  <a:close/>
                  <a:moveTo>
                    <a:pt x="3887216" y="2444242"/>
                  </a:moveTo>
                  <a:lnTo>
                    <a:pt x="3887216" y="2456942"/>
                  </a:lnTo>
                  <a:lnTo>
                    <a:pt x="3874516" y="2456942"/>
                  </a:lnTo>
                  <a:lnTo>
                    <a:pt x="3874516" y="2444242"/>
                  </a:lnTo>
                  <a:close/>
                  <a:moveTo>
                    <a:pt x="3874516" y="2469642"/>
                  </a:moveTo>
                  <a:lnTo>
                    <a:pt x="3874516" y="2482342"/>
                  </a:lnTo>
                  <a:lnTo>
                    <a:pt x="3861816" y="2482342"/>
                  </a:lnTo>
                  <a:lnTo>
                    <a:pt x="3861816" y="2469642"/>
                  </a:lnTo>
                  <a:close/>
                  <a:moveTo>
                    <a:pt x="3861816" y="2495042"/>
                  </a:moveTo>
                  <a:lnTo>
                    <a:pt x="3861816" y="2507742"/>
                  </a:lnTo>
                  <a:lnTo>
                    <a:pt x="3849116" y="2507742"/>
                  </a:lnTo>
                  <a:lnTo>
                    <a:pt x="3849116" y="2495042"/>
                  </a:lnTo>
                  <a:close/>
                  <a:moveTo>
                    <a:pt x="3849116" y="2520442"/>
                  </a:moveTo>
                  <a:lnTo>
                    <a:pt x="3849116" y="2533142"/>
                  </a:lnTo>
                  <a:lnTo>
                    <a:pt x="3836416" y="2533142"/>
                  </a:lnTo>
                  <a:lnTo>
                    <a:pt x="3836416" y="2520442"/>
                  </a:lnTo>
                  <a:close/>
                  <a:moveTo>
                    <a:pt x="3836416" y="2545842"/>
                  </a:moveTo>
                  <a:lnTo>
                    <a:pt x="3836416" y="2558542"/>
                  </a:lnTo>
                  <a:lnTo>
                    <a:pt x="3823716" y="2558542"/>
                  </a:lnTo>
                  <a:lnTo>
                    <a:pt x="3823716" y="2545842"/>
                  </a:lnTo>
                  <a:close/>
                  <a:moveTo>
                    <a:pt x="3810000" y="2570226"/>
                  </a:moveTo>
                  <a:lnTo>
                    <a:pt x="3797300" y="2570226"/>
                  </a:lnTo>
                  <a:lnTo>
                    <a:pt x="3797300" y="2557526"/>
                  </a:lnTo>
                  <a:lnTo>
                    <a:pt x="3810000" y="2557526"/>
                  </a:lnTo>
                  <a:close/>
                  <a:moveTo>
                    <a:pt x="3784600" y="2557526"/>
                  </a:moveTo>
                  <a:lnTo>
                    <a:pt x="3771900" y="2557526"/>
                  </a:lnTo>
                  <a:lnTo>
                    <a:pt x="3771900" y="2544826"/>
                  </a:lnTo>
                  <a:lnTo>
                    <a:pt x="3784600" y="2544826"/>
                  </a:lnTo>
                  <a:close/>
                  <a:moveTo>
                    <a:pt x="3759200" y="2544826"/>
                  </a:moveTo>
                  <a:lnTo>
                    <a:pt x="3746500" y="2544826"/>
                  </a:lnTo>
                  <a:lnTo>
                    <a:pt x="3746500" y="2532126"/>
                  </a:lnTo>
                  <a:lnTo>
                    <a:pt x="3759200" y="2532126"/>
                  </a:lnTo>
                  <a:close/>
                  <a:moveTo>
                    <a:pt x="3733800" y="2532126"/>
                  </a:moveTo>
                  <a:lnTo>
                    <a:pt x="3721100" y="2532126"/>
                  </a:lnTo>
                  <a:lnTo>
                    <a:pt x="3721100" y="2519426"/>
                  </a:lnTo>
                  <a:lnTo>
                    <a:pt x="3733800" y="2519426"/>
                  </a:lnTo>
                  <a:close/>
                  <a:moveTo>
                    <a:pt x="3708400" y="2519426"/>
                  </a:moveTo>
                  <a:lnTo>
                    <a:pt x="3695700" y="2519426"/>
                  </a:lnTo>
                  <a:lnTo>
                    <a:pt x="3695700" y="2506726"/>
                  </a:lnTo>
                  <a:lnTo>
                    <a:pt x="3708400" y="2506726"/>
                  </a:lnTo>
                  <a:close/>
                  <a:moveTo>
                    <a:pt x="3683000" y="2506726"/>
                  </a:moveTo>
                  <a:lnTo>
                    <a:pt x="3670300" y="2506726"/>
                  </a:lnTo>
                  <a:lnTo>
                    <a:pt x="3670300" y="2494026"/>
                  </a:lnTo>
                  <a:lnTo>
                    <a:pt x="3683000" y="2494026"/>
                  </a:lnTo>
                  <a:close/>
                  <a:moveTo>
                    <a:pt x="3657600" y="2494026"/>
                  </a:moveTo>
                  <a:lnTo>
                    <a:pt x="3644900" y="2494026"/>
                  </a:lnTo>
                  <a:lnTo>
                    <a:pt x="3644900" y="2481326"/>
                  </a:lnTo>
                  <a:lnTo>
                    <a:pt x="3657600" y="2481326"/>
                  </a:lnTo>
                  <a:close/>
                  <a:moveTo>
                    <a:pt x="3632200" y="2481326"/>
                  </a:moveTo>
                  <a:lnTo>
                    <a:pt x="3619500" y="2481326"/>
                  </a:lnTo>
                  <a:lnTo>
                    <a:pt x="3619500" y="2468626"/>
                  </a:lnTo>
                  <a:lnTo>
                    <a:pt x="3632200" y="2468626"/>
                  </a:lnTo>
                  <a:close/>
                  <a:moveTo>
                    <a:pt x="3606800" y="2468626"/>
                  </a:moveTo>
                  <a:lnTo>
                    <a:pt x="3594100" y="2468626"/>
                  </a:lnTo>
                  <a:lnTo>
                    <a:pt x="3594100" y="2455926"/>
                  </a:lnTo>
                  <a:lnTo>
                    <a:pt x="3606800" y="2455926"/>
                  </a:lnTo>
                  <a:close/>
                  <a:moveTo>
                    <a:pt x="3581400" y="2455926"/>
                  </a:moveTo>
                  <a:lnTo>
                    <a:pt x="3568700" y="2455926"/>
                  </a:lnTo>
                  <a:lnTo>
                    <a:pt x="3568700" y="2443226"/>
                  </a:lnTo>
                  <a:lnTo>
                    <a:pt x="3581400" y="2443226"/>
                  </a:lnTo>
                  <a:close/>
                  <a:moveTo>
                    <a:pt x="3556000" y="2443226"/>
                  </a:moveTo>
                  <a:lnTo>
                    <a:pt x="3543300" y="2443226"/>
                  </a:lnTo>
                  <a:lnTo>
                    <a:pt x="3543300" y="2430526"/>
                  </a:lnTo>
                  <a:lnTo>
                    <a:pt x="3556000" y="2430526"/>
                  </a:lnTo>
                  <a:close/>
                  <a:moveTo>
                    <a:pt x="3530600" y="2430526"/>
                  </a:moveTo>
                  <a:lnTo>
                    <a:pt x="3517900" y="2430526"/>
                  </a:lnTo>
                  <a:lnTo>
                    <a:pt x="3517900" y="2417826"/>
                  </a:lnTo>
                  <a:lnTo>
                    <a:pt x="3530600" y="2417826"/>
                  </a:lnTo>
                  <a:close/>
                  <a:moveTo>
                    <a:pt x="3505200" y="2417826"/>
                  </a:moveTo>
                  <a:lnTo>
                    <a:pt x="3492500" y="2417826"/>
                  </a:lnTo>
                  <a:lnTo>
                    <a:pt x="3492500" y="2405126"/>
                  </a:lnTo>
                  <a:lnTo>
                    <a:pt x="3505200" y="2405126"/>
                  </a:lnTo>
                  <a:close/>
                  <a:moveTo>
                    <a:pt x="3479800" y="2405126"/>
                  </a:moveTo>
                  <a:lnTo>
                    <a:pt x="3467100" y="2405126"/>
                  </a:lnTo>
                  <a:lnTo>
                    <a:pt x="3467100" y="2392426"/>
                  </a:lnTo>
                  <a:lnTo>
                    <a:pt x="3479800" y="2392426"/>
                  </a:lnTo>
                  <a:close/>
                  <a:moveTo>
                    <a:pt x="3454400" y="2392426"/>
                  </a:moveTo>
                  <a:lnTo>
                    <a:pt x="3441700" y="2392426"/>
                  </a:lnTo>
                  <a:lnTo>
                    <a:pt x="3441700" y="2379726"/>
                  </a:lnTo>
                  <a:lnTo>
                    <a:pt x="3454400" y="2379726"/>
                  </a:lnTo>
                  <a:close/>
                  <a:moveTo>
                    <a:pt x="3429000" y="2379726"/>
                  </a:moveTo>
                  <a:lnTo>
                    <a:pt x="3416300" y="2379726"/>
                  </a:lnTo>
                  <a:lnTo>
                    <a:pt x="3416300" y="2367026"/>
                  </a:lnTo>
                  <a:lnTo>
                    <a:pt x="3429000" y="2367026"/>
                  </a:lnTo>
                  <a:close/>
                  <a:moveTo>
                    <a:pt x="3403600" y="2367026"/>
                  </a:moveTo>
                  <a:lnTo>
                    <a:pt x="3390900" y="2367026"/>
                  </a:lnTo>
                  <a:lnTo>
                    <a:pt x="3390900" y="2354326"/>
                  </a:lnTo>
                  <a:lnTo>
                    <a:pt x="3403600" y="2354326"/>
                  </a:lnTo>
                  <a:close/>
                  <a:moveTo>
                    <a:pt x="3378200" y="2354326"/>
                  </a:moveTo>
                  <a:lnTo>
                    <a:pt x="3365500" y="2354326"/>
                  </a:lnTo>
                  <a:lnTo>
                    <a:pt x="3365500" y="2341626"/>
                  </a:lnTo>
                  <a:lnTo>
                    <a:pt x="3378200" y="2341626"/>
                  </a:lnTo>
                  <a:close/>
                  <a:moveTo>
                    <a:pt x="3352800" y="2341626"/>
                  </a:moveTo>
                  <a:lnTo>
                    <a:pt x="3340100" y="2341626"/>
                  </a:lnTo>
                  <a:lnTo>
                    <a:pt x="3340100" y="2328926"/>
                  </a:lnTo>
                  <a:lnTo>
                    <a:pt x="3352800" y="2328926"/>
                  </a:lnTo>
                  <a:close/>
                  <a:moveTo>
                    <a:pt x="3327400" y="2328926"/>
                  </a:moveTo>
                  <a:lnTo>
                    <a:pt x="3314700" y="2328926"/>
                  </a:lnTo>
                  <a:lnTo>
                    <a:pt x="3314700" y="2316226"/>
                  </a:lnTo>
                  <a:lnTo>
                    <a:pt x="3327400" y="2316226"/>
                  </a:lnTo>
                  <a:close/>
                  <a:moveTo>
                    <a:pt x="3302000" y="2316226"/>
                  </a:moveTo>
                  <a:lnTo>
                    <a:pt x="3289300" y="2316226"/>
                  </a:lnTo>
                  <a:lnTo>
                    <a:pt x="3289300" y="2303526"/>
                  </a:lnTo>
                  <a:lnTo>
                    <a:pt x="3302000" y="2303526"/>
                  </a:lnTo>
                  <a:close/>
                  <a:moveTo>
                    <a:pt x="3276600" y="2303526"/>
                  </a:moveTo>
                  <a:lnTo>
                    <a:pt x="3263900" y="2303526"/>
                  </a:lnTo>
                  <a:lnTo>
                    <a:pt x="3263900" y="2290826"/>
                  </a:lnTo>
                  <a:lnTo>
                    <a:pt x="3276600" y="2290826"/>
                  </a:lnTo>
                  <a:close/>
                  <a:moveTo>
                    <a:pt x="3251200" y="2290826"/>
                  </a:moveTo>
                  <a:lnTo>
                    <a:pt x="3238500" y="2290826"/>
                  </a:lnTo>
                  <a:lnTo>
                    <a:pt x="3238500" y="2278126"/>
                  </a:lnTo>
                  <a:lnTo>
                    <a:pt x="3251200" y="2278126"/>
                  </a:lnTo>
                  <a:close/>
                  <a:moveTo>
                    <a:pt x="3225800" y="2278126"/>
                  </a:moveTo>
                  <a:lnTo>
                    <a:pt x="3213100" y="2278126"/>
                  </a:lnTo>
                  <a:lnTo>
                    <a:pt x="3213100" y="2265426"/>
                  </a:lnTo>
                  <a:lnTo>
                    <a:pt x="3225800" y="2265426"/>
                  </a:lnTo>
                  <a:close/>
                  <a:moveTo>
                    <a:pt x="3200400" y="2265426"/>
                  </a:moveTo>
                  <a:lnTo>
                    <a:pt x="3187700" y="2265426"/>
                  </a:lnTo>
                  <a:lnTo>
                    <a:pt x="3187700" y="2252726"/>
                  </a:lnTo>
                  <a:lnTo>
                    <a:pt x="3200400" y="2252726"/>
                  </a:lnTo>
                  <a:close/>
                  <a:moveTo>
                    <a:pt x="3175000" y="2252726"/>
                  </a:moveTo>
                  <a:lnTo>
                    <a:pt x="3162300" y="2252726"/>
                  </a:lnTo>
                  <a:lnTo>
                    <a:pt x="3162300" y="2240026"/>
                  </a:lnTo>
                  <a:lnTo>
                    <a:pt x="3175000" y="2240026"/>
                  </a:lnTo>
                  <a:close/>
                  <a:moveTo>
                    <a:pt x="3149600" y="2240026"/>
                  </a:moveTo>
                  <a:lnTo>
                    <a:pt x="3136900" y="2240026"/>
                  </a:lnTo>
                  <a:lnTo>
                    <a:pt x="3136900" y="2227326"/>
                  </a:lnTo>
                  <a:lnTo>
                    <a:pt x="3149600" y="2227326"/>
                  </a:lnTo>
                  <a:close/>
                  <a:moveTo>
                    <a:pt x="3124200" y="2227326"/>
                  </a:moveTo>
                  <a:lnTo>
                    <a:pt x="3111500" y="2227326"/>
                  </a:lnTo>
                  <a:lnTo>
                    <a:pt x="3111500" y="2214626"/>
                  </a:lnTo>
                  <a:lnTo>
                    <a:pt x="3124200" y="2214626"/>
                  </a:lnTo>
                  <a:close/>
                  <a:moveTo>
                    <a:pt x="3098800" y="2214626"/>
                  </a:moveTo>
                  <a:lnTo>
                    <a:pt x="3086100" y="2214626"/>
                  </a:lnTo>
                  <a:lnTo>
                    <a:pt x="3086100" y="2201926"/>
                  </a:lnTo>
                  <a:lnTo>
                    <a:pt x="3098800" y="2201926"/>
                  </a:lnTo>
                  <a:close/>
                  <a:moveTo>
                    <a:pt x="3073400" y="2201926"/>
                  </a:moveTo>
                  <a:lnTo>
                    <a:pt x="3060700" y="2201926"/>
                  </a:lnTo>
                  <a:lnTo>
                    <a:pt x="3060700" y="2189226"/>
                  </a:lnTo>
                  <a:lnTo>
                    <a:pt x="3073400" y="2189226"/>
                  </a:lnTo>
                  <a:close/>
                  <a:moveTo>
                    <a:pt x="3048000" y="2189226"/>
                  </a:moveTo>
                  <a:lnTo>
                    <a:pt x="3035300" y="2189226"/>
                  </a:lnTo>
                  <a:lnTo>
                    <a:pt x="3035300" y="2176526"/>
                  </a:lnTo>
                  <a:lnTo>
                    <a:pt x="3048000" y="2176526"/>
                  </a:lnTo>
                  <a:close/>
                  <a:moveTo>
                    <a:pt x="3022600" y="2176526"/>
                  </a:moveTo>
                  <a:lnTo>
                    <a:pt x="3009900" y="2176526"/>
                  </a:lnTo>
                  <a:lnTo>
                    <a:pt x="3009900" y="2163826"/>
                  </a:lnTo>
                  <a:lnTo>
                    <a:pt x="3022600" y="2163826"/>
                  </a:lnTo>
                  <a:close/>
                  <a:moveTo>
                    <a:pt x="2997200" y="2163826"/>
                  </a:moveTo>
                  <a:lnTo>
                    <a:pt x="2984500" y="2163826"/>
                  </a:lnTo>
                  <a:lnTo>
                    <a:pt x="2984500" y="2151126"/>
                  </a:lnTo>
                  <a:lnTo>
                    <a:pt x="2997200" y="2151126"/>
                  </a:lnTo>
                  <a:close/>
                  <a:moveTo>
                    <a:pt x="2971800" y="2151126"/>
                  </a:moveTo>
                  <a:lnTo>
                    <a:pt x="2959100" y="2151126"/>
                  </a:lnTo>
                  <a:lnTo>
                    <a:pt x="2959100" y="2138426"/>
                  </a:lnTo>
                  <a:lnTo>
                    <a:pt x="2971800" y="2138426"/>
                  </a:lnTo>
                  <a:close/>
                  <a:moveTo>
                    <a:pt x="2946400" y="2138426"/>
                  </a:moveTo>
                  <a:lnTo>
                    <a:pt x="2933700" y="2138426"/>
                  </a:lnTo>
                  <a:lnTo>
                    <a:pt x="2933700" y="2125726"/>
                  </a:lnTo>
                  <a:lnTo>
                    <a:pt x="2946400" y="2125726"/>
                  </a:lnTo>
                  <a:close/>
                  <a:moveTo>
                    <a:pt x="2921000" y="2125726"/>
                  </a:moveTo>
                  <a:lnTo>
                    <a:pt x="2908300" y="2125726"/>
                  </a:lnTo>
                  <a:lnTo>
                    <a:pt x="2908300" y="2113026"/>
                  </a:lnTo>
                  <a:lnTo>
                    <a:pt x="2921000" y="2113026"/>
                  </a:lnTo>
                  <a:close/>
                  <a:moveTo>
                    <a:pt x="2895600" y="2113026"/>
                  </a:moveTo>
                  <a:lnTo>
                    <a:pt x="2882900" y="2113026"/>
                  </a:lnTo>
                  <a:lnTo>
                    <a:pt x="2882900" y="2100326"/>
                  </a:lnTo>
                  <a:lnTo>
                    <a:pt x="2895600" y="2100326"/>
                  </a:lnTo>
                  <a:close/>
                  <a:moveTo>
                    <a:pt x="2870200" y="2100326"/>
                  </a:moveTo>
                  <a:lnTo>
                    <a:pt x="2857500" y="2100326"/>
                  </a:lnTo>
                  <a:lnTo>
                    <a:pt x="2857500" y="2087626"/>
                  </a:lnTo>
                  <a:lnTo>
                    <a:pt x="2870200" y="2087626"/>
                  </a:lnTo>
                  <a:close/>
                  <a:moveTo>
                    <a:pt x="2844800" y="2087626"/>
                  </a:moveTo>
                  <a:lnTo>
                    <a:pt x="2832100" y="2087626"/>
                  </a:lnTo>
                  <a:lnTo>
                    <a:pt x="2832100" y="2074926"/>
                  </a:lnTo>
                  <a:lnTo>
                    <a:pt x="2844800" y="2074926"/>
                  </a:lnTo>
                  <a:close/>
                  <a:moveTo>
                    <a:pt x="2819400" y="2074926"/>
                  </a:moveTo>
                  <a:lnTo>
                    <a:pt x="2806700" y="2074926"/>
                  </a:lnTo>
                  <a:lnTo>
                    <a:pt x="2806700" y="2062226"/>
                  </a:lnTo>
                  <a:lnTo>
                    <a:pt x="2819400" y="2062226"/>
                  </a:lnTo>
                  <a:close/>
                  <a:moveTo>
                    <a:pt x="2794000" y="2062226"/>
                  </a:moveTo>
                  <a:lnTo>
                    <a:pt x="2781300" y="2062226"/>
                  </a:lnTo>
                  <a:lnTo>
                    <a:pt x="2781300" y="2049526"/>
                  </a:lnTo>
                  <a:lnTo>
                    <a:pt x="2794000" y="2049526"/>
                  </a:lnTo>
                  <a:close/>
                  <a:moveTo>
                    <a:pt x="2768600" y="2049526"/>
                  </a:moveTo>
                  <a:lnTo>
                    <a:pt x="2755900" y="2049526"/>
                  </a:lnTo>
                  <a:lnTo>
                    <a:pt x="2755900" y="2036826"/>
                  </a:lnTo>
                  <a:lnTo>
                    <a:pt x="2768600" y="2036826"/>
                  </a:lnTo>
                  <a:close/>
                  <a:moveTo>
                    <a:pt x="2743200" y="2036826"/>
                  </a:moveTo>
                  <a:lnTo>
                    <a:pt x="2730500" y="2036826"/>
                  </a:lnTo>
                  <a:lnTo>
                    <a:pt x="2730500" y="2024126"/>
                  </a:lnTo>
                  <a:lnTo>
                    <a:pt x="2743200" y="2024126"/>
                  </a:lnTo>
                  <a:close/>
                  <a:moveTo>
                    <a:pt x="2717800" y="2024126"/>
                  </a:moveTo>
                  <a:lnTo>
                    <a:pt x="2705100" y="2024126"/>
                  </a:lnTo>
                  <a:lnTo>
                    <a:pt x="2705100" y="2011426"/>
                  </a:lnTo>
                  <a:lnTo>
                    <a:pt x="2717800" y="2011426"/>
                  </a:lnTo>
                  <a:close/>
                  <a:moveTo>
                    <a:pt x="2692400" y="2011426"/>
                  </a:moveTo>
                  <a:lnTo>
                    <a:pt x="2679700" y="2011426"/>
                  </a:lnTo>
                  <a:lnTo>
                    <a:pt x="2679700" y="1998726"/>
                  </a:lnTo>
                  <a:lnTo>
                    <a:pt x="2692400" y="1998726"/>
                  </a:lnTo>
                  <a:close/>
                  <a:moveTo>
                    <a:pt x="2667000" y="1998726"/>
                  </a:moveTo>
                  <a:lnTo>
                    <a:pt x="2654300" y="1998726"/>
                  </a:lnTo>
                  <a:lnTo>
                    <a:pt x="2654300" y="1986026"/>
                  </a:lnTo>
                  <a:lnTo>
                    <a:pt x="2667000" y="1986026"/>
                  </a:lnTo>
                  <a:close/>
                  <a:moveTo>
                    <a:pt x="2641600" y="1986026"/>
                  </a:moveTo>
                  <a:lnTo>
                    <a:pt x="2628900" y="1986026"/>
                  </a:lnTo>
                  <a:lnTo>
                    <a:pt x="2628900" y="1973326"/>
                  </a:lnTo>
                  <a:lnTo>
                    <a:pt x="2641600" y="1973326"/>
                  </a:lnTo>
                  <a:close/>
                  <a:moveTo>
                    <a:pt x="2616200" y="1973326"/>
                  </a:moveTo>
                  <a:lnTo>
                    <a:pt x="2603500" y="1973326"/>
                  </a:lnTo>
                  <a:lnTo>
                    <a:pt x="2603500" y="1960626"/>
                  </a:lnTo>
                  <a:lnTo>
                    <a:pt x="2616200" y="1960626"/>
                  </a:lnTo>
                  <a:close/>
                  <a:moveTo>
                    <a:pt x="2590800" y="1960626"/>
                  </a:moveTo>
                  <a:lnTo>
                    <a:pt x="2578100" y="1960626"/>
                  </a:lnTo>
                  <a:lnTo>
                    <a:pt x="2578100" y="1947926"/>
                  </a:lnTo>
                  <a:lnTo>
                    <a:pt x="2590800" y="1947926"/>
                  </a:lnTo>
                  <a:close/>
                  <a:moveTo>
                    <a:pt x="2565400" y="1947926"/>
                  </a:moveTo>
                  <a:lnTo>
                    <a:pt x="2552700" y="1947926"/>
                  </a:lnTo>
                  <a:lnTo>
                    <a:pt x="2552700" y="1935226"/>
                  </a:lnTo>
                  <a:lnTo>
                    <a:pt x="2565400" y="1935226"/>
                  </a:lnTo>
                  <a:close/>
                  <a:moveTo>
                    <a:pt x="2540000" y="1935226"/>
                  </a:moveTo>
                  <a:lnTo>
                    <a:pt x="2527300" y="1935226"/>
                  </a:lnTo>
                  <a:lnTo>
                    <a:pt x="2527300" y="1922526"/>
                  </a:lnTo>
                  <a:lnTo>
                    <a:pt x="2540000" y="1922526"/>
                  </a:lnTo>
                  <a:close/>
                  <a:moveTo>
                    <a:pt x="2514600" y="1922526"/>
                  </a:moveTo>
                  <a:lnTo>
                    <a:pt x="2501900" y="1922526"/>
                  </a:lnTo>
                  <a:lnTo>
                    <a:pt x="2501900" y="1909826"/>
                  </a:lnTo>
                  <a:lnTo>
                    <a:pt x="2514600" y="1909826"/>
                  </a:lnTo>
                  <a:close/>
                  <a:moveTo>
                    <a:pt x="2489200" y="1909826"/>
                  </a:moveTo>
                  <a:lnTo>
                    <a:pt x="2476500" y="1909826"/>
                  </a:lnTo>
                  <a:lnTo>
                    <a:pt x="2476500" y="1897126"/>
                  </a:lnTo>
                  <a:lnTo>
                    <a:pt x="2489200" y="1897126"/>
                  </a:lnTo>
                  <a:close/>
                  <a:moveTo>
                    <a:pt x="2463800" y="1897126"/>
                  </a:moveTo>
                  <a:lnTo>
                    <a:pt x="2451100" y="1897126"/>
                  </a:lnTo>
                  <a:lnTo>
                    <a:pt x="2451100" y="1884426"/>
                  </a:lnTo>
                  <a:lnTo>
                    <a:pt x="2463800" y="1884426"/>
                  </a:lnTo>
                  <a:close/>
                  <a:moveTo>
                    <a:pt x="2438400" y="1884426"/>
                  </a:moveTo>
                  <a:lnTo>
                    <a:pt x="2425700" y="1884426"/>
                  </a:lnTo>
                  <a:lnTo>
                    <a:pt x="2425700" y="1871726"/>
                  </a:lnTo>
                  <a:lnTo>
                    <a:pt x="2438400" y="1871726"/>
                  </a:lnTo>
                  <a:close/>
                  <a:moveTo>
                    <a:pt x="2413000" y="1871726"/>
                  </a:moveTo>
                  <a:lnTo>
                    <a:pt x="2400300" y="1871726"/>
                  </a:lnTo>
                  <a:lnTo>
                    <a:pt x="2400300" y="1859026"/>
                  </a:lnTo>
                  <a:lnTo>
                    <a:pt x="2413000" y="1859026"/>
                  </a:lnTo>
                  <a:close/>
                  <a:moveTo>
                    <a:pt x="2387600" y="1859026"/>
                  </a:moveTo>
                  <a:lnTo>
                    <a:pt x="2374900" y="1859026"/>
                  </a:lnTo>
                  <a:lnTo>
                    <a:pt x="2374900" y="1846326"/>
                  </a:lnTo>
                  <a:lnTo>
                    <a:pt x="2387600" y="1846326"/>
                  </a:lnTo>
                  <a:close/>
                  <a:moveTo>
                    <a:pt x="2362200" y="1846326"/>
                  </a:moveTo>
                  <a:lnTo>
                    <a:pt x="2349500" y="1846326"/>
                  </a:lnTo>
                  <a:lnTo>
                    <a:pt x="2349500" y="1833626"/>
                  </a:lnTo>
                  <a:lnTo>
                    <a:pt x="2362200" y="1833626"/>
                  </a:lnTo>
                  <a:close/>
                  <a:moveTo>
                    <a:pt x="2336800" y="1833626"/>
                  </a:moveTo>
                  <a:lnTo>
                    <a:pt x="2324100" y="1833626"/>
                  </a:lnTo>
                  <a:lnTo>
                    <a:pt x="2324100" y="1820926"/>
                  </a:lnTo>
                  <a:lnTo>
                    <a:pt x="2336800" y="1820926"/>
                  </a:lnTo>
                  <a:close/>
                  <a:moveTo>
                    <a:pt x="2311400" y="1820926"/>
                  </a:moveTo>
                  <a:lnTo>
                    <a:pt x="2298700" y="1820926"/>
                  </a:lnTo>
                  <a:lnTo>
                    <a:pt x="2298700" y="1808226"/>
                  </a:lnTo>
                  <a:lnTo>
                    <a:pt x="2311400" y="1808226"/>
                  </a:lnTo>
                  <a:close/>
                  <a:moveTo>
                    <a:pt x="2286000" y="1808226"/>
                  </a:moveTo>
                  <a:lnTo>
                    <a:pt x="2273300" y="1808226"/>
                  </a:lnTo>
                  <a:lnTo>
                    <a:pt x="2273300" y="1795526"/>
                  </a:lnTo>
                  <a:lnTo>
                    <a:pt x="2286000" y="1795526"/>
                  </a:lnTo>
                  <a:close/>
                  <a:moveTo>
                    <a:pt x="2260600" y="1795526"/>
                  </a:moveTo>
                  <a:lnTo>
                    <a:pt x="2247900" y="1795526"/>
                  </a:lnTo>
                  <a:lnTo>
                    <a:pt x="2247900" y="1782826"/>
                  </a:lnTo>
                  <a:lnTo>
                    <a:pt x="2260600" y="1782826"/>
                  </a:lnTo>
                  <a:close/>
                  <a:moveTo>
                    <a:pt x="2235200" y="1782826"/>
                  </a:moveTo>
                  <a:lnTo>
                    <a:pt x="2222500" y="1782826"/>
                  </a:lnTo>
                  <a:lnTo>
                    <a:pt x="2222500" y="1770126"/>
                  </a:lnTo>
                  <a:lnTo>
                    <a:pt x="2235200" y="1770126"/>
                  </a:lnTo>
                  <a:close/>
                  <a:moveTo>
                    <a:pt x="2209800" y="1770126"/>
                  </a:moveTo>
                  <a:lnTo>
                    <a:pt x="2197100" y="1770126"/>
                  </a:lnTo>
                  <a:lnTo>
                    <a:pt x="2197100" y="1757426"/>
                  </a:lnTo>
                  <a:lnTo>
                    <a:pt x="2209800" y="1757426"/>
                  </a:lnTo>
                  <a:close/>
                  <a:moveTo>
                    <a:pt x="2184400" y="1757426"/>
                  </a:moveTo>
                  <a:lnTo>
                    <a:pt x="2171700" y="1757426"/>
                  </a:lnTo>
                  <a:lnTo>
                    <a:pt x="2171700" y="1744726"/>
                  </a:lnTo>
                  <a:lnTo>
                    <a:pt x="2184400" y="1744726"/>
                  </a:lnTo>
                  <a:close/>
                  <a:moveTo>
                    <a:pt x="2159000" y="1744726"/>
                  </a:moveTo>
                  <a:lnTo>
                    <a:pt x="2146300" y="1744726"/>
                  </a:lnTo>
                  <a:lnTo>
                    <a:pt x="2146300" y="1732026"/>
                  </a:lnTo>
                  <a:lnTo>
                    <a:pt x="2159000" y="1732026"/>
                  </a:lnTo>
                  <a:close/>
                  <a:moveTo>
                    <a:pt x="2133600" y="1732026"/>
                  </a:moveTo>
                  <a:lnTo>
                    <a:pt x="2120900" y="1732026"/>
                  </a:lnTo>
                  <a:lnTo>
                    <a:pt x="2120900" y="1719326"/>
                  </a:lnTo>
                  <a:lnTo>
                    <a:pt x="2133600" y="1719326"/>
                  </a:lnTo>
                  <a:close/>
                  <a:moveTo>
                    <a:pt x="2108200" y="1719326"/>
                  </a:moveTo>
                  <a:lnTo>
                    <a:pt x="2095500" y="1719326"/>
                  </a:lnTo>
                  <a:lnTo>
                    <a:pt x="2095500" y="1706626"/>
                  </a:lnTo>
                  <a:lnTo>
                    <a:pt x="2108200" y="1706626"/>
                  </a:lnTo>
                  <a:close/>
                  <a:moveTo>
                    <a:pt x="2082800" y="1706626"/>
                  </a:moveTo>
                  <a:lnTo>
                    <a:pt x="2070100" y="1706626"/>
                  </a:lnTo>
                  <a:lnTo>
                    <a:pt x="2070100" y="1693926"/>
                  </a:lnTo>
                  <a:lnTo>
                    <a:pt x="2082800" y="1693926"/>
                  </a:lnTo>
                  <a:close/>
                  <a:moveTo>
                    <a:pt x="2057400" y="1693926"/>
                  </a:moveTo>
                  <a:lnTo>
                    <a:pt x="2044700" y="1693926"/>
                  </a:lnTo>
                  <a:lnTo>
                    <a:pt x="2044700" y="1681226"/>
                  </a:lnTo>
                  <a:lnTo>
                    <a:pt x="2057400" y="1681226"/>
                  </a:lnTo>
                  <a:close/>
                  <a:moveTo>
                    <a:pt x="2032000" y="1681226"/>
                  </a:moveTo>
                  <a:lnTo>
                    <a:pt x="2019300" y="1681226"/>
                  </a:lnTo>
                  <a:lnTo>
                    <a:pt x="2019300" y="1668526"/>
                  </a:lnTo>
                  <a:lnTo>
                    <a:pt x="2032000" y="1668526"/>
                  </a:lnTo>
                  <a:close/>
                  <a:moveTo>
                    <a:pt x="2006600" y="1668526"/>
                  </a:moveTo>
                  <a:lnTo>
                    <a:pt x="1993900" y="1668526"/>
                  </a:lnTo>
                  <a:lnTo>
                    <a:pt x="1993900" y="1655826"/>
                  </a:lnTo>
                  <a:lnTo>
                    <a:pt x="2006600" y="1655826"/>
                  </a:lnTo>
                  <a:close/>
                  <a:moveTo>
                    <a:pt x="1981200" y="1655826"/>
                  </a:moveTo>
                  <a:lnTo>
                    <a:pt x="1968500" y="1655826"/>
                  </a:lnTo>
                  <a:lnTo>
                    <a:pt x="1968500" y="1643126"/>
                  </a:lnTo>
                  <a:lnTo>
                    <a:pt x="1981200" y="1643126"/>
                  </a:lnTo>
                  <a:close/>
                  <a:moveTo>
                    <a:pt x="1955800" y="1643126"/>
                  </a:moveTo>
                  <a:lnTo>
                    <a:pt x="1943100" y="1643126"/>
                  </a:lnTo>
                  <a:lnTo>
                    <a:pt x="1943100" y="1630426"/>
                  </a:lnTo>
                  <a:lnTo>
                    <a:pt x="1955800" y="1630426"/>
                  </a:lnTo>
                  <a:close/>
                  <a:moveTo>
                    <a:pt x="1930400" y="1630426"/>
                  </a:moveTo>
                  <a:lnTo>
                    <a:pt x="1917700" y="1630426"/>
                  </a:lnTo>
                  <a:lnTo>
                    <a:pt x="1917700" y="1617726"/>
                  </a:lnTo>
                  <a:lnTo>
                    <a:pt x="1930400" y="1617726"/>
                  </a:lnTo>
                  <a:close/>
                  <a:moveTo>
                    <a:pt x="1905000" y="1617726"/>
                  </a:moveTo>
                  <a:lnTo>
                    <a:pt x="1892300" y="1617726"/>
                  </a:lnTo>
                  <a:lnTo>
                    <a:pt x="1892300" y="1605026"/>
                  </a:lnTo>
                  <a:lnTo>
                    <a:pt x="1905000" y="1605026"/>
                  </a:lnTo>
                  <a:close/>
                  <a:moveTo>
                    <a:pt x="1879600" y="1605026"/>
                  </a:moveTo>
                  <a:lnTo>
                    <a:pt x="1866900" y="1605026"/>
                  </a:lnTo>
                  <a:lnTo>
                    <a:pt x="1866900" y="1592326"/>
                  </a:lnTo>
                  <a:lnTo>
                    <a:pt x="1879600" y="1592326"/>
                  </a:lnTo>
                  <a:close/>
                  <a:moveTo>
                    <a:pt x="1854200" y="1592326"/>
                  </a:moveTo>
                  <a:lnTo>
                    <a:pt x="1841500" y="1592326"/>
                  </a:lnTo>
                  <a:lnTo>
                    <a:pt x="1841500" y="1579626"/>
                  </a:lnTo>
                  <a:lnTo>
                    <a:pt x="1854200" y="1579626"/>
                  </a:lnTo>
                  <a:close/>
                  <a:moveTo>
                    <a:pt x="1828800" y="1579626"/>
                  </a:moveTo>
                  <a:lnTo>
                    <a:pt x="1816100" y="1579626"/>
                  </a:lnTo>
                  <a:lnTo>
                    <a:pt x="1816100" y="1566926"/>
                  </a:lnTo>
                  <a:lnTo>
                    <a:pt x="1828800" y="1566926"/>
                  </a:lnTo>
                  <a:close/>
                  <a:moveTo>
                    <a:pt x="1803400" y="1566926"/>
                  </a:moveTo>
                  <a:lnTo>
                    <a:pt x="1790700" y="1566926"/>
                  </a:lnTo>
                  <a:lnTo>
                    <a:pt x="1790700" y="1554226"/>
                  </a:lnTo>
                  <a:lnTo>
                    <a:pt x="1803400" y="1554226"/>
                  </a:lnTo>
                  <a:close/>
                  <a:moveTo>
                    <a:pt x="1778000" y="1554226"/>
                  </a:moveTo>
                  <a:lnTo>
                    <a:pt x="1765300" y="1554226"/>
                  </a:lnTo>
                  <a:lnTo>
                    <a:pt x="1765300" y="1541526"/>
                  </a:lnTo>
                  <a:lnTo>
                    <a:pt x="1778000" y="1541526"/>
                  </a:lnTo>
                  <a:close/>
                  <a:moveTo>
                    <a:pt x="1752600" y="1541526"/>
                  </a:moveTo>
                  <a:lnTo>
                    <a:pt x="1739900" y="1541526"/>
                  </a:lnTo>
                  <a:lnTo>
                    <a:pt x="1739900" y="1528826"/>
                  </a:lnTo>
                  <a:lnTo>
                    <a:pt x="1752600" y="1528826"/>
                  </a:lnTo>
                  <a:close/>
                  <a:moveTo>
                    <a:pt x="1727200" y="1528826"/>
                  </a:moveTo>
                  <a:lnTo>
                    <a:pt x="1714500" y="1528826"/>
                  </a:lnTo>
                  <a:lnTo>
                    <a:pt x="1714500" y="1516126"/>
                  </a:lnTo>
                  <a:lnTo>
                    <a:pt x="1727200" y="1516126"/>
                  </a:lnTo>
                  <a:close/>
                  <a:moveTo>
                    <a:pt x="1701800" y="1516126"/>
                  </a:moveTo>
                  <a:lnTo>
                    <a:pt x="1689100" y="1516126"/>
                  </a:lnTo>
                  <a:lnTo>
                    <a:pt x="1689100" y="1503426"/>
                  </a:lnTo>
                  <a:lnTo>
                    <a:pt x="1701800" y="1503426"/>
                  </a:lnTo>
                  <a:close/>
                  <a:moveTo>
                    <a:pt x="1676400" y="1503426"/>
                  </a:moveTo>
                  <a:lnTo>
                    <a:pt x="1663700" y="1503426"/>
                  </a:lnTo>
                  <a:lnTo>
                    <a:pt x="1663700" y="1490726"/>
                  </a:lnTo>
                  <a:lnTo>
                    <a:pt x="1676400" y="1490726"/>
                  </a:lnTo>
                  <a:close/>
                  <a:moveTo>
                    <a:pt x="1651000" y="1490726"/>
                  </a:moveTo>
                  <a:lnTo>
                    <a:pt x="1638300" y="1490726"/>
                  </a:lnTo>
                  <a:lnTo>
                    <a:pt x="1638300" y="1478026"/>
                  </a:lnTo>
                  <a:lnTo>
                    <a:pt x="1651000" y="1478026"/>
                  </a:lnTo>
                  <a:close/>
                  <a:moveTo>
                    <a:pt x="1625600" y="1478026"/>
                  </a:moveTo>
                  <a:lnTo>
                    <a:pt x="1612900" y="1478026"/>
                  </a:lnTo>
                  <a:lnTo>
                    <a:pt x="1612900" y="1465326"/>
                  </a:lnTo>
                  <a:lnTo>
                    <a:pt x="1625600" y="1465326"/>
                  </a:lnTo>
                  <a:close/>
                  <a:moveTo>
                    <a:pt x="1600200" y="1465326"/>
                  </a:moveTo>
                  <a:lnTo>
                    <a:pt x="1587500" y="1465326"/>
                  </a:lnTo>
                  <a:lnTo>
                    <a:pt x="1587500" y="1452626"/>
                  </a:lnTo>
                  <a:lnTo>
                    <a:pt x="1600200" y="1452626"/>
                  </a:lnTo>
                  <a:close/>
                  <a:moveTo>
                    <a:pt x="1574800" y="1452626"/>
                  </a:moveTo>
                  <a:lnTo>
                    <a:pt x="1562100" y="1452626"/>
                  </a:lnTo>
                  <a:lnTo>
                    <a:pt x="1562100" y="1439926"/>
                  </a:lnTo>
                  <a:lnTo>
                    <a:pt x="1574800" y="1439926"/>
                  </a:lnTo>
                  <a:close/>
                  <a:moveTo>
                    <a:pt x="1549400" y="1439926"/>
                  </a:moveTo>
                  <a:lnTo>
                    <a:pt x="1536700" y="1439926"/>
                  </a:lnTo>
                  <a:lnTo>
                    <a:pt x="1536700" y="1427226"/>
                  </a:lnTo>
                  <a:lnTo>
                    <a:pt x="1549400" y="1427226"/>
                  </a:lnTo>
                  <a:close/>
                  <a:moveTo>
                    <a:pt x="1524000" y="1427226"/>
                  </a:moveTo>
                  <a:lnTo>
                    <a:pt x="1511300" y="1427226"/>
                  </a:lnTo>
                  <a:lnTo>
                    <a:pt x="1511300" y="1414526"/>
                  </a:lnTo>
                  <a:lnTo>
                    <a:pt x="1524000" y="1414526"/>
                  </a:lnTo>
                  <a:close/>
                  <a:moveTo>
                    <a:pt x="1498600" y="1414526"/>
                  </a:moveTo>
                  <a:lnTo>
                    <a:pt x="1485900" y="1414526"/>
                  </a:lnTo>
                  <a:lnTo>
                    <a:pt x="1485900" y="1401826"/>
                  </a:lnTo>
                  <a:lnTo>
                    <a:pt x="1498600" y="1401826"/>
                  </a:lnTo>
                  <a:close/>
                  <a:moveTo>
                    <a:pt x="1473200" y="1401826"/>
                  </a:moveTo>
                  <a:lnTo>
                    <a:pt x="1460500" y="1401826"/>
                  </a:lnTo>
                  <a:lnTo>
                    <a:pt x="1460500" y="1389126"/>
                  </a:lnTo>
                  <a:lnTo>
                    <a:pt x="1473200" y="1389126"/>
                  </a:lnTo>
                  <a:close/>
                  <a:moveTo>
                    <a:pt x="1447800" y="1389126"/>
                  </a:moveTo>
                  <a:lnTo>
                    <a:pt x="1435100" y="1389126"/>
                  </a:lnTo>
                  <a:lnTo>
                    <a:pt x="1435100" y="1376426"/>
                  </a:lnTo>
                  <a:lnTo>
                    <a:pt x="1447800" y="1376426"/>
                  </a:lnTo>
                  <a:close/>
                  <a:moveTo>
                    <a:pt x="1422400" y="1376426"/>
                  </a:moveTo>
                  <a:lnTo>
                    <a:pt x="1409700" y="1376426"/>
                  </a:lnTo>
                  <a:lnTo>
                    <a:pt x="1409700" y="1363726"/>
                  </a:lnTo>
                  <a:lnTo>
                    <a:pt x="1422400" y="1363726"/>
                  </a:lnTo>
                  <a:close/>
                  <a:moveTo>
                    <a:pt x="1397000" y="1363726"/>
                  </a:moveTo>
                  <a:lnTo>
                    <a:pt x="1384300" y="1363726"/>
                  </a:lnTo>
                  <a:lnTo>
                    <a:pt x="1384300" y="1351026"/>
                  </a:lnTo>
                  <a:lnTo>
                    <a:pt x="1397000" y="1351026"/>
                  </a:lnTo>
                  <a:close/>
                  <a:moveTo>
                    <a:pt x="1371600" y="1351026"/>
                  </a:moveTo>
                  <a:lnTo>
                    <a:pt x="1358900" y="1351026"/>
                  </a:lnTo>
                  <a:lnTo>
                    <a:pt x="1358900" y="1338326"/>
                  </a:lnTo>
                  <a:lnTo>
                    <a:pt x="1371600" y="1338326"/>
                  </a:lnTo>
                  <a:close/>
                  <a:moveTo>
                    <a:pt x="1346200" y="1338326"/>
                  </a:moveTo>
                  <a:lnTo>
                    <a:pt x="1333500" y="1338326"/>
                  </a:lnTo>
                  <a:lnTo>
                    <a:pt x="1333500" y="1325626"/>
                  </a:lnTo>
                  <a:lnTo>
                    <a:pt x="1346200" y="1325626"/>
                  </a:lnTo>
                  <a:close/>
                  <a:moveTo>
                    <a:pt x="1320800" y="1325626"/>
                  </a:moveTo>
                  <a:lnTo>
                    <a:pt x="1308100" y="1325626"/>
                  </a:lnTo>
                  <a:lnTo>
                    <a:pt x="1308100" y="1312926"/>
                  </a:lnTo>
                  <a:lnTo>
                    <a:pt x="1320800" y="1312926"/>
                  </a:lnTo>
                  <a:close/>
                  <a:moveTo>
                    <a:pt x="1295400" y="1312926"/>
                  </a:moveTo>
                  <a:lnTo>
                    <a:pt x="1282700" y="1312926"/>
                  </a:lnTo>
                  <a:lnTo>
                    <a:pt x="1282700" y="1300226"/>
                  </a:lnTo>
                  <a:lnTo>
                    <a:pt x="1295400" y="1300226"/>
                  </a:lnTo>
                  <a:close/>
                  <a:moveTo>
                    <a:pt x="1270000" y="1300226"/>
                  </a:moveTo>
                  <a:lnTo>
                    <a:pt x="1257300" y="1300226"/>
                  </a:lnTo>
                  <a:lnTo>
                    <a:pt x="1257300" y="1287526"/>
                  </a:lnTo>
                  <a:lnTo>
                    <a:pt x="1270000" y="1287526"/>
                  </a:lnTo>
                  <a:close/>
                  <a:moveTo>
                    <a:pt x="1244600" y="1287526"/>
                  </a:moveTo>
                  <a:lnTo>
                    <a:pt x="1231900" y="1287526"/>
                  </a:lnTo>
                  <a:lnTo>
                    <a:pt x="1231900" y="1274826"/>
                  </a:lnTo>
                  <a:lnTo>
                    <a:pt x="1244600" y="1274826"/>
                  </a:lnTo>
                  <a:close/>
                  <a:moveTo>
                    <a:pt x="1219200" y="1274826"/>
                  </a:moveTo>
                  <a:lnTo>
                    <a:pt x="1206500" y="1274826"/>
                  </a:lnTo>
                  <a:lnTo>
                    <a:pt x="1206500" y="1262126"/>
                  </a:lnTo>
                  <a:lnTo>
                    <a:pt x="1219200" y="1262126"/>
                  </a:lnTo>
                  <a:close/>
                  <a:moveTo>
                    <a:pt x="1193800" y="1262126"/>
                  </a:moveTo>
                  <a:lnTo>
                    <a:pt x="1181100" y="1262126"/>
                  </a:lnTo>
                  <a:lnTo>
                    <a:pt x="1181100" y="1249426"/>
                  </a:lnTo>
                  <a:lnTo>
                    <a:pt x="1193800" y="1249426"/>
                  </a:lnTo>
                  <a:close/>
                  <a:moveTo>
                    <a:pt x="1168400" y="1249426"/>
                  </a:moveTo>
                  <a:lnTo>
                    <a:pt x="1155700" y="1249426"/>
                  </a:lnTo>
                  <a:lnTo>
                    <a:pt x="1155700" y="1236726"/>
                  </a:lnTo>
                  <a:lnTo>
                    <a:pt x="1168400" y="1236726"/>
                  </a:lnTo>
                  <a:close/>
                  <a:moveTo>
                    <a:pt x="1143000" y="1236726"/>
                  </a:moveTo>
                  <a:lnTo>
                    <a:pt x="1130300" y="1236726"/>
                  </a:lnTo>
                  <a:lnTo>
                    <a:pt x="1130300" y="1224026"/>
                  </a:lnTo>
                  <a:lnTo>
                    <a:pt x="1143000" y="1224026"/>
                  </a:lnTo>
                  <a:close/>
                  <a:moveTo>
                    <a:pt x="1117600" y="1224026"/>
                  </a:moveTo>
                  <a:lnTo>
                    <a:pt x="1104900" y="1224026"/>
                  </a:lnTo>
                  <a:lnTo>
                    <a:pt x="1104900" y="1211326"/>
                  </a:lnTo>
                  <a:lnTo>
                    <a:pt x="1117600" y="1211326"/>
                  </a:lnTo>
                  <a:close/>
                  <a:moveTo>
                    <a:pt x="1092200" y="1211326"/>
                  </a:moveTo>
                  <a:lnTo>
                    <a:pt x="1079500" y="1211326"/>
                  </a:lnTo>
                  <a:lnTo>
                    <a:pt x="1079500" y="1198626"/>
                  </a:lnTo>
                  <a:lnTo>
                    <a:pt x="1092200" y="1198626"/>
                  </a:lnTo>
                  <a:close/>
                  <a:moveTo>
                    <a:pt x="1066800" y="1198626"/>
                  </a:moveTo>
                  <a:lnTo>
                    <a:pt x="1054100" y="1198626"/>
                  </a:lnTo>
                  <a:lnTo>
                    <a:pt x="1054100" y="1185926"/>
                  </a:lnTo>
                  <a:lnTo>
                    <a:pt x="1066800" y="1185926"/>
                  </a:lnTo>
                  <a:close/>
                  <a:moveTo>
                    <a:pt x="1041400" y="1185926"/>
                  </a:moveTo>
                  <a:lnTo>
                    <a:pt x="1028700" y="1185926"/>
                  </a:lnTo>
                  <a:lnTo>
                    <a:pt x="1028700" y="1173226"/>
                  </a:lnTo>
                  <a:lnTo>
                    <a:pt x="1041400" y="1173226"/>
                  </a:lnTo>
                  <a:close/>
                  <a:moveTo>
                    <a:pt x="1016000" y="1173226"/>
                  </a:moveTo>
                  <a:lnTo>
                    <a:pt x="1003300" y="1173226"/>
                  </a:lnTo>
                  <a:lnTo>
                    <a:pt x="1003300" y="1160526"/>
                  </a:lnTo>
                  <a:lnTo>
                    <a:pt x="1016000" y="1160526"/>
                  </a:lnTo>
                  <a:close/>
                  <a:moveTo>
                    <a:pt x="990600" y="1160526"/>
                  </a:moveTo>
                  <a:lnTo>
                    <a:pt x="977900" y="1160526"/>
                  </a:lnTo>
                  <a:lnTo>
                    <a:pt x="977900" y="1147826"/>
                  </a:lnTo>
                  <a:lnTo>
                    <a:pt x="990600" y="1147826"/>
                  </a:lnTo>
                  <a:close/>
                  <a:moveTo>
                    <a:pt x="965200" y="1147826"/>
                  </a:moveTo>
                  <a:lnTo>
                    <a:pt x="952500" y="1147826"/>
                  </a:lnTo>
                  <a:lnTo>
                    <a:pt x="952500" y="1135126"/>
                  </a:lnTo>
                  <a:lnTo>
                    <a:pt x="965200" y="1135126"/>
                  </a:lnTo>
                  <a:close/>
                  <a:moveTo>
                    <a:pt x="939800" y="1135126"/>
                  </a:moveTo>
                  <a:lnTo>
                    <a:pt x="927100" y="1135126"/>
                  </a:lnTo>
                  <a:lnTo>
                    <a:pt x="927100" y="1122426"/>
                  </a:lnTo>
                  <a:lnTo>
                    <a:pt x="939800" y="1122426"/>
                  </a:lnTo>
                  <a:close/>
                  <a:moveTo>
                    <a:pt x="914400" y="1122426"/>
                  </a:moveTo>
                  <a:lnTo>
                    <a:pt x="901700" y="1122426"/>
                  </a:lnTo>
                  <a:lnTo>
                    <a:pt x="901700" y="1109726"/>
                  </a:lnTo>
                  <a:lnTo>
                    <a:pt x="914400" y="1109726"/>
                  </a:lnTo>
                  <a:close/>
                  <a:moveTo>
                    <a:pt x="889000" y="1109726"/>
                  </a:moveTo>
                  <a:lnTo>
                    <a:pt x="876300" y="1109726"/>
                  </a:lnTo>
                  <a:lnTo>
                    <a:pt x="876300" y="1097026"/>
                  </a:lnTo>
                  <a:lnTo>
                    <a:pt x="889000" y="1097026"/>
                  </a:lnTo>
                  <a:close/>
                  <a:moveTo>
                    <a:pt x="863600" y="1097026"/>
                  </a:moveTo>
                  <a:lnTo>
                    <a:pt x="850900" y="1097026"/>
                  </a:lnTo>
                  <a:lnTo>
                    <a:pt x="850900" y="1084326"/>
                  </a:lnTo>
                  <a:lnTo>
                    <a:pt x="863600" y="1084326"/>
                  </a:lnTo>
                  <a:close/>
                  <a:moveTo>
                    <a:pt x="838200" y="1084326"/>
                  </a:moveTo>
                  <a:lnTo>
                    <a:pt x="825500" y="1084326"/>
                  </a:lnTo>
                  <a:lnTo>
                    <a:pt x="825500" y="1071626"/>
                  </a:lnTo>
                  <a:lnTo>
                    <a:pt x="838200" y="1071626"/>
                  </a:lnTo>
                  <a:close/>
                  <a:moveTo>
                    <a:pt x="812800" y="1071626"/>
                  </a:moveTo>
                  <a:lnTo>
                    <a:pt x="800100" y="1071626"/>
                  </a:lnTo>
                  <a:lnTo>
                    <a:pt x="800100" y="1058926"/>
                  </a:lnTo>
                  <a:lnTo>
                    <a:pt x="812800" y="1058926"/>
                  </a:lnTo>
                  <a:close/>
                  <a:moveTo>
                    <a:pt x="787400" y="1058926"/>
                  </a:moveTo>
                  <a:lnTo>
                    <a:pt x="774700" y="1058926"/>
                  </a:lnTo>
                  <a:lnTo>
                    <a:pt x="774700" y="1046226"/>
                  </a:lnTo>
                  <a:lnTo>
                    <a:pt x="787400" y="1046226"/>
                  </a:lnTo>
                  <a:close/>
                  <a:moveTo>
                    <a:pt x="762000" y="1046226"/>
                  </a:moveTo>
                  <a:lnTo>
                    <a:pt x="749300" y="1046226"/>
                  </a:lnTo>
                  <a:lnTo>
                    <a:pt x="749300" y="1033526"/>
                  </a:lnTo>
                  <a:lnTo>
                    <a:pt x="762000" y="1033526"/>
                  </a:lnTo>
                  <a:close/>
                  <a:moveTo>
                    <a:pt x="736600" y="1033526"/>
                  </a:moveTo>
                  <a:lnTo>
                    <a:pt x="723900" y="1033526"/>
                  </a:lnTo>
                  <a:lnTo>
                    <a:pt x="723900" y="1020826"/>
                  </a:lnTo>
                  <a:lnTo>
                    <a:pt x="736600" y="1020826"/>
                  </a:lnTo>
                  <a:close/>
                  <a:moveTo>
                    <a:pt x="711200" y="1020826"/>
                  </a:moveTo>
                  <a:lnTo>
                    <a:pt x="698500" y="1020826"/>
                  </a:lnTo>
                  <a:lnTo>
                    <a:pt x="698500" y="1008126"/>
                  </a:lnTo>
                  <a:lnTo>
                    <a:pt x="711200" y="1008126"/>
                  </a:lnTo>
                  <a:close/>
                  <a:moveTo>
                    <a:pt x="685800" y="1008126"/>
                  </a:moveTo>
                  <a:lnTo>
                    <a:pt x="673100" y="1008126"/>
                  </a:lnTo>
                  <a:lnTo>
                    <a:pt x="673100" y="995426"/>
                  </a:lnTo>
                  <a:lnTo>
                    <a:pt x="685800" y="995426"/>
                  </a:lnTo>
                  <a:close/>
                  <a:moveTo>
                    <a:pt x="660400" y="995426"/>
                  </a:moveTo>
                  <a:lnTo>
                    <a:pt x="647700" y="995426"/>
                  </a:lnTo>
                  <a:lnTo>
                    <a:pt x="647700" y="982726"/>
                  </a:lnTo>
                  <a:lnTo>
                    <a:pt x="660400" y="982726"/>
                  </a:lnTo>
                  <a:close/>
                  <a:moveTo>
                    <a:pt x="635000" y="982726"/>
                  </a:moveTo>
                  <a:lnTo>
                    <a:pt x="622300" y="982726"/>
                  </a:lnTo>
                  <a:lnTo>
                    <a:pt x="622300" y="970026"/>
                  </a:lnTo>
                  <a:lnTo>
                    <a:pt x="635000" y="970026"/>
                  </a:lnTo>
                  <a:close/>
                  <a:moveTo>
                    <a:pt x="609600" y="970026"/>
                  </a:moveTo>
                  <a:lnTo>
                    <a:pt x="596900" y="970026"/>
                  </a:lnTo>
                  <a:lnTo>
                    <a:pt x="596900" y="957326"/>
                  </a:lnTo>
                  <a:lnTo>
                    <a:pt x="609600" y="957326"/>
                  </a:lnTo>
                  <a:close/>
                  <a:moveTo>
                    <a:pt x="584200" y="957326"/>
                  </a:moveTo>
                  <a:lnTo>
                    <a:pt x="571500" y="957326"/>
                  </a:lnTo>
                  <a:lnTo>
                    <a:pt x="571500" y="944626"/>
                  </a:lnTo>
                  <a:lnTo>
                    <a:pt x="584200" y="944626"/>
                  </a:lnTo>
                  <a:close/>
                  <a:moveTo>
                    <a:pt x="558800" y="944626"/>
                  </a:moveTo>
                  <a:lnTo>
                    <a:pt x="546100" y="944626"/>
                  </a:lnTo>
                  <a:lnTo>
                    <a:pt x="546100" y="931926"/>
                  </a:lnTo>
                  <a:lnTo>
                    <a:pt x="558800" y="931926"/>
                  </a:lnTo>
                  <a:close/>
                  <a:moveTo>
                    <a:pt x="533400" y="931926"/>
                  </a:moveTo>
                  <a:lnTo>
                    <a:pt x="520700" y="931926"/>
                  </a:lnTo>
                  <a:lnTo>
                    <a:pt x="520700" y="919226"/>
                  </a:lnTo>
                  <a:lnTo>
                    <a:pt x="533400" y="919226"/>
                  </a:lnTo>
                  <a:close/>
                  <a:moveTo>
                    <a:pt x="508000" y="919226"/>
                  </a:moveTo>
                  <a:lnTo>
                    <a:pt x="495300" y="919226"/>
                  </a:lnTo>
                  <a:lnTo>
                    <a:pt x="495300" y="906526"/>
                  </a:lnTo>
                  <a:lnTo>
                    <a:pt x="508000" y="906526"/>
                  </a:lnTo>
                  <a:close/>
                  <a:moveTo>
                    <a:pt x="482600" y="906526"/>
                  </a:moveTo>
                  <a:lnTo>
                    <a:pt x="469900" y="906526"/>
                  </a:lnTo>
                  <a:lnTo>
                    <a:pt x="469900" y="893826"/>
                  </a:lnTo>
                  <a:lnTo>
                    <a:pt x="482600" y="893826"/>
                  </a:lnTo>
                  <a:close/>
                  <a:moveTo>
                    <a:pt x="457200" y="893826"/>
                  </a:moveTo>
                  <a:lnTo>
                    <a:pt x="444500" y="893826"/>
                  </a:lnTo>
                  <a:lnTo>
                    <a:pt x="444500" y="881126"/>
                  </a:lnTo>
                  <a:lnTo>
                    <a:pt x="457200" y="881126"/>
                  </a:lnTo>
                  <a:close/>
                  <a:moveTo>
                    <a:pt x="431800" y="881126"/>
                  </a:moveTo>
                  <a:lnTo>
                    <a:pt x="419100" y="881126"/>
                  </a:lnTo>
                  <a:lnTo>
                    <a:pt x="419100" y="868426"/>
                  </a:lnTo>
                  <a:lnTo>
                    <a:pt x="431800" y="868426"/>
                  </a:lnTo>
                  <a:close/>
                  <a:moveTo>
                    <a:pt x="406400" y="868426"/>
                  </a:moveTo>
                  <a:lnTo>
                    <a:pt x="393700" y="868426"/>
                  </a:lnTo>
                  <a:lnTo>
                    <a:pt x="393700" y="855726"/>
                  </a:lnTo>
                  <a:lnTo>
                    <a:pt x="406400" y="855726"/>
                  </a:lnTo>
                  <a:close/>
                  <a:moveTo>
                    <a:pt x="381000" y="855726"/>
                  </a:moveTo>
                  <a:lnTo>
                    <a:pt x="368300" y="855726"/>
                  </a:lnTo>
                  <a:lnTo>
                    <a:pt x="368300" y="843026"/>
                  </a:lnTo>
                  <a:lnTo>
                    <a:pt x="381000" y="843026"/>
                  </a:lnTo>
                  <a:close/>
                  <a:moveTo>
                    <a:pt x="355600" y="843026"/>
                  </a:moveTo>
                  <a:lnTo>
                    <a:pt x="342900" y="843026"/>
                  </a:lnTo>
                  <a:lnTo>
                    <a:pt x="342900" y="830326"/>
                  </a:lnTo>
                  <a:lnTo>
                    <a:pt x="355600" y="830326"/>
                  </a:lnTo>
                  <a:close/>
                  <a:moveTo>
                    <a:pt x="330200" y="830326"/>
                  </a:moveTo>
                  <a:lnTo>
                    <a:pt x="317500" y="830326"/>
                  </a:lnTo>
                  <a:lnTo>
                    <a:pt x="317500" y="817626"/>
                  </a:lnTo>
                  <a:lnTo>
                    <a:pt x="330200" y="817626"/>
                  </a:lnTo>
                  <a:close/>
                  <a:moveTo>
                    <a:pt x="304800" y="817626"/>
                  </a:moveTo>
                  <a:lnTo>
                    <a:pt x="292100" y="817626"/>
                  </a:lnTo>
                  <a:lnTo>
                    <a:pt x="292100" y="804926"/>
                  </a:lnTo>
                  <a:lnTo>
                    <a:pt x="304800" y="804926"/>
                  </a:lnTo>
                  <a:close/>
                  <a:moveTo>
                    <a:pt x="279400" y="804926"/>
                  </a:moveTo>
                  <a:lnTo>
                    <a:pt x="266700" y="804926"/>
                  </a:lnTo>
                  <a:lnTo>
                    <a:pt x="266700" y="792226"/>
                  </a:lnTo>
                  <a:lnTo>
                    <a:pt x="279400" y="792226"/>
                  </a:lnTo>
                  <a:close/>
                  <a:moveTo>
                    <a:pt x="254000" y="792226"/>
                  </a:moveTo>
                  <a:lnTo>
                    <a:pt x="241300" y="792226"/>
                  </a:lnTo>
                  <a:lnTo>
                    <a:pt x="241300" y="779526"/>
                  </a:lnTo>
                  <a:lnTo>
                    <a:pt x="254000" y="779526"/>
                  </a:lnTo>
                  <a:close/>
                  <a:moveTo>
                    <a:pt x="228600" y="779526"/>
                  </a:moveTo>
                  <a:lnTo>
                    <a:pt x="215900" y="779526"/>
                  </a:lnTo>
                  <a:lnTo>
                    <a:pt x="215900" y="766826"/>
                  </a:lnTo>
                  <a:lnTo>
                    <a:pt x="228600" y="766826"/>
                  </a:lnTo>
                  <a:close/>
                  <a:moveTo>
                    <a:pt x="203200" y="766826"/>
                  </a:moveTo>
                  <a:lnTo>
                    <a:pt x="190500" y="766826"/>
                  </a:lnTo>
                  <a:lnTo>
                    <a:pt x="190500" y="754126"/>
                  </a:lnTo>
                  <a:lnTo>
                    <a:pt x="203200" y="754126"/>
                  </a:lnTo>
                  <a:close/>
                  <a:moveTo>
                    <a:pt x="177800" y="754126"/>
                  </a:moveTo>
                  <a:lnTo>
                    <a:pt x="165100" y="754126"/>
                  </a:lnTo>
                  <a:lnTo>
                    <a:pt x="165100" y="741426"/>
                  </a:lnTo>
                  <a:lnTo>
                    <a:pt x="177800" y="741426"/>
                  </a:lnTo>
                  <a:close/>
                  <a:moveTo>
                    <a:pt x="152400" y="741426"/>
                  </a:moveTo>
                  <a:lnTo>
                    <a:pt x="139700" y="741426"/>
                  </a:lnTo>
                  <a:lnTo>
                    <a:pt x="139700" y="728726"/>
                  </a:lnTo>
                  <a:lnTo>
                    <a:pt x="152400" y="728726"/>
                  </a:lnTo>
                  <a:close/>
                  <a:moveTo>
                    <a:pt x="127000" y="728726"/>
                  </a:moveTo>
                  <a:lnTo>
                    <a:pt x="114300" y="728726"/>
                  </a:lnTo>
                  <a:lnTo>
                    <a:pt x="114300" y="716026"/>
                  </a:lnTo>
                  <a:lnTo>
                    <a:pt x="127000" y="716026"/>
                  </a:lnTo>
                  <a:close/>
                  <a:moveTo>
                    <a:pt x="101600" y="716026"/>
                  </a:moveTo>
                  <a:lnTo>
                    <a:pt x="88900" y="716026"/>
                  </a:lnTo>
                  <a:lnTo>
                    <a:pt x="88900" y="703326"/>
                  </a:lnTo>
                  <a:lnTo>
                    <a:pt x="101600" y="703326"/>
                  </a:lnTo>
                  <a:close/>
                  <a:moveTo>
                    <a:pt x="76200" y="703326"/>
                  </a:moveTo>
                  <a:lnTo>
                    <a:pt x="63500" y="703326"/>
                  </a:lnTo>
                  <a:lnTo>
                    <a:pt x="63500" y="690626"/>
                  </a:lnTo>
                  <a:lnTo>
                    <a:pt x="76200" y="690626"/>
                  </a:lnTo>
                  <a:close/>
                  <a:moveTo>
                    <a:pt x="50800" y="690626"/>
                  </a:moveTo>
                  <a:lnTo>
                    <a:pt x="38100" y="690626"/>
                  </a:lnTo>
                  <a:lnTo>
                    <a:pt x="38100" y="677926"/>
                  </a:lnTo>
                  <a:lnTo>
                    <a:pt x="50800" y="677926"/>
                  </a:lnTo>
                  <a:close/>
                  <a:moveTo>
                    <a:pt x="25400" y="677926"/>
                  </a:moveTo>
                  <a:lnTo>
                    <a:pt x="12700" y="677926"/>
                  </a:lnTo>
                  <a:lnTo>
                    <a:pt x="12700" y="665226"/>
                  </a:lnTo>
                  <a:lnTo>
                    <a:pt x="25400" y="665226"/>
                  </a:lnTo>
                  <a:close/>
                  <a:moveTo>
                    <a:pt x="0" y="665226"/>
                  </a:moveTo>
                  <a:lnTo>
                    <a:pt x="1264158" y="665226"/>
                  </a:lnTo>
                  <a:cubicBezTo>
                    <a:pt x="1260602" y="665226"/>
                    <a:pt x="1257808" y="662432"/>
                    <a:pt x="1257808" y="658876"/>
                  </a:cubicBezTo>
                  <a:lnTo>
                    <a:pt x="1257808" y="652018"/>
                  </a:lnTo>
                  <a:lnTo>
                    <a:pt x="1270508" y="652018"/>
                  </a:lnTo>
                  <a:lnTo>
                    <a:pt x="1270508" y="658876"/>
                  </a:lnTo>
                  <a:lnTo>
                    <a:pt x="1264158" y="658876"/>
                  </a:lnTo>
                  <a:lnTo>
                    <a:pt x="1264158" y="652526"/>
                  </a:lnTo>
                  <a:lnTo>
                    <a:pt x="1270000" y="652526"/>
                  </a:lnTo>
                  <a:close/>
                  <a:moveTo>
                    <a:pt x="1257808" y="2531491"/>
                  </a:moveTo>
                  <a:lnTo>
                    <a:pt x="1257808" y="2518791"/>
                  </a:lnTo>
                  <a:lnTo>
                    <a:pt x="1270508" y="2518791"/>
                  </a:lnTo>
                  <a:lnTo>
                    <a:pt x="1270508" y="2531491"/>
                  </a:lnTo>
                  <a:close/>
                  <a:moveTo>
                    <a:pt x="1270508" y="2506091"/>
                  </a:moveTo>
                  <a:lnTo>
                    <a:pt x="1270508" y="2493391"/>
                  </a:lnTo>
                  <a:lnTo>
                    <a:pt x="1270508" y="2506091"/>
                  </a:lnTo>
                  <a:close/>
                  <a:moveTo>
                    <a:pt x="1270508" y="2480691"/>
                  </a:moveTo>
                  <a:lnTo>
                    <a:pt x="1270508" y="2467991"/>
                  </a:lnTo>
                  <a:lnTo>
                    <a:pt x="1270508" y="2480691"/>
                  </a:lnTo>
                  <a:close/>
                  <a:moveTo>
                    <a:pt x="1270508" y="2455291"/>
                  </a:moveTo>
                  <a:lnTo>
                    <a:pt x="1270508" y="2442591"/>
                  </a:lnTo>
                  <a:lnTo>
                    <a:pt x="1270508" y="2455291"/>
                  </a:lnTo>
                  <a:close/>
                  <a:moveTo>
                    <a:pt x="1270508" y="2429891"/>
                  </a:moveTo>
                  <a:lnTo>
                    <a:pt x="1270508" y="2417191"/>
                  </a:lnTo>
                  <a:lnTo>
                    <a:pt x="1270508" y="2429891"/>
                  </a:lnTo>
                  <a:close/>
                  <a:moveTo>
                    <a:pt x="1270508" y="2404491"/>
                  </a:moveTo>
                  <a:lnTo>
                    <a:pt x="1270508" y="2391791"/>
                  </a:lnTo>
                  <a:lnTo>
                    <a:pt x="1270508" y="2404491"/>
                  </a:lnTo>
                  <a:close/>
                  <a:moveTo>
                    <a:pt x="1270508" y="2379091"/>
                  </a:moveTo>
                  <a:lnTo>
                    <a:pt x="1270508" y="2366391"/>
                  </a:lnTo>
                  <a:lnTo>
                    <a:pt x="1270508" y="2379091"/>
                  </a:lnTo>
                  <a:close/>
                  <a:moveTo>
                    <a:pt x="1270508" y="2353691"/>
                  </a:moveTo>
                  <a:lnTo>
                    <a:pt x="1270508" y="2340991"/>
                  </a:lnTo>
                  <a:lnTo>
                    <a:pt x="1270508" y="2353691"/>
                  </a:lnTo>
                  <a:close/>
                  <a:moveTo>
                    <a:pt x="1270508" y="2328291"/>
                  </a:moveTo>
                  <a:lnTo>
                    <a:pt x="1270508" y="2315591"/>
                  </a:lnTo>
                  <a:lnTo>
                    <a:pt x="1270508" y="2328291"/>
                  </a:lnTo>
                  <a:close/>
                  <a:moveTo>
                    <a:pt x="1270508" y="2302891"/>
                  </a:moveTo>
                  <a:lnTo>
                    <a:pt x="1270508" y="2290191"/>
                  </a:lnTo>
                  <a:lnTo>
                    <a:pt x="1270508" y="2302891"/>
                  </a:lnTo>
                  <a:close/>
                  <a:moveTo>
                    <a:pt x="1270508" y="2277491"/>
                  </a:moveTo>
                  <a:lnTo>
                    <a:pt x="1270508" y="2264791"/>
                  </a:lnTo>
                  <a:lnTo>
                    <a:pt x="1270508" y="2277491"/>
                  </a:lnTo>
                  <a:close/>
                  <a:moveTo>
                    <a:pt x="1270508" y="2252091"/>
                  </a:moveTo>
                  <a:lnTo>
                    <a:pt x="1270508" y="2239391"/>
                  </a:lnTo>
                  <a:lnTo>
                    <a:pt x="1270508" y="2252091"/>
                  </a:lnTo>
                  <a:close/>
                  <a:moveTo>
                    <a:pt x="1270508" y="2226691"/>
                  </a:moveTo>
                  <a:lnTo>
                    <a:pt x="1270508" y="2213991"/>
                  </a:lnTo>
                  <a:lnTo>
                    <a:pt x="1270508" y="2226691"/>
                  </a:lnTo>
                  <a:close/>
                  <a:moveTo>
                    <a:pt x="1270508" y="2201291"/>
                  </a:moveTo>
                  <a:lnTo>
                    <a:pt x="1270508" y="2188591"/>
                  </a:lnTo>
                  <a:lnTo>
                    <a:pt x="1270508" y="2201291"/>
                  </a:lnTo>
                  <a:close/>
                  <a:moveTo>
                    <a:pt x="1270508" y="2175891"/>
                  </a:moveTo>
                  <a:lnTo>
                    <a:pt x="1270508" y="2163191"/>
                  </a:lnTo>
                  <a:lnTo>
                    <a:pt x="1270508" y="2175891"/>
                  </a:lnTo>
                  <a:close/>
                  <a:moveTo>
                    <a:pt x="1270508" y="2150491"/>
                  </a:moveTo>
                  <a:lnTo>
                    <a:pt x="1270508" y="2137791"/>
                  </a:lnTo>
                  <a:lnTo>
                    <a:pt x="1270508" y="2150491"/>
                  </a:lnTo>
                  <a:close/>
                  <a:moveTo>
                    <a:pt x="1270508" y="2125091"/>
                  </a:moveTo>
                  <a:lnTo>
                    <a:pt x="1270508" y="2112391"/>
                  </a:lnTo>
                  <a:lnTo>
                    <a:pt x="1270508" y="2125091"/>
                  </a:lnTo>
                  <a:close/>
                  <a:moveTo>
                    <a:pt x="1270508" y="2099691"/>
                  </a:moveTo>
                  <a:lnTo>
                    <a:pt x="1270508" y="2086991"/>
                  </a:lnTo>
                  <a:lnTo>
                    <a:pt x="1270508" y="2099691"/>
                  </a:lnTo>
                  <a:close/>
                  <a:moveTo>
                    <a:pt x="1270508" y="2074291"/>
                  </a:moveTo>
                  <a:lnTo>
                    <a:pt x="1270508" y="2061591"/>
                  </a:lnTo>
                  <a:lnTo>
                    <a:pt x="1270508" y="2074291"/>
                  </a:lnTo>
                  <a:close/>
                  <a:moveTo>
                    <a:pt x="1270508" y="2048891"/>
                  </a:moveTo>
                  <a:lnTo>
                    <a:pt x="1270508" y="2036191"/>
                  </a:lnTo>
                  <a:lnTo>
                    <a:pt x="1270508" y="2048891"/>
                  </a:lnTo>
                  <a:close/>
                  <a:moveTo>
                    <a:pt x="1270508" y="2023491"/>
                  </a:moveTo>
                  <a:lnTo>
                    <a:pt x="1270508" y="2010791"/>
                  </a:lnTo>
                  <a:lnTo>
                    <a:pt x="1270508" y="2023491"/>
                  </a:lnTo>
                  <a:close/>
                  <a:moveTo>
                    <a:pt x="1270508" y="1998091"/>
                  </a:moveTo>
                  <a:lnTo>
                    <a:pt x="1270508" y="1985391"/>
                  </a:lnTo>
                  <a:lnTo>
                    <a:pt x="1270508" y="1998091"/>
                  </a:lnTo>
                  <a:close/>
                  <a:moveTo>
                    <a:pt x="1270508" y="1972691"/>
                  </a:moveTo>
                  <a:lnTo>
                    <a:pt x="1270508" y="1959991"/>
                  </a:lnTo>
                  <a:lnTo>
                    <a:pt x="1270508" y="1972691"/>
                  </a:lnTo>
                  <a:close/>
                  <a:moveTo>
                    <a:pt x="1270508" y="1947291"/>
                  </a:moveTo>
                  <a:lnTo>
                    <a:pt x="1270508" y="1934591"/>
                  </a:lnTo>
                  <a:lnTo>
                    <a:pt x="1270508" y="1947291"/>
                  </a:lnTo>
                  <a:close/>
                  <a:moveTo>
                    <a:pt x="1270508" y="1921891"/>
                  </a:moveTo>
                  <a:lnTo>
                    <a:pt x="1270508" y="1909191"/>
                  </a:lnTo>
                  <a:lnTo>
                    <a:pt x="1270508" y="1921891"/>
                  </a:lnTo>
                  <a:close/>
                  <a:moveTo>
                    <a:pt x="1270508" y="1896491"/>
                  </a:moveTo>
                  <a:lnTo>
                    <a:pt x="1270508" y="1883791"/>
                  </a:lnTo>
                  <a:lnTo>
                    <a:pt x="1270508" y="1896491"/>
                  </a:lnTo>
                  <a:close/>
                  <a:moveTo>
                    <a:pt x="1270508" y="1871091"/>
                  </a:moveTo>
                  <a:lnTo>
                    <a:pt x="1270508" y="1858391"/>
                  </a:lnTo>
                  <a:lnTo>
                    <a:pt x="1270508" y="1871091"/>
                  </a:lnTo>
                  <a:close/>
                  <a:moveTo>
                    <a:pt x="1270508" y="1845691"/>
                  </a:moveTo>
                  <a:lnTo>
                    <a:pt x="1270508" y="1832991"/>
                  </a:lnTo>
                  <a:lnTo>
                    <a:pt x="1270508" y="1845691"/>
                  </a:lnTo>
                  <a:close/>
                  <a:moveTo>
                    <a:pt x="1270508" y="1820291"/>
                  </a:moveTo>
                  <a:lnTo>
                    <a:pt x="1270508" y="1807591"/>
                  </a:lnTo>
                  <a:lnTo>
                    <a:pt x="1270508" y="1820291"/>
                  </a:lnTo>
                  <a:close/>
                  <a:moveTo>
                    <a:pt x="1270508" y="1794891"/>
                  </a:moveTo>
                  <a:lnTo>
                    <a:pt x="1270508" y="1782191"/>
                  </a:lnTo>
                  <a:lnTo>
                    <a:pt x="1270508" y="1794891"/>
                  </a:lnTo>
                  <a:close/>
                  <a:moveTo>
                    <a:pt x="1270508" y="1769491"/>
                  </a:moveTo>
                  <a:lnTo>
                    <a:pt x="1270508" y="1756791"/>
                  </a:lnTo>
                  <a:lnTo>
                    <a:pt x="1270508" y="1769491"/>
                  </a:lnTo>
                  <a:close/>
                  <a:moveTo>
                    <a:pt x="1270508" y="1744091"/>
                  </a:moveTo>
                  <a:lnTo>
                    <a:pt x="1270508" y="1731391"/>
                  </a:lnTo>
                  <a:lnTo>
                    <a:pt x="1270508" y="1744091"/>
                  </a:lnTo>
                  <a:close/>
                  <a:moveTo>
                    <a:pt x="1270508" y="1718691"/>
                  </a:moveTo>
                  <a:lnTo>
                    <a:pt x="1270508" y="1705991"/>
                  </a:lnTo>
                  <a:lnTo>
                    <a:pt x="1270508" y="1718691"/>
                  </a:lnTo>
                  <a:close/>
                  <a:moveTo>
                    <a:pt x="1270508" y="1693291"/>
                  </a:moveTo>
                  <a:lnTo>
                    <a:pt x="1270508" y="1680591"/>
                  </a:lnTo>
                  <a:lnTo>
                    <a:pt x="1270508" y="1693291"/>
                  </a:lnTo>
                  <a:close/>
                  <a:moveTo>
                    <a:pt x="1270508" y="1667891"/>
                  </a:moveTo>
                  <a:lnTo>
                    <a:pt x="1270508" y="1655191"/>
                  </a:lnTo>
                  <a:lnTo>
                    <a:pt x="1270508" y="1667891"/>
                  </a:lnTo>
                  <a:close/>
                  <a:moveTo>
                    <a:pt x="1270508" y="1642491"/>
                  </a:moveTo>
                  <a:lnTo>
                    <a:pt x="1270508" y="1629791"/>
                  </a:lnTo>
                  <a:lnTo>
                    <a:pt x="1270508" y="1642491"/>
                  </a:lnTo>
                  <a:close/>
                  <a:moveTo>
                    <a:pt x="1270508" y="1617091"/>
                  </a:moveTo>
                  <a:lnTo>
                    <a:pt x="1270508" y="1604391"/>
                  </a:lnTo>
                  <a:lnTo>
                    <a:pt x="1270508" y="1617091"/>
                  </a:lnTo>
                  <a:close/>
                  <a:moveTo>
                    <a:pt x="1270508" y="1591691"/>
                  </a:moveTo>
                  <a:lnTo>
                    <a:pt x="1270508" y="1578991"/>
                  </a:lnTo>
                  <a:lnTo>
                    <a:pt x="1270508" y="1591691"/>
                  </a:lnTo>
                  <a:close/>
                  <a:moveTo>
                    <a:pt x="1270508" y="1566291"/>
                  </a:moveTo>
                  <a:lnTo>
                    <a:pt x="1270508" y="1553591"/>
                  </a:lnTo>
                  <a:lnTo>
                    <a:pt x="1270508" y="1566291"/>
                  </a:lnTo>
                  <a:close/>
                  <a:moveTo>
                    <a:pt x="1270508" y="1540891"/>
                  </a:moveTo>
                  <a:lnTo>
                    <a:pt x="1270508" y="1528191"/>
                  </a:lnTo>
                  <a:lnTo>
                    <a:pt x="1270508" y="1540891"/>
                  </a:lnTo>
                  <a:close/>
                  <a:moveTo>
                    <a:pt x="1270508" y="1515491"/>
                  </a:moveTo>
                  <a:lnTo>
                    <a:pt x="1270508" y="1502791"/>
                  </a:lnTo>
                  <a:lnTo>
                    <a:pt x="1270508" y="1515491"/>
                  </a:lnTo>
                  <a:close/>
                  <a:moveTo>
                    <a:pt x="1270508" y="1490091"/>
                  </a:moveTo>
                  <a:lnTo>
                    <a:pt x="1270508" y="1477391"/>
                  </a:lnTo>
                  <a:lnTo>
                    <a:pt x="1270508" y="1490091"/>
                  </a:lnTo>
                  <a:close/>
                  <a:moveTo>
                    <a:pt x="1270508" y="1464691"/>
                  </a:moveTo>
                  <a:lnTo>
                    <a:pt x="1270508" y="1451991"/>
                  </a:lnTo>
                  <a:lnTo>
                    <a:pt x="1270508" y="1464691"/>
                  </a:lnTo>
                  <a:close/>
                  <a:moveTo>
                    <a:pt x="1270508" y="1439291"/>
                  </a:moveTo>
                  <a:lnTo>
                    <a:pt x="1270508" y="1426591"/>
                  </a:lnTo>
                  <a:lnTo>
                    <a:pt x="1270508" y="1439291"/>
                  </a:lnTo>
                  <a:close/>
                  <a:moveTo>
                    <a:pt x="1270508" y="1413891"/>
                  </a:moveTo>
                  <a:lnTo>
                    <a:pt x="1270508" y="1401191"/>
                  </a:lnTo>
                  <a:lnTo>
                    <a:pt x="1270508" y="1413891"/>
                  </a:lnTo>
                  <a:close/>
                  <a:moveTo>
                    <a:pt x="1270508" y="1388491"/>
                  </a:moveTo>
                  <a:lnTo>
                    <a:pt x="1270508" y="1375791"/>
                  </a:lnTo>
                  <a:lnTo>
                    <a:pt x="1270508" y="1388491"/>
                  </a:lnTo>
                  <a:close/>
                  <a:moveTo>
                    <a:pt x="1270508" y="1363091"/>
                  </a:moveTo>
                  <a:lnTo>
                    <a:pt x="1270508" y="1350391"/>
                  </a:lnTo>
                  <a:lnTo>
                    <a:pt x="1270508" y="1363091"/>
                  </a:lnTo>
                  <a:close/>
                  <a:moveTo>
                    <a:pt x="1270508" y="1337691"/>
                  </a:moveTo>
                  <a:lnTo>
                    <a:pt x="1270508" y="1324991"/>
                  </a:lnTo>
                  <a:lnTo>
                    <a:pt x="1270508" y="1337691"/>
                  </a:lnTo>
                  <a:close/>
                  <a:moveTo>
                    <a:pt x="1270508" y="1312291"/>
                  </a:moveTo>
                  <a:lnTo>
                    <a:pt x="1270508" y="1299591"/>
                  </a:lnTo>
                  <a:lnTo>
                    <a:pt x="1270508" y="1312291"/>
                  </a:lnTo>
                  <a:close/>
                  <a:moveTo>
                    <a:pt x="1270508" y="1286891"/>
                  </a:moveTo>
                  <a:lnTo>
                    <a:pt x="1270508" y="1274191"/>
                  </a:lnTo>
                  <a:lnTo>
                    <a:pt x="1270508" y="1286891"/>
                  </a:lnTo>
                  <a:close/>
                  <a:moveTo>
                    <a:pt x="1270508" y="1261491"/>
                  </a:moveTo>
                  <a:lnTo>
                    <a:pt x="1270508" y="1248791"/>
                  </a:lnTo>
                  <a:lnTo>
                    <a:pt x="1270508" y="1261491"/>
                  </a:lnTo>
                  <a:close/>
                  <a:moveTo>
                    <a:pt x="1270508" y="1236091"/>
                  </a:moveTo>
                  <a:lnTo>
                    <a:pt x="1270508" y="1223391"/>
                  </a:lnTo>
                  <a:lnTo>
                    <a:pt x="1270508" y="1236091"/>
                  </a:lnTo>
                  <a:close/>
                  <a:moveTo>
                    <a:pt x="1270508" y="1210691"/>
                  </a:moveTo>
                  <a:lnTo>
                    <a:pt x="1270508" y="1197991"/>
                  </a:lnTo>
                  <a:lnTo>
                    <a:pt x="1270508" y="1210691"/>
                  </a:lnTo>
                  <a:close/>
                  <a:moveTo>
                    <a:pt x="1270508" y="1185291"/>
                  </a:moveTo>
                  <a:lnTo>
                    <a:pt x="1270508" y="1172591"/>
                  </a:lnTo>
                  <a:lnTo>
                    <a:pt x="1270508" y="1185291"/>
                  </a:lnTo>
                  <a:close/>
                  <a:moveTo>
                    <a:pt x="1270508" y="1159891"/>
                  </a:moveTo>
                  <a:lnTo>
                    <a:pt x="1270508" y="1147191"/>
                  </a:lnTo>
                  <a:lnTo>
                    <a:pt x="1270508" y="1159891"/>
                  </a:lnTo>
                  <a:close/>
                  <a:moveTo>
                    <a:pt x="1270508" y="1134491"/>
                  </a:moveTo>
                  <a:lnTo>
                    <a:pt x="1270508" y="1121791"/>
                  </a:lnTo>
                  <a:lnTo>
                    <a:pt x="1270508" y="1134491"/>
                  </a:lnTo>
                  <a:close/>
                  <a:moveTo>
                    <a:pt x="1270508" y="1109091"/>
                  </a:moveTo>
                  <a:lnTo>
                    <a:pt x="1270508" y="1096391"/>
                  </a:lnTo>
                  <a:lnTo>
                    <a:pt x="1270508" y="1109091"/>
                  </a:lnTo>
                  <a:close/>
                  <a:moveTo>
                    <a:pt x="1270508" y="1083691"/>
                  </a:moveTo>
                  <a:lnTo>
                    <a:pt x="1270508" y="1070991"/>
                  </a:lnTo>
                  <a:lnTo>
                    <a:pt x="1270508" y="1083691"/>
                  </a:lnTo>
                  <a:close/>
                  <a:moveTo>
                    <a:pt x="1270508" y="1058291"/>
                  </a:moveTo>
                  <a:lnTo>
                    <a:pt x="1270508" y="1045591"/>
                  </a:lnTo>
                  <a:lnTo>
                    <a:pt x="1270508" y="1058291"/>
                  </a:lnTo>
                  <a:close/>
                  <a:moveTo>
                    <a:pt x="1270508" y="1032891"/>
                  </a:moveTo>
                  <a:lnTo>
                    <a:pt x="1270508" y="1020191"/>
                  </a:lnTo>
                  <a:lnTo>
                    <a:pt x="1270508" y="1032891"/>
                  </a:lnTo>
                  <a:close/>
                  <a:moveTo>
                    <a:pt x="1270508" y="1007491"/>
                  </a:moveTo>
                  <a:lnTo>
                    <a:pt x="1270508" y="994791"/>
                  </a:lnTo>
                  <a:lnTo>
                    <a:pt x="1270508" y="1007491"/>
                  </a:lnTo>
                  <a:close/>
                  <a:moveTo>
                    <a:pt x="1270508" y="982091"/>
                  </a:moveTo>
                  <a:lnTo>
                    <a:pt x="1270508" y="969391"/>
                  </a:lnTo>
                  <a:lnTo>
                    <a:pt x="1270508" y="982091"/>
                  </a:lnTo>
                  <a:close/>
                  <a:moveTo>
                    <a:pt x="1270508" y="956691"/>
                  </a:moveTo>
                  <a:lnTo>
                    <a:pt x="1270508" y="943991"/>
                  </a:lnTo>
                  <a:lnTo>
                    <a:pt x="1270508" y="956691"/>
                  </a:lnTo>
                  <a:close/>
                  <a:moveTo>
                    <a:pt x="1270508" y="931291"/>
                  </a:moveTo>
                  <a:lnTo>
                    <a:pt x="1270508" y="918591"/>
                  </a:lnTo>
                  <a:lnTo>
                    <a:pt x="1270508" y="931291"/>
                  </a:lnTo>
                  <a:close/>
                  <a:moveTo>
                    <a:pt x="1270508" y="905891"/>
                  </a:moveTo>
                  <a:lnTo>
                    <a:pt x="1270508" y="893191"/>
                  </a:lnTo>
                  <a:lnTo>
                    <a:pt x="1270508" y="905891"/>
                  </a:lnTo>
                  <a:close/>
                  <a:moveTo>
                    <a:pt x="1270508" y="880491"/>
                  </a:moveTo>
                  <a:lnTo>
                    <a:pt x="1270508" y="867791"/>
                  </a:lnTo>
                  <a:lnTo>
                    <a:pt x="1270508" y="880491"/>
                  </a:lnTo>
                  <a:close/>
                  <a:moveTo>
                    <a:pt x="1270508" y="855091"/>
                  </a:moveTo>
                  <a:lnTo>
                    <a:pt x="1270508" y="842391"/>
                  </a:lnTo>
                  <a:lnTo>
                    <a:pt x="1270508" y="855091"/>
                  </a:lnTo>
                  <a:close/>
                  <a:moveTo>
                    <a:pt x="1270508" y="829691"/>
                  </a:moveTo>
                  <a:lnTo>
                    <a:pt x="1270508" y="816991"/>
                  </a:lnTo>
                  <a:lnTo>
                    <a:pt x="1270508" y="829691"/>
                  </a:lnTo>
                  <a:close/>
                  <a:moveTo>
                    <a:pt x="1270508" y="804291"/>
                  </a:moveTo>
                  <a:lnTo>
                    <a:pt x="1270508" y="791591"/>
                  </a:lnTo>
                  <a:lnTo>
                    <a:pt x="1270508" y="804291"/>
                  </a:lnTo>
                  <a:close/>
                  <a:moveTo>
                    <a:pt x="1270508" y="778891"/>
                  </a:moveTo>
                  <a:lnTo>
                    <a:pt x="1270508" y="766191"/>
                  </a:lnTo>
                  <a:lnTo>
                    <a:pt x="1270508" y="778891"/>
                  </a:lnTo>
                  <a:close/>
                  <a:moveTo>
                    <a:pt x="1270508" y="753491"/>
                  </a:moveTo>
                  <a:lnTo>
                    <a:pt x="1270508" y="740791"/>
                  </a:lnTo>
                  <a:lnTo>
                    <a:pt x="1270508" y="753491"/>
                  </a:lnTo>
                  <a:close/>
                  <a:moveTo>
                    <a:pt x="1270508" y="728091"/>
                  </a:moveTo>
                  <a:lnTo>
                    <a:pt x="1270508" y="715391"/>
                  </a:lnTo>
                  <a:lnTo>
                    <a:pt x="1270508" y="728091"/>
                  </a:lnTo>
                  <a:close/>
                  <a:moveTo>
                    <a:pt x="1270508" y="702691"/>
                  </a:moveTo>
                  <a:lnTo>
                    <a:pt x="1270508" y="689991"/>
                  </a:lnTo>
                  <a:lnTo>
                    <a:pt x="1270508" y="702691"/>
                  </a:lnTo>
                  <a:close/>
                  <a:moveTo>
                    <a:pt x="1270508" y="677291"/>
                  </a:moveTo>
                  <a:lnTo>
                    <a:pt x="1270508" y="664591"/>
                  </a:lnTo>
                  <a:lnTo>
                    <a:pt x="1270508" y="677291"/>
                  </a:lnTo>
                  <a:close/>
                  <a:moveTo>
                    <a:pt x="1270508" y="651891"/>
                  </a:moveTo>
                  <a:lnTo>
                    <a:pt x="1270508" y="639191"/>
                  </a:lnTo>
                  <a:lnTo>
                    <a:pt x="1270508" y="651891"/>
                  </a:lnTo>
                  <a:close/>
                  <a:moveTo>
                    <a:pt x="1270508" y="626491"/>
                  </a:moveTo>
                  <a:lnTo>
                    <a:pt x="1270508" y="613791"/>
                  </a:lnTo>
                  <a:lnTo>
                    <a:pt x="1270508" y="626491"/>
                  </a:lnTo>
                  <a:close/>
                  <a:moveTo>
                    <a:pt x="1270508" y="601091"/>
                  </a:moveTo>
                  <a:lnTo>
                    <a:pt x="1270508" y="588391"/>
                  </a:lnTo>
                  <a:lnTo>
                    <a:pt x="1270508" y="601091"/>
                  </a:lnTo>
                  <a:close/>
                  <a:moveTo>
                    <a:pt x="1270508" y="575691"/>
                  </a:moveTo>
                  <a:lnTo>
                    <a:pt x="1270508" y="562991"/>
                  </a:lnTo>
                  <a:lnTo>
                    <a:pt x="1270508" y="575691"/>
                  </a:lnTo>
                  <a:close/>
                  <a:moveTo>
                    <a:pt x="1270508" y="550291"/>
                  </a:moveTo>
                  <a:lnTo>
                    <a:pt x="1270508" y="537591"/>
                  </a:lnTo>
                  <a:lnTo>
                    <a:pt x="1270508" y="550291"/>
                  </a:lnTo>
                  <a:close/>
                  <a:moveTo>
                    <a:pt x="1270508" y="524891"/>
                  </a:moveTo>
                  <a:lnTo>
                    <a:pt x="1270508" y="512191"/>
                  </a:lnTo>
                  <a:lnTo>
                    <a:pt x="1270508" y="524891"/>
                  </a:lnTo>
                  <a:close/>
                  <a:moveTo>
                    <a:pt x="1270508" y="499491"/>
                  </a:moveTo>
                  <a:lnTo>
                    <a:pt x="1270508" y="486791"/>
                  </a:lnTo>
                  <a:lnTo>
                    <a:pt x="1270508" y="499491"/>
                  </a:lnTo>
                  <a:close/>
                  <a:moveTo>
                    <a:pt x="1270508" y="474091"/>
                  </a:moveTo>
                  <a:lnTo>
                    <a:pt x="1270508" y="461391"/>
                  </a:lnTo>
                  <a:lnTo>
                    <a:pt x="1270508" y="474091"/>
                  </a:lnTo>
                  <a:close/>
                  <a:moveTo>
                    <a:pt x="1270508" y="448691"/>
                  </a:moveTo>
                  <a:lnTo>
                    <a:pt x="1270508" y="435991"/>
                  </a:lnTo>
                  <a:lnTo>
                    <a:pt x="1270508" y="448691"/>
                  </a:lnTo>
                  <a:close/>
                  <a:moveTo>
                    <a:pt x="1270508" y="423291"/>
                  </a:moveTo>
                  <a:lnTo>
                    <a:pt x="1270508" y="410591"/>
                  </a:lnTo>
                  <a:lnTo>
                    <a:pt x="1270508" y="423291"/>
                  </a:lnTo>
                  <a:close/>
                  <a:moveTo>
                    <a:pt x="1270508" y="397891"/>
                  </a:moveTo>
                  <a:lnTo>
                    <a:pt x="1270508" y="385191"/>
                  </a:lnTo>
                  <a:lnTo>
                    <a:pt x="1270508" y="397891"/>
                  </a:lnTo>
                  <a:close/>
                  <a:moveTo>
                    <a:pt x="1270508" y="372491"/>
                  </a:moveTo>
                  <a:lnTo>
                    <a:pt x="1270508" y="359791"/>
                  </a:lnTo>
                  <a:lnTo>
                    <a:pt x="1270508" y="372491"/>
                  </a:lnTo>
                  <a:close/>
                  <a:moveTo>
                    <a:pt x="1270508" y="347091"/>
                  </a:moveTo>
                  <a:lnTo>
                    <a:pt x="1270508" y="334391"/>
                  </a:lnTo>
                  <a:lnTo>
                    <a:pt x="1270508" y="347091"/>
                  </a:lnTo>
                  <a:close/>
                  <a:moveTo>
                    <a:pt x="1270508" y="321691"/>
                  </a:moveTo>
                  <a:lnTo>
                    <a:pt x="1270508" y="308991"/>
                  </a:lnTo>
                  <a:lnTo>
                    <a:pt x="1270508" y="321691"/>
                  </a:lnTo>
                  <a:close/>
                  <a:moveTo>
                    <a:pt x="1270508" y="296291"/>
                  </a:moveTo>
                  <a:lnTo>
                    <a:pt x="1270508" y="283591"/>
                  </a:lnTo>
                  <a:lnTo>
                    <a:pt x="1270508" y="296291"/>
                  </a:lnTo>
                  <a:close/>
                  <a:moveTo>
                    <a:pt x="1270508" y="270891"/>
                  </a:moveTo>
                  <a:lnTo>
                    <a:pt x="1270508" y="258191"/>
                  </a:lnTo>
                  <a:lnTo>
                    <a:pt x="1270508" y="270891"/>
                  </a:lnTo>
                  <a:close/>
                  <a:moveTo>
                    <a:pt x="1270508" y="245491"/>
                  </a:moveTo>
                  <a:lnTo>
                    <a:pt x="1270508" y="232791"/>
                  </a:lnTo>
                  <a:lnTo>
                    <a:pt x="1270508" y="245491"/>
                  </a:lnTo>
                  <a:close/>
                  <a:moveTo>
                    <a:pt x="1270508" y="220091"/>
                  </a:moveTo>
                  <a:lnTo>
                    <a:pt x="1270508" y="207391"/>
                  </a:lnTo>
                  <a:lnTo>
                    <a:pt x="1270508" y="220091"/>
                  </a:lnTo>
                  <a:close/>
                  <a:moveTo>
                    <a:pt x="1270508" y="194691"/>
                  </a:moveTo>
                  <a:lnTo>
                    <a:pt x="1270508" y="181991"/>
                  </a:lnTo>
                  <a:lnTo>
                    <a:pt x="1270508" y="194691"/>
                  </a:lnTo>
                  <a:close/>
                  <a:moveTo>
                    <a:pt x="1270508" y="169291"/>
                  </a:moveTo>
                  <a:lnTo>
                    <a:pt x="1270508" y="156591"/>
                  </a:lnTo>
                  <a:lnTo>
                    <a:pt x="1270508" y="169291"/>
                  </a:lnTo>
                  <a:close/>
                  <a:moveTo>
                    <a:pt x="1270508" y="143891"/>
                  </a:moveTo>
                  <a:lnTo>
                    <a:pt x="1270508" y="131191"/>
                  </a:lnTo>
                  <a:lnTo>
                    <a:pt x="1270508" y="143891"/>
                  </a:lnTo>
                  <a:close/>
                  <a:moveTo>
                    <a:pt x="1270508" y="118491"/>
                  </a:moveTo>
                  <a:lnTo>
                    <a:pt x="1270508" y="105791"/>
                  </a:lnTo>
                  <a:lnTo>
                    <a:pt x="1270508" y="118491"/>
                  </a:lnTo>
                  <a:close/>
                  <a:moveTo>
                    <a:pt x="1270508" y="93091"/>
                  </a:moveTo>
                  <a:lnTo>
                    <a:pt x="1270508" y="80391"/>
                  </a:lnTo>
                  <a:lnTo>
                    <a:pt x="1270508" y="93091"/>
                  </a:lnTo>
                  <a:close/>
                  <a:moveTo>
                    <a:pt x="1270508" y="67691"/>
                  </a:moveTo>
                  <a:lnTo>
                    <a:pt x="1270508" y="54991"/>
                  </a:lnTo>
                  <a:lnTo>
                    <a:pt x="1270508" y="67691"/>
                  </a:lnTo>
                  <a:close/>
                  <a:moveTo>
                    <a:pt x="1270508" y="42291"/>
                  </a:moveTo>
                  <a:lnTo>
                    <a:pt x="1270508" y="29591"/>
                  </a:lnTo>
                  <a:lnTo>
                    <a:pt x="1270508" y="42291"/>
                  </a:lnTo>
                  <a:close/>
                  <a:moveTo>
                    <a:pt x="1270508" y="16891"/>
                  </a:moveTo>
                  <a:lnTo>
                    <a:pt x="1270508" y="6350"/>
                  </a:lnTo>
                  <a:cubicBezTo>
                    <a:pt x="1257808" y="2794"/>
                    <a:pt x="1260602" y="0"/>
                    <a:pt x="1264158" y="0"/>
                  </a:cubicBezTo>
                  <a:lnTo>
                    <a:pt x="1276858" y="0"/>
                  </a:lnTo>
                  <a:lnTo>
                    <a:pt x="1276858" y="12700"/>
                  </a:lnTo>
                  <a:lnTo>
                    <a:pt x="1264158" y="12700"/>
                  </a:lnTo>
                  <a:lnTo>
                    <a:pt x="1264158" y="6350"/>
                  </a:lnTo>
                  <a:lnTo>
                    <a:pt x="1270508" y="6350"/>
                  </a:lnTo>
                  <a:lnTo>
                    <a:pt x="1270508" y="16891"/>
                  </a:lnTo>
                  <a:close/>
                </a:path>
              </a:pathLst>
            </a:custGeom>
            <a:solidFill>
              <a:srgbClr val="FFFFFF"/>
            </a:solidFill>
          </p:spPr>
          <p:txBody>
            <a:bodyPr/>
            <a:lstStyle/>
            <a:p>
              <a:endParaRPr lang="pt-BR"/>
            </a:p>
          </p:txBody>
        </p:sp>
        <p:sp>
          <p:nvSpPr>
            <p:cNvPr id="60" name="TextBox 60"/>
            <p:cNvSpPr txBox="1"/>
            <p:nvPr/>
          </p:nvSpPr>
          <p:spPr>
            <a:xfrm>
              <a:off x="0" y="0"/>
              <a:ext cx="3835900" cy="2557500"/>
            </a:xfrm>
            <a:prstGeom prst="rect">
              <a:avLst/>
            </a:prstGeom>
          </p:spPr>
          <p:txBody>
            <a:bodyPr lIns="50800" tIns="50800" rIns="50800" bIns="50800" rtlCol="0" anchor="t"/>
            <a:lstStyle/>
            <a:p>
              <a:pPr algn="just">
                <a:lnSpc>
                  <a:spcPts val="1679"/>
                </a:lnSpc>
              </a:pPr>
              <a:r>
                <a:rPr lang="en-US" sz="1399" spc="-55">
                  <a:solidFill>
                    <a:srgbClr val="000000"/>
                  </a:solidFill>
                  <a:latin typeface="Open Sans"/>
                  <a:ea typeface="Open Sans"/>
                  <a:cs typeface="Open Sans"/>
                  <a:sym typeface="Open Sans"/>
                </a:rPr>
                <a:t>lorem ipsum dolor sit amet consectetur adipiscing elit lorem ipsum dolor sit amet consectetur adipiscing elit lorem ipsum dolor sit amet consectetur adipiscing elit lorem ipsum dolor sit lorem ipsum dolor sit amet consectetur adipiscing elit lorem ipsum dolor..</a:t>
              </a:r>
            </a:p>
          </p:txBody>
        </p:sp>
      </p:grpSp>
      <p:grpSp>
        <p:nvGrpSpPr>
          <p:cNvPr id="61" name="Group 61"/>
          <p:cNvGrpSpPr/>
          <p:nvPr/>
        </p:nvGrpSpPr>
        <p:grpSpPr>
          <a:xfrm>
            <a:off x="6791112" y="4758917"/>
            <a:ext cx="2890425" cy="434547"/>
            <a:chOff x="0" y="0"/>
            <a:chExt cx="761264" cy="114449"/>
          </a:xfrm>
        </p:grpSpPr>
        <p:sp>
          <p:nvSpPr>
            <p:cNvPr id="62" name="Freeform 62"/>
            <p:cNvSpPr/>
            <p:nvPr/>
          </p:nvSpPr>
          <p:spPr>
            <a:xfrm>
              <a:off x="0" y="0"/>
              <a:ext cx="761264" cy="114449"/>
            </a:xfrm>
            <a:custGeom>
              <a:avLst/>
              <a:gdLst/>
              <a:ahLst/>
              <a:cxnLst/>
              <a:rect l="l" t="t" r="r" b="b"/>
              <a:pathLst>
                <a:path w="761264" h="114449">
                  <a:moveTo>
                    <a:pt x="57224" y="0"/>
                  </a:moveTo>
                  <a:lnTo>
                    <a:pt x="704040" y="0"/>
                  </a:lnTo>
                  <a:cubicBezTo>
                    <a:pt x="719217" y="0"/>
                    <a:pt x="733772" y="6029"/>
                    <a:pt x="744504" y="16761"/>
                  </a:cubicBezTo>
                  <a:cubicBezTo>
                    <a:pt x="755235" y="27492"/>
                    <a:pt x="761264" y="42048"/>
                    <a:pt x="761264" y="57224"/>
                  </a:cubicBezTo>
                  <a:lnTo>
                    <a:pt x="761264" y="57224"/>
                  </a:lnTo>
                  <a:cubicBezTo>
                    <a:pt x="761264" y="72401"/>
                    <a:pt x="755235" y="86956"/>
                    <a:pt x="744504" y="97688"/>
                  </a:cubicBezTo>
                  <a:cubicBezTo>
                    <a:pt x="733772" y="108420"/>
                    <a:pt x="719217" y="114449"/>
                    <a:pt x="704040" y="114449"/>
                  </a:cubicBezTo>
                  <a:lnTo>
                    <a:pt x="57224" y="114449"/>
                  </a:lnTo>
                  <a:cubicBezTo>
                    <a:pt x="42048" y="114449"/>
                    <a:pt x="27492" y="108420"/>
                    <a:pt x="16761" y="97688"/>
                  </a:cubicBezTo>
                  <a:cubicBezTo>
                    <a:pt x="6029" y="86956"/>
                    <a:pt x="0" y="72401"/>
                    <a:pt x="0" y="57224"/>
                  </a:cubicBezTo>
                  <a:lnTo>
                    <a:pt x="0" y="57224"/>
                  </a:lnTo>
                  <a:cubicBezTo>
                    <a:pt x="0" y="42048"/>
                    <a:pt x="6029" y="27492"/>
                    <a:pt x="16761" y="16761"/>
                  </a:cubicBezTo>
                  <a:cubicBezTo>
                    <a:pt x="27492" y="6029"/>
                    <a:pt x="42048" y="0"/>
                    <a:pt x="57224" y="0"/>
                  </a:cubicBezTo>
                  <a:close/>
                </a:path>
              </a:pathLst>
            </a:custGeom>
            <a:gradFill rotWithShape="1">
              <a:gsLst>
                <a:gs pos="0">
                  <a:srgbClr val="FF3131">
                    <a:alpha val="100000"/>
                  </a:srgbClr>
                </a:gs>
                <a:gs pos="100000">
                  <a:srgbClr val="FF914D">
                    <a:alpha val="100000"/>
                  </a:srgbClr>
                </a:gs>
              </a:gsLst>
              <a:lin ang="0"/>
            </a:gradFill>
          </p:spPr>
          <p:txBody>
            <a:bodyPr/>
            <a:lstStyle/>
            <a:p>
              <a:endParaRPr lang="pt-BR"/>
            </a:p>
          </p:txBody>
        </p:sp>
        <p:sp>
          <p:nvSpPr>
            <p:cNvPr id="63" name="TextBox 63"/>
            <p:cNvSpPr txBox="1"/>
            <p:nvPr/>
          </p:nvSpPr>
          <p:spPr>
            <a:xfrm>
              <a:off x="0" y="-38100"/>
              <a:ext cx="761264" cy="152549"/>
            </a:xfrm>
            <a:prstGeom prst="rect">
              <a:avLst/>
            </a:prstGeom>
          </p:spPr>
          <p:txBody>
            <a:bodyPr lIns="50800" tIns="50800" rIns="50800" bIns="50800" rtlCol="0" anchor="ctr"/>
            <a:lstStyle/>
            <a:p>
              <a:pPr algn="ctr">
                <a:lnSpc>
                  <a:spcPts val="2659"/>
                </a:lnSpc>
                <a:spcBef>
                  <a:spcPct val="0"/>
                </a:spcBef>
              </a:pPr>
              <a:endParaRPr/>
            </a:p>
          </p:txBody>
        </p:sp>
      </p:grpSp>
      <p:sp>
        <p:nvSpPr>
          <p:cNvPr id="64" name="TextBox 64"/>
          <p:cNvSpPr txBox="1"/>
          <p:nvPr/>
        </p:nvSpPr>
        <p:spPr>
          <a:xfrm>
            <a:off x="6988025" y="4881912"/>
            <a:ext cx="2473200" cy="211725"/>
          </a:xfrm>
          <a:prstGeom prst="rect">
            <a:avLst/>
          </a:prstGeom>
        </p:spPr>
        <p:txBody>
          <a:bodyPr lIns="0" tIns="0" rIns="0" bIns="0" rtlCol="0" anchor="t">
            <a:spAutoFit/>
          </a:bodyPr>
          <a:lstStyle/>
          <a:p>
            <a:pPr algn="ctr">
              <a:lnSpc>
                <a:spcPts val="1499"/>
              </a:lnSpc>
            </a:pPr>
            <a:r>
              <a:rPr lang="en-US" sz="1249" b="1">
                <a:solidFill>
                  <a:srgbClr val="FFFFFF"/>
                </a:solidFill>
                <a:latin typeface="Arial Bold"/>
                <a:ea typeface="Arial Bold"/>
                <a:cs typeface="Arial Bold"/>
                <a:sym typeface="Arial Bold"/>
              </a:rPr>
              <a:t>RESULTADOS/DISCUSSÃO</a:t>
            </a:r>
          </a:p>
        </p:txBody>
      </p:sp>
      <p:sp>
        <p:nvSpPr>
          <p:cNvPr id="67" name="TextBox 67"/>
          <p:cNvSpPr txBox="1"/>
          <p:nvPr/>
        </p:nvSpPr>
        <p:spPr>
          <a:xfrm>
            <a:off x="6791112" y="3261859"/>
            <a:ext cx="2976275" cy="872948"/>
          </a:xfrm>
          <a:prstGeom prst="rect">
            <a:avLst/>
          </a:prstGeom>
        </p:spPr>
        <p:txBody>
          <a:bodyPr lIns="0" tIns="0" rIns="0" bIns="0" rtlCol="0" anchor="t">
            <a:spAutoFit/>
          </a:bodyPr>
          <a:lstStyle/>
          <a:p>
            <a:pPr algn="just">
              <a:lnSpc>
                <a:spcPts val="1759"/>
              </a:lnSpc>
            </a:pPr>
            <a:r>
              <a:rPr lang="en-US" sz="1256" b="1">
                <a:solidFill>
                  <a:srgbClr val="FFFFFF"/>
                </a:solidFill>
                <a:latin typeface="Open Sans Bold"/>
                <a:ea typeface="Open Sans Bold"/>
                <a:cs typeface="Open Sans Bold"/>
                <a:sym typeface="Open Sans Bold"/>
              </a:rPr>
              <a:t>Autores: </a:t>
            </a:r>
            <a:r>
              <a:rPr lang="en-US" sz="1256">
                <a:solidFill>
                  <a:srgbClr val="FFFFFF"/>
                </a:solidFill>
                <a:latin typeface="Open Sans"/>
                <a:ea typeface="Open Sans"/>
                <a:cs typeface="Open Sans"/>
                <a:sym typeface="Open Sans"/>
              </a:rPr>
              <a:t>Lorem ipsum doc ametLorem ipsum doc ametLorem ipsum doc ametLorem ipsum doc ametLorem ipsum doc amet</a:t>
            </a:r>
          </a:p>
        </p:txBody>
      </p:sp>
      <p:sp>
        <p:nvSpPr>
          <p:cNvPr id="68" name="AutoShape 48">
            <a:extLst>
              <a:ext uri="{FF2B5EF4-FFF2-40B4-BE49-F238E27FC236}">
                <a16:creationId xmlns:a16="http://schemas.microsoft.com/office/drawing/2014/main" id="{7A34A19C-0184-AC90-E88F-1D338CA1A144}"/>
              </a:ext>
            </a:extLst>
          </p:cNvPr>
          <p:cNvSpPr/>
          <p:nvPr/>
        </p:nvSpPr>
        <p:spPr>
          <a:xfrm>
            <a:off x="11588" y="0"/>
            <a:ext cx="10287000" cy="326300"/>
          </a:xfrm>
          <a:prstGeom prst="rect">
            <a:avLst/>
          </a:prstGeom>
          <a:gradFill rotWithShape="1">
            <a:gsLst>
              <a:gs pos="0">
                <a:srgbClr val="FF3131">
                  <a:alpha val="100000"/>
                </a:srgbClr>
              </a:gs>
              <a:gs pos="100000">
                <a:srgbClr val="FF914D">
                  <a:alpha val="100000"/>
                </a:srgbClr>
              </a:gs>
            </a:gsLst>
            <a:lin ang="0"/>
          </a:gradFill>
        </p:spPr>
        <p:txBody>
          <a:bodyPr/>
          <a:lstStyle/>
          <a:p>
            <a:endParaRPr lang="pt-BR"/>
          </a:p>
        </p:txBody>
      </p:sp>
      <p:sp>
        <p:nvSpPr>
          <p:cNvPr id="69" name="AutoShape 49">
            <a:extLst>
              <a:ext uri="{FF2B5EF4-FFF2-40B4-BE49-F238E27FC236}">
                <a16:creationId xmlns:a16="http://schemas.microsoft.com/office/drawing/2014/main" id="{CE506FFA-6C9E-E07A-1163-F2DB6FA31D0D}"/>
              </a:ext>
            </a:extLst>
          </p:cNvPr>
          <p:cNvSpPr/>
          <p:nvPr/>
        </p:nvSpPr>
        <p:spPr>
          <a:xfrm>
            <a:off x="11588" y="18000336"/>
            <a:ext cx="10275412" cy="287664"/>
          </a:xfrm>
          <a:prstGeom prst="rect">
            <a:avLst/>
          </a:prstGeom>
          <a:gradFill rotWithShape="1">
            <a:gsLst>
              <a:gs pos="0">
                <a:srgbClr val="FF3131">
                  <a:alpha val="100000"/>
                </a:srgbClr>
              </a:gs>
              <a:gs pos="100000">
                <a:srgbClr val="FF914D">
                  <a:alpha val="100000"/>
                </a:srgbClr>
              </a:gs>
            </a:gsLst>
            <a:lin ang="0"/>
          </a:gradFill>
        </p:spPr>
        <p:txBody>
          <a:bodyPr/>
          <a:lstStyle/>
          <a:p>
            <a:endParaRPr lang="pt-B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1427</Words>
  <Application>Microsoft Office PowerPoint</Application>
  <PresentationFormat>Personalizar</PresentationFormat>
  <Paragraphs>39</Paragraphs>
  <Slides>2</Slides>
  <Notes>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2</vt:i4>
      </vt:variant>
    </vt:vector>
  </HeadingPairs>
  <TitlesOfParts>
    <vt:vector size="10" baseType="lpstr">
      <vt:lpstr>Open Sans Bold</vt:lpstr>
      <vt:lpstr>Arial</vt:lpstr>
      <vt:lpstr>Archivo Black</vt:lpstr>
      <vt:lpstr>Calibri</vt:lpstr>
      <vt:lpstr>Arial Bold</vt:lpstr>
      <vt:lpstr>Open Sans</vt:lpstr>
      <vt:lpstr>Tahoma Bold</vt:lpstr>
      <vt:lpstr>Office Theme</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E-pôster.pptx</dc:title>
  <cp:lastModifiedBy>TA2 PRODUÇOES E EVENTOS LTDA</cp:lastModifiedBy>
  <cp:revision>3</cp:revision>
  <dcterms:created xsi:type="dcterms:W3CDTF">2006-08-16T00:00:00Z</dcterms:created>
  <dcterms:modified xsi:type="dcterms:W3CDTF">2025-07-28T14:22:46Z</dcterms:modified>
  <dc:identifier>DAF_aS1FXco</dc:identifier>
</cp:coreProperties>
</file>