
<file path=[Content_Types].xml><?xml version="1.0" encoding="utf-8"?>
<Types xmlns="http://schemas.openxmlformats.org/package/2006/content-types">
  <Default ContentType="application/x-fontdata" Extension="fntdata"/>
  <Default ContentType="image/jpeg" Extension="jpeg"/>
  <Default ContentType="image/png" Extension="png"/>
  <Default ContentType="application/vnd.openxmlformats-package.relationships+xml" Extension="rels"/>
  <Default ContentType="image/svg+xml" Extension="svg"/>
  <Default ContentType="application/xml" Extension="xml"/>
  <Override ContentType="application/vnd.openxmlformats-officedocument.extended-properties+xml" PartName="/docProps/app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tableStyles+xml" PartName="/ppt/tableStyles.xml"/>
  <Override ContentType="application/vnd.openxmlformats-officedocument.theme+xml" PartName="/ppt/theme/theme1.xml"/>
  <Override ContentType="application/vnd.openxmlformats-officedocument.presentationml.viewProps+xml" PartName="/ppt/viewProps.xml"/>
</Types>
</file>

<file path=_rels/.rels><?xml version="1.0" encoding="UTF-8" standalone="yes"?><Relationships xmlns="http://schemas.openxmlformats.org/package/2006/relationships"><Relationship Id="rId1" Target="ppt/presentation.xml" Type="http://schemas.openxmlformats.org/officeDocument/2006/relationships/officeDocument"/><Relationship Id="rId2" Target="docProps/thumbnail.jpeg" Type="http://schemas.openxmlformats.org/package/2006/relationships/metadata/thumbnail"/><Relationship Id="rId3" Target="docProps/core.xml" Type="http://schemas.openxmlformats.org/package/2006/relationships/metadata/core-properties"/><Relationship Id="rId4" Target="docProps/app.xml" Type="http://schemas.openxmlformats.org/officeDocument/2006/relationships/extended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embedTrueTypeFonts="true">
  <p:sldMasterIdLst>
    <p:sldMasterId id="2147483648" r:id="rId1"/>
  </p:sldMasterIdLst>
  <p:sldIdLst>
    <p:sldId id="256" r:id="rId6"/>
    <p:sldId id="257" r:id="rId7"/>
    <p:sldId id="258" r:id="rId8"/>
    <p:sldId id="259" r:id="rId9"/>
  </p:sldIdLst>
  <p:sldSz cx="18288000" cy="10287000"/>
  <p:notesSz cx="6858000" cy="9144000"/>
  <p:embeddedFontLst>
    <p:embeddedFont>
      <p:font typeface="Montserrat Semi-Bold Bold" charset="1" panose="00000800000000000000"/>
      <p:regular r:id="rId10"/>
    </p:embeddedFont>
    <p:embeddedFont>
      <p:font typeface="Archivo Black" charset="1" panose="020B0A03020202020B04"/>
      <p:regular r:id="rId11"/>
    </p:embeddedFont>
    <p:embeddedFont>
      <p:font typeface="Black Han Sans" charset="1" panose="00000000000000000000"/>
      <p:regular r:id="rId12"/>
    </p:embeddedFont>
    <p:embeddedFont>
      <p:font typeface="Montserrat Semi-Bold" charset="1" panose="00000700000000000000"/>
      <p:regular r:id="rId13"/>
    </p:embeddedFont>
    <p:embeddedFont>
      <p:font typeface="Montserrat" charset="1" panose="00000500000000000000"/>
      <p:regular r:id="rId14"/>
    </p:embeddedFont>
    <p:embeddedFont>
      <p:font typeface="Open Sauce" charset="1" panose="00000500000000000000"/>
      <p:regular r:id="rId15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74" d="100"/>
          <a:sy n="74" d="100"/>
        </p:scale>
        <p:origin x="-109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<Relationships xmlns="http://schemas.openxmlformats.org/package/2006/relationships"><Relationship Id="rId1" Target="slideMasters/slideMaster1.xml" Type="http://schemas.openxmlformats.org/officeDocument/2006/relationships/slideMaster"/><Relationship Id="rId10" Target="fonts/font10.fntdata" Type="http://schemas.openxmlformats.org/officeDocument/2006/relationships/font"/><Relationship Id="rId11" Target="fonts/font11.fntdata" Type="http://schemas.openxmlformats.org/officeDocument/2006/relationships/font"/><Relationship Id="rId12" Target="fonts/font12.fntdata" Type="http://schemas.openxmlformats.org/officeDocument/2006/relationships/font"/><Relationship Id="rId13" Target="fonts/font13.fntdata" Type="http://schemas.openxmlformats.org/officeDocument/2006/relationships/font"/><Relationship Id="rId14" Target="fonts/font14.fntdata" Type="http://schemas.openxmlformats.org/officeDocument/2006/relationships/font"/><Relationship Id="rId15" Target="fonts/font15.fntdata" Type="http://schemas.openxmlformats.org/officeDocument/2006/relationships/font"/><Relationship Id="rId2" Target="presProps.xml" Type="http://schemas.openxmlformats.org/officeDocument/2006/relationships/presProps"/><Relationship Id="rId3" Target="viewProps.xml" Type="http://schemas.openxmlformats.org/officeDocument/2006/relationships/viewProps"/><Relationship Id="rId4" Target="theme/theme1.xml" Type="http://schemas.openxmlformats.org/officeDocument/2006/relationships/theme"/><Relationship Id="rId5" Target="tableStyles.xml" Type="http://schemas.openxmlformats.org/officeDocument/2006/relationships/tableStyles"/><Relationship Id="rId6" Target="slides/slide1.xml" Type="http://schemas.openxmlformats.org/officeDocument/2006/relationships/slide"/><Relationship Id="rId7" Target="slides/slide2.xml" Type="http://schemas.openxmlformats.org/officeDocument/2006/relationships/slide"/><Relationship Id="rId8" Target="slides/slide3.xml" Type="http://schemas.openxmlformats.org/officeDocument/2006/relationships/slide"/><Relationship Id="rId9" Target="slides/slide4.xml" Type="http://schemas.openxmlformats.org/officeDocument/2006/relationships/slide"/></Relationships>
</file>

<file path=ppt/slideLayouts/_rels/slideLayout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0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2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3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4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5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6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7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8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9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10" Target="../slideLayouts/slideLayout10.xml" Type="http://schemas.openxmlformats.org/officeDocument/2006/relationships/slideLayout"/><Relationship Id="rId11" Target="../slideLayouts/slideLayout11.xml" Type="http://schemas.openxmlformats.org/officeDocument/2006/relationships/slideLayout"/><Relationship Id="rId12" Target="../theme/theme1.xml" Type="http://schemas.openxmlformats.org/officeDocument/2006/relationships/theme"/><Relationship Id="rId2" Target="../slideLayouts/slideLayout2.xml" Type="http://schemas.openxmlformats.org/officeDocument/2006/relationships/slideLayout"/><Relationship Id="rId3" Target="../slideLayouts/slideLayout3.xml" Type="http://schemas.openxmlformats.org/officeDocument/2006/relationships/slideLayout"/><Relationship Id="rId4" Target="../slideLayouts/slideLayout4.xml" Type="http://schemas.openxmlformats.org/officeDocument/2006/relationships/slideLayout"/><Relationship Id="rId5" Target="../slideLayouts/slideLayout5.xml" Type="http://schemas.openxmlformats.org/officeDocument/2006/relationships/slideLayout"/><Relationship Id="rId6" Target="../slideLayouts/slideLayout6.xml" Type="http://schemas.openxmlformats.org/officeDocument/2006/relationships/slideLayout"/><Relationship Id="rId7" Target="../slideLayouts/slideLayout7.xml" Type="http://schemas.openxmlformats.org/officeDocument/2006/relationships/slideLayout"/><Relationship Id="rId8" Target="../slideLayouts/slideLayout8.xml" Type="http://schemas.openxmlformats.org/officeDocument/2006/relationships/slideLayout"/><Relationship Id="rId9" Target="../slideLayouts/slideLayout9.xml" Type="http://schemas.openxmlformats.org/officeDocument/2006/relationships/slideLayout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2.svg" Type="http://schemas.openxmlformats.org/officeDocument/2006/relationships/image"/><Relationship Id="rId4" Target="../media/image3.png" Type="http://schemas.openxmlformats.org/officeDocument/2006/relationships/image"/><Relationship Id="rId5" Target="../media/image4.png" Type="http://schemas.openxmlformats.org/officeDocument/2006/relationships/image"/></Relationships>
</file>

<file path=ppt/slides/_rels/slide2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5.png" Type="http://schemas.openxmlformats.org/officeDocument/2006/relationships/image"/><Relationship Id="rId3" Target="../media/image6.svg" Type="http://schemas.openxmlformats.org/officeDocument/2006/relationships/image"/><Relationship Id="rId4" Target="../media/image7.jpeg" Type="http://schemas.openxmlformats.org/officeDocument/2006/relationships/image"/></Relationships>
</file>

<file path=ppt/slides/_rels/slide3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8.png" Type="http://schemas.openxmlformats.org/officeDocument/2006/relationships/image"/></Relationships>
</file>

<file path=ppt/slides/_rels/slide4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17.png" Type="http://schemas.openxmlformats.org/officeDocument/2006/relationships/image"/><Relationship Id="rId11" Target="../media/image18.svg" Type="http://schemas.openxmlformats.org/officeDocument/2006/relationships/image"/><Relationship Id="rId12" Target="../media/image19.png" Type="http://schemas.openxmlformats.org/officeDocument/2006/relationships/image"/><Relationship Id="rId13" Target="../media/image20.svg" Type="http://schemas.openxmlformats.org/officeDocument/2006/relationships/image"/><Relationship Id="rId14" Target="../media/image21.png" Type="http://schemas.openxmlformats.org/officeDocument/2006/relationships/image"/><Relationship Id="rId15" Target="../media/image22.svg" Type="http://schemas.openxmlformats.org/officeDocument/2006/relationships/image"/><Relationship Id="rId16" Target="../media/image23.png" Type="http://schemas.openxmlformats.org/officeDocument/2006/relationships/image"/><Relationship Id="rId17" Target="../media/image24.svg" Type="http://schemas.openxmlformats.org/officeDocument/2006/relationships/image"/><Relationship Id="rId18" Target="../media/image25.png" Type="http://schemas.openxmlformats.org/officeDocument/2006/relationships/image"/><Relationship Id="rId19" Target="../media/image26.svg" Type="http://schemas.openxmlformats.org/officeDocument/2006/relationships/image"/><Relationship Id="rId2" Target="../media/image9.png" Type="http://schemas.openxmlformats.org/officeDocument/2006/relationships/image"/><Relationship Id="rId20" Target="../media/image27.png" Type="http://schemas.openxmlformats.org/officeDocument/2006/relationships/image"/><Relationship Id="rId21" Target="../media/image28.svg" Type="http://schemas.openxmlformats.org/officeDocument/2006/relationships/image"/><Relationship Id="rId22" Target="../media/image29.png" Type="http://schemas.openxmlformats.org/officeDocument/2006/relationships/image"/><Relationship Id="rId23" Target="../media/image30.svg" Type="http://schemas.openxmlformats.org/officeDocument/2006/relationships/image"/><Relationship Id="rId24" Target="../media/image31.png" Type="http://schemas.openxmlformats.org/officeDocument/2006/relationships/image"/><Relationship Id="rId25" Target="../media/image32.svg" Type="http://schemas.openxmlformats.org/officeDocument/2006/relationships/image"/><Relationship Id="rId26" Target="../media/image33.png" Type="http://schemas.openxmlformats.org/officeDocument/2006/relationships/image"/><Relationship Id="rId27" Target="../media/image34.svg" Type="http://schemas.openxmlformats.org/officeDocument/2006/relationships/image"/><Relationship Id="rId28" Target="../media/image35.png" Type="http://schemas.openxmlformats.org/officeDocument/2006/relationships/image"/><Relationship Id="rId29" Target="../media/image36.svg" Type="http://schemas.openxmlformats.org/officeDocument/2006/relationships/image"/><Relationship Id="rId3" Target="../media/image10.svg" Type="http://schemas.openxmlformats.org/officeDocument/2006/relationships/image"/><Relationship Id="rId30" Target="../media/image37.png" Type="http://schemas.openxmlformats.org/officeDocument/2006/relationships/image"/><Relationship Id="rId31" Target="../media/image38.svg" Type="http://schemas.openxmlformats.org/officeDocument/2006/relationships/image"/><Relationship Id="rId32" Target="../media/image39.png" Type="http://schemas.openxmlformats.org/officeDocument/2006/relationships/image"/><Relationship Id="rId33" Target="../media/image40.svg" Type="http://schemas.openxmlformats.org/officeDocument/2006/relationships/image"/><Relationship Id="rId34" Target="../media/image41.png" Type="http://schemas.openxmlformats.org/officeDocument/2006/relationships/image"/><Relationship Id="rId35" Target="../media/image42.svg" Type="http://schemas.openxmlformats.org/officeDocument/2006/relationships/image"/><Relationship Id="rId36" Target="../media/image43.png" Type="http://schemas.openxmlformats.org/officeDocument/2006/relationships/image"/><Relationship Id="rId37" Target="../media/image44.svg" Type="http://schemas.openxmlformats.org/officeDocument/2006/relationships/image"/><Relationship Id="rId38" Target="../media/image45.png" Type="http://schemas.openxmlformats.org/officeDocument/2006/relationships/image"/><Relationship Id="rId39" Target="../media/image46.svg" Type="http://schemas.openxmlformats.org/officeDocument/2006/relationships/image"/><Relationship Id="rId4" Target="../media/image11.png" Type="http://schemas.openxmlformats.org/officeDocument/2006/relationships/image"/><Relationship Id="rId40" Target="../media/image47.png" Type="http://schemas.openxmlformats.org/officeDocument/2006/relationships/image"/><Relationship Id="rId41" Target="../media/image48.svg" Type="http://schemas.openxmlformats.org/officeDocument/2006/relationships/image"/><Relationship Id="rId42" Target="../media/image49.png" Type="http://schemas.openxmlformats.org/officeDocument/2006/relationships/image"/><Relationship Id="rId43" Target="../media/image50.svg" Type="http://schemas.openxmlformats.org/officeDocument/2006/relationships/image"/><Relationship Id="rId44" Target="../media/image51.png" Type="http://schemas.openxmlformats.org/officeDocument/2006/relationships/image"/><Relationship Id="rId45" Target="../media/image52.svg" Type="http://schemas.openxmlformats.org/officeDocument/2006/relationships/image"/><Relationship Id="rId46" Target="../media/image53.png" Type="http://schemas.openxmlformats.org/officeDocument/2006/relationships/image"/><Relationship Id="rId47" Target="../media/image54.svg" Type="http://schemas.openxmlformats.org/officeDocument/2006/relationships/image"/><Relationship Id="rId48" Target="../media/image55.png" Type="http://schemas.openxmlformats.org/officeDocument/2006/relationships/image"/><Relationship Id="rId49" Target="../media/image56.svg" Type="http://schemas.openxmlformats.org/officeDocument/2006/relationships/image"/><Relationship Id="rId5" Target="../media/image12.svg" Type="http://schemas.openxmlformats.org/officeDocument/2006/relationships/image"/><Relationship Id="rId6" Target="../media/image13.png" Type="http://schemas.openxmlformats.org/officeDocument/2006/relationships/image"/><Relationship Id="rId7" Target="../media/image14.svg" Type="http://schemas.openxmlformats.org/officeDocument/2006/relationships/image"/><Relationship Id="rId8" Target="../media/image15.png" Type="http://schemas.openxmlformats.org/officeDocument/2006/relationships/image"/><Relationship Id="rId9" Target="../media/image16.svg" Type="http://schemas.openxmlformats.org/officeDocument/2006/relationships/image"/></Relationships>
</file>

<file path=ppt/slides/slide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gradFill rotWithShape="true">
          <a:gsLst>
            <a:gs pos="0">
              <a:srgbClr val="FF3131">
                <a:alpha val="100000"/>
              </a:srgbClr>
            </a:gs>
            <a:gs pos="100000">
              <a:srgbClr val="FF914D">
                <a:alpha val="100000"/>
              </a:srgbClr>
            </a:gs>
          </a:gsLst>
          <a:lin ang="0"/>
        </a:gra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-10800000">
            <a:off x="15700459" y="0"/>
            <a:ext cx="2587541" cy="1778935"/>
          </a:xfrm>
          <a:custGeom>
            <a:avLst/>
            <a:gdLst/>
            <a:ahLst/>
            <a:cxnLst/>
            <a:rect r="r" b="b" t="t" l="l"/>
            <a:pathLst>
              <a:path h="1778935" w="2587541">
                <a:moveTo>
                  <a:pt x="0" y="0"/>
                </a:moveTo>
                <a:lnTo>
                  <a:pt x="2587541" y="0"/>
                </a:lnTo>
                <a:lnTo>
                  <a:pt x="2587541" y="1778935"/>
                </a:lnTo>
                <a:lnTo>
                  <a:pt x="0" y="1778935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14073591" y="8090603"/>
            <a:ext cx="3418973" cy="1597618"/>
          </a:xfrm>
          <a:custGeom>
            <a:avLst/>
            <a:gdLst/>
            <a:ahLst/>
            <a:cxnLst/>
            <a:rect r="r" b="b" t="t" l="l"/>
            <a:pathLst>
              <a:path h="1597618" w="3418973">
                <a:moveTo>
                  <a:pt x="0" y="0"/>
                </a:moveTo>
                <a:lnTo>
                  <a:pt x="3418973" y="0"/>
                </a:lnTo>
                <a:lnTo>
                  <a:pt x="3418973" y="1597618"/>
                </a:lnTo>
                <a:lnTo>
                  <a:pt x="0" y="1597618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0" t="-58119" r="0" b="-55884"/>
            </a:stretch>
          </a:blipFill>
        </p:spPr>
      </p:sp>
      <p:sp>
        <p:nvSpPr>
          <p:cNvPr name="TextBox 4" id="4"/>
          <p:cNvSpPr txBox="true"/>
          <p:nvPr/>
        </p:nvSpPr>
        <p:spPr>
          <a:xfrm rot="0">
            <a:off x="1028700" y="7530226"/>
            <a:ext cx="7681909" cy="78424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6051"/>
              </a:lnSpc>
            </a:pPr>
            <a:r>
              <a:rPr lang="en-US" b="true" sz="5501" spc="-247">
                <a:solidFill>
                  <a:srgbClr val="FFFFFF"/>
                </a:solidFill>
                <a:latin typeface="Montserrat Semi-Bold Bold"/>
                <a:ea typeface="Montserrat Semi-Bold Bold"/>
                <a:cs typeface="Montserrat Semi-Bold Bold"/>
                <a:sym typeface="Montserrat Semi-Bold Bold"/>
              </a:rPr>
              <a:t>TEMA</a:t>
            </a:r>
          </a:p>
        </p:txBody>
      </p:sp>
      <p:grpSp>
        <p:nvGrpSpPr>
          <p:cNvPr name="Group 5" id="5"/>
          <p:cNvGrpSpPr/>
          <p:nvPr/>
        </p:nvGrpSpPr>
        <p:grpSpPr>
          <a:xfrm rot="0">
            <a:off x="3189050" y="1028700"/>
            <a:ext cx="11909900" cy="5321994"/>
            <a:chOff x="0" y="0"/>
            <a:chExt cx="15879867" cy="7095991"/>
          </a:xfrm>
        </p:grpSpPr>
        <p:sp>
          <p:nvSpPr>
            <p:cNvPr name="Freeform 6" id="6"/>
            <p:cNvSpPr/>
            <p:nvPr/>
          </p:nvSpPr>
          <p:spPr>
            <a:xfrm flipH="false" flipV="false" rot="0">
              <a:off x="0" y="0"/>
              <a:ext cx="7095991" cy="7095991"/>
            </a:xfrm>
            <a:custGeom>
              <a:avLst/>
              <a:gdLst/>
              <a:ahLst/>
              <a:cxnLst/>
              <a:rect r="r" b="b" t="t" l="l"/>
              <a:pathLst>
                <a:path h="7095991" w="7095991">
                  <a:moveTo>
                    <a:pt x="0" y="0"/>
                  </a:moveTo>
                  <a:lnTo>
                    <a:pt x="7095991" y="0"/>
                  </a:lnTo>
                  <a:lnTo>
                    <a:pt x="7095991" y="7095991"/>
                  </a:lnTo>
                  <a:lnTo>
                    <a:pt x="0" y="709599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/>
              <a:stretch>
                <a:fillRect l="0" t="0" r="0" b="0"/>
              </a:stretch>
            </a:blipFill>
          </p:spPr>
        </p:sp>
        <p:sp>
          <p:nvSpPr>
            <p:cNvPr name="TextBox 7" id="7"/>
            <p:cNvSpPr txBox="true"/>
            <p:nvPr/>
          </p:nvSpPr>
          <p:spPr>
            <a:xfrm rot="0">
              <a:off x="6909146" y="4344029"/>
              <a:ext cx="8424713" cy="2117651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>
                <a:lnSpc>
                  <a:spcPts val="3546"/>
                </a:lnSpc>
              </a:pPr>
              <a:r>
                <a:rPr lang="en-US" sz="2533" spc="435">
                  <a:solidFill>
                    <a:srgbClr val="EAEAEA"/>
                  </a:solidFill>
                  <a:latin typeface="Archivo Black"/>
                  <a:ea typeface="Archivo Black"/>
                  <a:cs typeface="Archivo Black"/>
                  <a:sym typeface="Archivo Black"/>
                </a:rPr>
                <a:t>OÁSIS ATLÂNTICO HOTEL </a:t>
              </a:r>
            </a:p>
            <a:p>
              <a:pPr algn="l">
                <a:lnSpc>
                  <a:spcPts val="3546"/>
                </a:lnSpc>
              </a:pPr>
              <a:r>
                <a:rPr lang="en-US" sz="2533" spc="435">
                  <a:solidFill>
                    <a:srgbClr val="EAEAEA"/>
                  </a:solidFill>
                  <a:latin typeface="Archivo Black"/>
                  <a:ea typeface="Archivo Black"/>
                  <a:cs typeface="Archivo Black"/>
                  <a:sym typeface="Archivo Black"/>
                </a:rPr>
                <a:t>FORTALEZA - CE</a:t>
              </a:r>
            </a:p>
            <a:p>
              <a:pPr algn="just">
                <a:lnSpc>
                  <a:spcPts val="2143"/>
                </a:lnSpc>
              </a:pPr>
              <a:r>
                <a:rPr lang="en-US" sz="1530" spc="263">
                  <a:solidFill>
                    <a:srgbClr val="EAEAEA"/>
                  </a:solidFill>
                  <a:latin typeface="Archivo Black"/>
                  <a:ea typeface="Archivo Black"/>
                  <a:cs typeface="Archivo Black"/>
                  <a:sym typeface="Archivo Black"/>
                </a:rPr>
                <a:t>21 E 22 DE AGOSTO</a:t>
              </a:r>
            </a:p>
            <a:p>
              <a:pPr algn="just">
                <a:lnSpc>
                  <a:spcPts val="3546"/>
                </a:lnSpc>
              </a:pPr>
              <a:r>
                <a:rPr lang="en-US" sz="2533" spc="435">
                  <a:solidFill>
                    <a:srgbClr val="EAEAEA"/>
                  </a:solidFill>
                  <a:latin typeface="Archivo Black"/>
                  <a:ea typeface="Archivo Black"/>
                  <a:cs typeface="Archivo Black"/>
                  <a:sym typeface="Archivo Black"/>
                </a:rPr>
                <a:t>2025</a:t>
              </a:r>
            </a:p>
          </p:txBody>
        </p:sp>
        <p:sp>
          <p:nvSpPr>
            <p:cNvPr name="TextBox 8" id="8"/>
            <p:cNvSpPr txBox="true"/>
            <p:nvPr/>
          </p:nvSpPr>
          <p:spPr>
            <a:xfrm rot="0">
              <a:off x="6909146" y="1028860"/>
              <a:ext cx="8970721" cy="3122935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>
                <a:lnSpc>
                  <a:spcPts val="6132"/>
                </a:lnSpc>
              </a:pPr>
              <a:r>
                <a:rPr lang="en-US" sz="4380" spc="753">
                  <a:solidFill>
                    <a:srgbClr val="2B0901"/>
                  </a:solidFill>
                  <a:latin typeface="Black Han Sans"/>
                  <a:ea typeface="Black Han Sans"/>
                  <a:cs typeface="Black Han Sans"/>
                  <a:sym typeface="Black Han Sans"/>
                </a:rPr>
                <a:t>30º CONGRESSO CEARENSE DE CARDIOLOGIA</a:t>
              </a:r>
            </a:p>
          </p:txBody>
        </p:sp>
      </p:grpSp>
      <p:sp>
        <p:nvSpPr>
          <p:cNvPr name="TextBox 9" id="9"/>
          <p:cNvSpPr txBox="true"/>
          <p:nvPr/>
        </p:nvSpPr>
        <p:spPr>
          <a:xfrm rot="0">
            <a:off x="1028700" y="8547092"/>
            <a:ext cx="7681909" cy="6381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4950"/>
              </a:lnSpc>
            </a:pPr>
            <a:r>
              <a:rPr lang="en-US" sz="4500" spc="-202">
                <a:solidFill>
                  <a:srgbClr val="FFFFFF"/>
                </a:solidFill>
                <a:latin typeface="Montserrat Semi-Bold"/>
                <a:ea typeface="Montserrat Semi-Bold"/>
                <a:cs typeface="Montserrat Semi-Bold"/>
                <a:sym typeface="Montserrat Semi-Bold"/>
              </a:rPr>
              <a:t>NOME DO PALESTRANTE</a:t>
            </a:r>
          </a:p>
        </p:txBody>
      </p:sp>
    </p:spTree>
  </p:cSld>
  <p:clrMapOvr>
    <a:masterClrMapping/>
  </p:clrMapOvr>
</p:sld>
</file>

<file path=ppt/slides/slide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TextBox 2" id="2"/>
          <p:cNvSpPr txBox="true"/>
          <p:nvPr/>
        </p:nvSpPr>
        <p:spPr>
          <a:xfrm rot="0">
            <a:off x="1028700" y="2479029"/>
            <a:ext cx="16230600" cy="36898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>
              <a:lnSpc>
                <a:spcPts val="3098"/>
              </a:lnSpc>
            </a:pPr>
            <a:r>
              <a:rPr lang="en-US" sz="2065">
                <a:solidFill>
                  <a:srgbClr val="44181C"/>
                </a:solidFill>
                <a:latin typeface="Montserrat"/>
                <a:ea typeface="Montserrat"/>
                <a:cs typeface="Montserrat"/>
                <a:sym typeface="Montserrat"/>
              </a:rPr>
              <a:t>Conteúdo deve ser inserido aqui.</a:t>
            </a:r>
          </a:p>
        </p:txBody>
      </p:sp>
      <p:sp>
        <p:nvSpPr>
          <p:cNvPr name="AutoShape 3" id="3"/>
          <p:cNvSpPr/>
          <p:nvPr/>
        </p:nvSpPr>
        <p:spPr>
          <a:xfrm rot="0">
            <a:off x="0" y="9606329"/>
            <a:ext cx="18288000" cy="701274"/>
          </a:xfrm>
          <a:prstGeom prst="rect">
            <a:avLst/>
          </a:prstGeom>
          <a:gradFill rotWithShape="true">
            <a:gsLst>
              <a:gs pos="0">
                <a:srgbClr val="FF3131">
                  <a:alpha val="100000"/>
                </a:srgbClr>
              </a:gs>
              <a:gs pos="100000">
                <a:srgbClr val="FF914D">
                  <a:alpha val="100000"/>
                </a:srgbClr>
              </a:gs>
            </a:gsLst>
            <a:lin ang="0"/>
          </a:gradFill>
        </p:spPr>
      </p:sp>
      <p:sp>
        <p:nvSpPr>
          <p:cNvPr name="TextBox 4" id="4"/>
          <p:cNvSpPr txBox="true"/>
          <p:nvPr/>
        </p:nvSpPr>
        <p:spPr>
          <a:xfrm rot="0">
            <a:off x="6119731" y="1414463"/>
            <a:ext cx="6148325" cy="7429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5999"/>
              </a:lnSpc>
            </a:pPr>
            <a:r>
              <a:rPr lang="en-US" b="true" sz="4999" spc="-99">
                <a:solidFill>
                  <a:srgbClr val="6F241C"/>
                </a:solidFill>
                <a:latin typeface="Montserrat Semi-Bold Bold"/>
                <a:ea typeface="Montserrat Semi-Bold Bold"/>
                <a:cs typeface="Montserrat Semi-Bold Bold"/>
                <a:sym typeface="Montserrat Semi-Bold Bold"/>
              </a:rPr>
              <a:t>Título</a:t>
            </a:r>
          </a:p>
        </p:txBody>
      </p:sp>
      <p:sp>
        <p:nvSpPr>
          <p:cNvPr name="Freeform 5" id="5"/>
          <p:cNvSpPr/>
          <p:nvPr/>
        </p:nvSpPr>
        <p:spPr>
          <a:xfrm flipH="false" flipV="false" rot="0">
            <a:off x="16511100" y="8530090"/>
            <a:ext cx="1776900" cy="1756910"/>
          </a:xfrm>
          <a:custGeom>
            <a:avLst/>
            <a:gdLst/>
            <a:ahLst/>
            <a:cxnLst/>
            <a:rect r="r" b="b" t="t" l="l"/>
            <a:pathLst>
              <a:path h="1756910" w="1776900">
                <a:moveTo>
                  <a:pt x="0" y="0"/>
                </a:moveTo>
                <a:lnTo>
                  <a:pt x="1776900" y="0"/>
                </a:lnTo>
                <a:lnTo>
                  <a:pt x="1776900" y="1756910"/>
                </a:lnTo>
                <a:lnTo>
                  <a:pt x="0" y="175691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6" id="6"/>
          <p:cNvSpPr/>
          <p:nvPr/>
        </p:nvSpPr>
        <p:spPr>
          <a:xfrm flipH="false" flipV="false" rot="0">
            <a:off x="1028700" y="8530090"/>
            <a:ext cx="1756910" cy="1756910"/>
          </a:xfrm>
          <a:custGeom>
            <a:avLst/>
            <a:gdLst/>
            <a:ahLst/>
            <a:cxnLst/>
            <a:rect r="r" b="b" t="t" l="l"/>
            <a:pathLst>
              <a:path h="1756910" w="1756910">
                <a:moveTo>
                  <a:pt x="0" y="0"/>
                </a:moveTo>
                <a:lnTo>
                  <a:pt x="1756910" y="0"/>
                </a:lnTo>
                <a:lnTo>
                  <a:pt x="1756910" y="1756910"/>
                </a:lnTo>
                <a:lnTo>
                  <a:pt x="0" y="1756910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AutoShape 2" id="2"/>
          <p:cNvSpPr/>
          <p:nvPr/>
        </p:nvSpPr>
        <p:spPr>
          <a:xfrm rot="0">
            <a:off x="1028700" y="3827019"/>
            <a:ext cx="783603" cy="108286"/>
          </a:xfrm>
          <a:prstGeom prst="rect">
            <a:avLst/>
          </a:prstGeom>
          <a:solidFill>
            <a:srgbClr val="FFFFFF"/>
          </a:solidFill>
        </p:spPr>
      </p:sp>
      <p:sp>
        <p:nvSpPr>
          <p:cNvPr name="AutoShape 3" id="3"/>
          <p:cNvSpPr/>
          <p:nvPr/>
        </p:nvSpPr>
        <p:spPr>
          <a:xfrm rot="0">
            <a:off x="0" y="9606329"/>
            <a:ext cx="18288000" cy="701274"/>
          </a:xfrm>
          <a:prstGeom prst="rect">
            <a:avLst/>
          </a:prstGeom>
          <a:gradFill rotWithShape="true">
            <a:gsLst>
              <a:gs pos="0">
                <a:srgbClr val="FF3131">
                  <a:alpha val="100000"/>
                </a:srgbClr>
              </a:gs>
              <a:gs pos="100000">
                <a:srgbClr val="FF914D">
                  <a:alpha val="100000"/>
                </a:srgbClr>
              </a:gs>
            </a:gsLst>
            <a:lin ang="0"/>
          </a:gradFill>
        </p:spPr>
      </p:sp>
      <p:sp>
        <p:nvSpPr>
          <p:cNvPr name="AutoShape 4" id="4"/>
          <p:cNvSpPr/>
          <p:nvPr/>
        </p:nvSpPr>
        <p:spPr>
          <a:xfrm rot="0">
            <a:off x="16474320" y="0"/>
            <a:ext cx="1813680" cy="10460003"/>
          </a:xfrm>
          <a:prstGeom prst="rect">
            <a:avLst/>
          </a:prstGeom>
          <a:solidFill>
            <a:srgbClr val="44181C"/>
          </a:solidFill>
        </p:spPr>
      </p:sp>
      <p:sp>
        <p:nvSpPr>
          <p:cNvPr name="TextBox 5" id="5"/>
          <p:cNvSpPr txBox="true"/>
          <p:nvPr/>
        </p:nvSpPr>
        <p:spPr>
          <a:xfrm rot="0">
            <a:off x="1028700" y="2880859"/>
            <a:ext cx="8723781" cy="83124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482049" indent="-241025" lvl="1">
              <a:lnSpc>
                <a:spcPts val="3349"/>
              </a:lnSpc>
              <a:buFont typeface="Arial"/>
              <a:buChar char="•"/>
            </a:pPr>
            <a:r>
              <a:rPr lang="en-US" sz="2232">
                <a:solidFill>
                  <a:srgbClr val="44181C"/>
                </a:solidFill>
                <a:latin typeface="Montserrat"/>
                <a:ea typeface="Montserrat"/>
                <a:cs typeface="Montserrat"/>
                <a:sym typeface="Montserrat"/>
              </a:rPr>
              <a:t>Caso esse modelo de slide não seja do seu interesse, por favor, excluir</a:t>
            </a:r>
          </a:p>
        </p:txBody>
      </p:sp>
      <p:sp>
        <p:nvSpPr>
          <p:cNvPr name="TextBox 6" id="6"/>
          <p:cNvSpPr txBox="true"/>
          <p:nvPr/>
        </p:nvSpPr>
        <p:spPr>
          <a:xfrm rot="0">
            <a:off x="1028700" y="2008138"/>
            <a:ext cx="8723781" cy="5429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4200"/>
              </a:lnSpc>
            </a:pPr>
            <a:r>
              <a:rPr lang="en-US" sz="3500">
                <a:solidFill>
                  <a:srgbClr val="ED3337"/>
                </a:solidFill>
                <a:latin typeface="Montserrat Semi-Bold"/>
                <a:ea typeface="Montserrat Semi-Bold"/>
                <a:cs typeface="Montserrat Semi-Bold"/>
                <a:sym typeface="Montserrat Semi-Bold"/>
              </a:rPr>
              <a:t>LISTAR CONTEÚDO</a:t>
            </a:r>
          </a:p>
        </p:txBody>
      </p:sp>
      <p:sp>
        <p:nvSpPr>
          <p:cNvPr name="TextBox 7" id="7"/>
          <p:cNvSpPr txBox="true"/>
          <p:nvPr/>
        </p:nvSpPr>
        <p:spPr>
          <a:xfrm rot="0">
            <a:off x="1028700" y="851007"/>
            <a:ext cx="6148325" cy="8382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6539"/>
              </a:lnSpc>
            </a:pPr>
            <a:r>
              <a:rPr lang="en-US" b="true" sz="5449" spc="-108">
                <a:solidFill>
                  <a:srgbClr val="6F241C"/>
                </a:solidFill>
                <a:latin typeface="Montserrat Semi-Bold Bold"/>
                <a:ea typeface="Montserrat Semi-Bold Bold"/>
                <a:cs typeface="Montserrat Semi-Bold Bold"/>
                <a:sym typeface="Montserrat Semi-Bold Bold"/>
              </a:rPr>
              <a:t>Título</a:t>
            </a:r>
          </a:p>
        </p:txBody>
      </p:sp>
      <p:sp>
        <p:nvSpPr>
          <p:cNvPr name="Freeform 8" id="8"/>
          <p:cNvSpPr/>
          <p:nvPr/>
        </p:nvSpPr>
        <p:spPr>
          <a:xfrm flipH="false" flipV="false" rot="0">
            <a:off x="16474320" y="8351460"/>
            <a:ext cx="1813680" cy="1813680"/>
          </a:xfrm>
          <a:custGeom>
            <a:avLst/>
            <a:gdLst/>
            <a:ahLst/>
            <a:cxnLst/>
            <a:rect r="r" b="b" t="t" l="l"/>
            <a:pathLst>
              <a:path h="1813680" w="1813680">
                <a:moveTo>
                  <a:pt x="0" y="0"/>
                </a:moveTo>
                <a:lnTo>
                  <a:pt x="1813680" y="0"/>
                </a:lnTo>
                <a:lnTo>
                  <a:pt x="1813680" y="1813680"/>
                </a:lnTo>
                <a:lnTo>
                  <a:pt x="0" y="181368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4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-6275864" y="-1513365"/>
            <a:ext cx="13313729" cy="13313729"/>
            <a:chOff x="0" y="0"/>
            <a:chExt cx="6350000" cy="6350000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6350000" cy="6350000"/>
            </a:xfrm>
            <a:custGeom>
              <a:avLst/>
              <a:gdLst/>
              <a:ahLst/>
              <a:cxnLst/>
              <a:rect r="r" b="b" t="t" l="l"/>
              <a:pathLst>
                <a:path h="6350000" w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gradFill rotWithShape="true">
              <a:gsLst>
                <a:gs pos="0">
                  <a:srgbClr val="FF3131">
                    <a:alpha val="100000"/>
                  </a:srgbClr>
                </a:gs>
                <a:gs pos="100000">
                  <a:srgbClr val="FF914D">
                    <a:alpha val="100000"/>
                  </a:srgbClr>
                </a:gs>
              </a:gsLst>
              <a:lin ang="0"/>
            </a:gradFill>
          </p:spPr>
        </p:sp>
      </p:grpSp>
      <p:sp>
        <p:nvSpPr>
          <p:cNvPr name="Freeform 4" id="4"/>
          <p:cNvSpPr/>
          <p:nvPr/>
        </p:nvSpPr>
        <p:spPr>
          <a:xfrm flipH="false" flipV="false" rot="0">
            <a:off x="15855894" y="3636113"/>
            <a:ext cx="1057781" cy="1129670"/>
          </a:xfrm>
          <a:custGeom>
            <a:avLst/>
            <a:gdLst/>
            <a:ahLst/>
            <a:cxnLst/>
            <a:rect r="r" b="b" t="t" l="l"/>
            <a:pathLst>
              <a:path h="1129670" w="1057781">
                <a:moveTo>
                  <a:pt x="0" y="0"/>
                </a:moveTo>
                <a:lnTo>
                  <a:pt x="1057782" y="0"/>
                </a:lnTo>
                <a:lnTo>
                  <a:pt x="1057782" y="1129670"/>
                </a:lnTo>
                <a:lnTo>
                  <a:pt x="0" y="112967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5" id="5"/>
          <p:cNvSpPr/>
          <p:nvPr/>
        </p:nvSpPr>
        <p:spPr>
          <a:xfrm flipH="false" flipV="false" rot="0">
            <a:off x="13178979" y="3661625"/>
            <a:ext cx="807200" cy="1129670"/>
          </a:xfrm>
          <a:custGeom>
            <a:avLst/>
            <a:gdLst/>
            <a:ahLst/>
            <a:cxnLst/>
            <a:rect r="r" b="b" t="t" l="l"/>
            <a:pathLst>
              <a:path h="1129670" w="807200">
                <a:moveTo>
                  <a:pt x="0" y="0"/>
                </a:moveTo>
                <a:lnTo>
                  <a:pt x="807200" y="0"/>
                </a:lnTo>
                <a:lnTo>
                  <a:pt x="807200" y="1129670"/>
                </a:lnTo>
                <a:lnTo>
                  <a:pt x="0" y="112967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6" id="6"/>
          <p:cNvSpPr/>
          <p:nvPr/>
        </p:nvSpPr>
        <p:spPr>
          <a:xfrm flipH="false" flipV="false" rot="0">
            <a:off x="11602226" y="3722217"/>
            <a:ext cx="1129670" cy="1008487"/>
          </a:xfrm>
          <a:custGeom>
            <a:avLst/>
            <a:gdLst/>
            <a:ahLst/>
            <a:cxnLst/>
            <a:rect r="r" b="b" t="t" l="l"/>
            <a:pathLst>
              <a:path h="1008487" w="1129670">
                <a:moveTo>
                  <a:pt x="0" y="0"/>
                </a:moveTo>
                <a:lnTo>
                  <a:pt x="1129670" y="0"/>
                </a:lnTo>
                <a:lnTo>
                  <a:pt x="1129670" y="1008486"/>
                </a:lnTo>
                <a:lnTo>
                  <a:pt x="0" y="1008486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7" id="7"/>
          <p:cNvSpPr/>
          <p:nvPr/>
        </p:nvSpPr>
        <p:spPr>
          <a:xfrm flipH="false" flipV="false" rot="0">
            <a:off x="10025473" y="3799240"/>
            <a:ext cx="1129670" cy="854441"/>
          </a:xfrm>
          <a:custGeom>
            <a:avLst/>
            <a:gdLst/>
            <a:ahLst/>
            <a:cxnLst/>
            <a:rect r="r" b="b" t="t" l="l"/>
            <a:pathLst>
              <a:path h="854441" w="1129670">
                <a:moveTo>
                  <a:pt x="0" y="0"/>
                </a:moveTo>
                <a:lnTo>
                  <a:pt x="1129670" y="0"/>
                </a:lnTo>
                <a:lnTo>
                  <a:pt x="1129670" y="854441"/>
                </a:lnTo>
                <a:lnTo>
                  <a:pt x="0" y="854441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8" id="8"/>
          <p:cNvSpPr/>
          <p:nvPr/>
        </p:nvSpPr>
        <p:spPr>
          <a:xfrm flipH="false" flipV="false" rot="0">
            <a:off x="8448720" y="3620299"/>
            <a:ext cx="1129670" cy="854441"/>
          </a:xfrm>
          <a:custGeom>
            <a:avLst/>
            <a:gdLst/>
            <a:ahLst/>
            <a:cxnLst/>
            <a:rect r="r" b="b" t="t" l="l"/>
            <a:pathLst>
              <a:path h="854441" w="1129670">
                <a:moveTo>
                  <a:pt x="0" y="0"/>
                </a:moveTo>
                <a:lnTo>
                  <a:pt x="1129670" y="0"/>
                </a:lnTo>
                <a:lnTo>
                  <a:pt x="1129670" y="854441"/>
                </a:lnTo>
                <a:lnTo>
                  <a:pt x="0" y="854441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9" id="9"/>
          <p:cNvSpPr/>
          <p:nvPr/>
        </p:nvSpPr>
        <p:spPr>
          <a:xfrm flipH="false" flipV="false" rot="0">
            <a:off x="8448720" y="1895089"/>
            <a:ext cx="1192388" cy="969086"/>
          </a:xfrm>
          <a:custGeom>
            <a:avLst/>
            <a:gdLst/>
            <a:ahLst/>
            <a:cxnLst/>
            <a:rect r="r" b="b" t="t" l="l"/>
            <a:pathLst>
              <a:path h="969086" w="1192388">
                <a:moveTo>
                  <a:pt x="0" y="0"/>
                </a:moveTo>
                <a:lnTo>
                  <a:pt x="1192388" y="0"/>
                </a:lnTo>
                <a:lnTo>
                  <a:pt x="1192388" y="969085"/>
                </a:lnTo>
                <a:lnTo>
                  <a:pt x="0" y="969085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0" id="10"/>
          <p:cNvSpPr/>
          <p:nvPr/>
        </p:nvSpPr>
        <p:spPr>
          <a:xfrm flipH="false" flipV="false" rot="0">
            <a:off x="14642268" y="1783438"/>
            <a:ext cx="713265" cy="1192388"/>
          </a:xfrm>
          <a:custGeom>
            <a:avLst/>
            <a:gdLst/>
            <a:ahLst/>
            <a:cxnLst/>
            <a:rect r="r" b="b" t="t" l="l"/>
            <a:pathLst>
              <a:path h="1192388" w="713265">
                <a:moveTo>
                  <a:pt x="0" y="0"/>
                </a:moveTo>
                <a:lnTo>
                  <a:pt x="713265" y="0"/>
                </a:lnTo>
                <a:lnTo>
                  <a:pt x="713265" y="1192387"/>
                </a:lnTo>
                <a:lnTo>
                  <a:pt x="0" y="1192387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1" id="11"/>
          <p:cNvSpPr/>
          <p:nvPr/>
        </p:nvSpPr>
        <p:spPr>
          <a:xfrm flipH="false" flipV="false" rot="0">
            <a:off x="13029926" y="1828965"/>
            <a:ext cx="1192388" cy="1101332"/>
          </a:xfrm>
          <a:custGeom>
            <a:avLst/>
            <a:gdLst/>
            <a:ahLst/>
            <a:cxnLst/>
            <a:rect r="r" b="b" t="t" l="l"/>
            <a:pathLst>
              <a:path h="1101332" w="1192388">
                <a:moveTo>
                  <a:pt x="0" y="0"/>
                </a:moveTo>
                <a:lnTo>
                  <a:pt x="1192388" y="0"/>
                </a:lnTo>
                <a:lnTo>
                  <a:pt x="1192388" y="1101333"/>
                </a:lnTo>
                <a:lnTo>
                  <a:pt x="0" y="1101333"/>
                </a:lnTo>
                <a:lnTo>
                  <a:pt x="0" y="0"/>
                </a:lnTo>
                <a:close/>
              </a:path>
            </a:pathLst>
          </a:custGeom>
          <a:blipFill>
            <a:blip r:embed="rId16">
              <a:extLst>
                <a:ext uri="{96DAC541-7B7A-43D3-8B79-37D633B846F1}">
                  <asvg:svgBlip xmlns:asvg="http://schemas.microsoft.com/office/drawing/2016/SVG/main" r:embed="rId1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2" id="12"/>
          <p:cNvSpPr/>
          <p:nvPr/>
        </p:nvSpPr>
        <p:spPr>
          <a:xfrm flipH="false" flipV="false" rot="0">
            <a:off x="11673405" y="1783438"/>
            <a:ext cx="936566" cy="1192388"/>
          </a:xfrm>
          <a:custGeom>
            <a:avLst/>
            <a:gdLst/>
            <a:ahLst/>
            <a:cxnLst/>
            <a:rect r="r" b="b" t="t" l="l"/>
            <a:pathLst>
              <a:path h="1192388" w="936566">
                <a:moveTo>
                  <a:pt x="0" y="0"/>
                </a:moveTo>
                <a:lnTo>
                  <a:pt x="936566" y="0"/>
                </a:lnTo>
                <a:lnTo>
                  <a:pt x="936566" y="1192387"/>
                </a:lnTo>
                <a:lnTo>
                  <a:pt x="0" y="1192387"/>
                </a:lnTo>
                <a:lnTo>
                  <a:pt x="0" y="0"/>
                </a:lnTo>
                <a:close/>
              </a:path>
            </a:pathLst>
          </a:custGeom>
          <a:blipFill>
            <a:blip r:embed="rId18">
              <a:extLst>
                <a:ext uri="{96DAC541-7B7A-43D3-8B79-37D633B846F1}">
                  <asvg:svgBlip xmlns:asvg="http://schemas.microsoft.com/office/drawing/2016/SVG/main" r:embed="rId19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3" id="13"/>
          <p:cNvSpPr/>
          <p:nvPr/>
        </p:nvSpPr>
        <p:spPr>
          <a:xfrm flipH="false" flipV="false" rot="0">
            <a:off x="10061063" y="1783438"/>
            <a:ext cx="1192388" cy="1192388"/>
          </a:xfrm>
          <a:custGeom>
            <a:avLst/>
            <a:gdLst/>
            <a:ahLst/>
            <a:cxnLst/>
            <a:rect r="r" b="b" t="t" l="l"/>
            <a:pathLst>
              <a:path h="1192388" w="1192388">
                <a:moveTo>
                  <a:pt x="0" y="0"/>
                </a:moveTo>
                <a:lnTo>
                  <a:pt x="1192387" y="0"/>
                </a:lnTo>
                <a:lnTo>
                  <a:pt x="1192387" y="1192387"/>
                </a:lnTo>
                <a:lnTo>
                  <a:pt x="0" y="1192387"/>
                </a:lnTo>
                <a:lnTo>
                  <a:pt x="0" y="0"/>
                </a:lnTo>
                <a:close/>
              </a:path>
            </a:pathLst>
          </a:custGeom>
          <a:blipFill>
            <a:blip r:embed="rId20">
              <a:extLst>
                <a:ext uri="{96DAC541-7B7A-43D3-8B79-37D633B846F1}">
                  <asvg:svgBlip xmlns:asvg="http://schemas.microsoft.com/office/drawing/2016/SVG/main" r:embed="rId21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4" id="14"/>
          <p:cNvSpPr/>
          <p:nvPr/>
        </p:nvSpPr>
        <p:spPr>
          <a:xfrm flipH="false" flipV="false" rot="0">
            <a:off x="15775488" y="1737910"/>
            <a:ext cx="1138188" cy="1192388"/>
          </a:xfrm>
          <a:custGeom>
            <a:avLst/>
            <a:gdLst/>
            <a:ahLst/>
            <a:cxnLst/>
            <a:rect r="r" b="b" t="t" l="l"/>
            <a:pathLst>
              <a:path h="1192388" w="1138188">
                <a:moveTo>
                  <a:pt x="0" y="0"/>
                </a:moveTo>
                <a:lnTo>
                  <a:pt x="1138188" y="0"/>
                </a:lnTo>
                <a:lnTo>
                  <a:pt x="1138188" y="1192388"/>
                </a:lnTo>
                <a:lnTo>
                  <a:pt x="0" y="1192388"/>
                </a:lnTo>
                <a:lnTo>
                  <a:pt x="0" y="0"/>
                </a:lnTo>
                <a:close/>
              </a:path>
            </a:pathLst>
          </a:custGeom>
          <a:blipFill>
            <a:blip r:embed="rId22">
              <a:extLst>
                <a:ext uri="{96DAC541-7B7A-43D3-8B79-37D633B846F1}">
                  <asvg:svgBlip xmlns:asvg="http://schemas.microsoft.com/office/drawing/2016/SVG/main" r:embed="rId2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5" id="15"/>
          <p:cNvSpPr/>
          <p:nvPr/>
        </p:nvSpPr>
        <p:spPr>
          <a:xfrm flipH="false" flipV="false" rot="0">
            <a:off x="10055229" y="5421365"/>
            <a:ext cx="1192388" cy="1192388"/>
          </a:xfrm>
          <a:custGeom>
            <a:avLst/>
            <a:gdLst/>
            <a:ahLst/>
            <a:cxnLst/>
            <a:rect r="r" b="b" t="t" l="l"/>
            <a:pathLst>
              <a:path h="1192388" w="1192388">
                <a:moveTo>
                  <a:pt x="0" y="0"/>
                </a:moveTo>
                <a:lnTo>
                  <a:pt x="1192388" y="0"/>
                </a:lnTo>
                <a:lnTo>
                  <a:pt x="1192388" y="1192387"/>
                </a:lnTo>
                <a:lnTo>
                  <a:pt x="0" y="1192387"/>
                </a:lnTo>
                <a:lnTo>
                  <a:pt x="0" y="0"/>
                </a:lnTo>
                <a:close/>
              </a:path>
            </a:pathLst>
          </a:custGeom>
          <a:blipFill>
            <a:blip r:embed="rId24">
              <a:extLst>
                <a:ext uri="{96DAC541-7B7A-43D3-8B79-37D633B846F1}">
                  <asvg:svgBlip xmlns:asvg="http://schemas.microsoft.com/office/drawing/2016/SVG/main" r:embed="rId2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6" id="16"/>
          <p:cNvSpPr/>
          <p:nvPr/>
        </p:nvSpPr>
        <p:spPr>
          <a:xfrm flipH="false" flipV="false" rot="0">
            <a:off x="8448720" y="5421365"/>
            <a:ext cx="1192388" cy="1192388"/>
          </a:xfrm>
          <a:custGeom>
            <a:avLst/>
            <a:gdLst/>
            <a:ahLst/>
            <a:cxnLst/>
            <a:rect r="r" b="b" t="t" l="l"/>
            <a:pathLst>
              <a:path h="1192388" w="1192388">
                <a:moveTo>
                  <a:pt x="0" y="0"/>
                </a:moveTo>
                <a:lnTo>
                  <a:pt x="1192388" y="0"/>
                </a:lnTo>
                <a:lnTo>
                  <a:pt x="1192388" y="1192387"/>
                </a:lnTo>
                <a:lnTo>
                  <a:pt x="0" y="1192387"/>
                </a:lnTo>
                <a:lnTo>
                  <a:pt x="0" y="0"/>
                </a:lnTo>
                <a:close/>
              </a:path>
            </a:pathLst>
          </a:custGeom>
          <a:blipFill>
            <a:blip r:embed="rId26">
              <a:extLst>
                <a:ext uri="{96DAC541-7B7A-43D3-8B79-37D633B846F1}">
                  <asvg:svgBlip xmlns:asvg="http://schemas.microsoft.com/office/drawing/2016/SVG/main" r:embed="rId2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7" id="17"/>
          <p:cNvSpPr/>
          <p:nvPr/>
        </p:nvSpPr>
        <p:spPr>
          <a:xfrm flipH="false" flipV="false" rot="0">
            <a:off x="14174499" y="5566619"/>
            <a:ext cx="1192388" cy="901879"/>
          </a:xfrm>
          <a:custGeom>
            <a:avLst/>
            <a:gdLst/>
            <a:ahLst/>
            <a:cxnLst/>
            <a:rect r="r" b="b" t="t" l="l"/>
            <a:pathLst>
              <a:path h="901879" w="1192388">
                <a:moveTo>
                  <a:pt x="0" y="0"/>
                </a:moveTo>
                <a:lnTo>
                  <a:pt x="1192388" y="0"/>
                </a:lnTo>
                <a:lnTo>
                  <a:pt x="1192388" y="901879"/>
                </a:lnTo>
                <a:lnTo>
                  <a:pt x="0" y="901879"/>
                </a:lnTo>
                <a:lnTo>
                  <a:pt x="0" y="0"/>
                </a:lnTo>
                <a:close/>
              </a:path>
            </a:pathLst>
          </a:custGeom>
          <a:blipFill>
            <a:blip r:embed="rId28">
              <a:extLst>
                <a:ext uri="{96DAC541-7B7A-43D3-8B79-37D633B846F1}">
                  <asvg:svgBlip xmlns:asvg="http://schemas.microsoft.com/office/drawing/2016/SVG/main" r:embed="rId29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8" id="18"/>
          <p:cNvSpPr/>
          <p:nvPr/>
        </p:nvSpPr>
        <p:spPr>
          <a:xfrm flipH="false" flipV="false" rot="0">
            <a:off x="11661738" y="5421365"/>
            <a:ext cx="778304" cy="1192388"/>
          </a:xfrm>
          <a:custGeom>
            <a:avLst/>
            <a:gdLst/>
            <a:ahLst/>
            <a:cxnLst/>
            <a:rect r="r" b="b" t="t" l="l"/>
            <a:pathLst>
              <a:path h="1192388" w="778304">
                <a:moveTo>
                  <a:pt x="0" y="0"/>
                </a:moveTo>
                <a:lnTo>
                  <a:pt x="778304" y="0"/>
                </a:lnTo>
                <a:lnTo>
                  <a:pt x="778304" y="1192387"/>
                </a:lnTo>
                <a:lnTo>
                  <a:pt x="0" y="1192387"/>
                </a:lnTo>
                <a:lnTo>
                  <a:pt x="0" y="0"/>
                </a:lnTo>
                <a:close/>
              </a:path>
            </a:pathLst>
          </a:custGeom>
          <a:blipFill>
            <a:blip r:embed="rId30">
              <a:extLst>
                <a:ext uri="{96DAC541-7B7A-43D3-8B79-37D633B846F1}">
                  <asvg:svgBlip xmlns:asvg="http://schemas.microsoft.com/office/drawing/2016/SVG/main" r:embed="rId31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9" id="19"/>
          <p:cNvSpPr/>
          <p:nvPr/>
        </p:nvSpPr>
        <p:spPr>
          <a:xfrm flipH="false" flipV="false" rot="0">
            <a:off x="12854163" y="5421365"/>
            <a:ext cx="906215" cy="1192388"/>
          </a:xfrm>
          <a:custGeom>
            <a:avLst/>
            <a:gdLst/>
            <a:ahLst/>
            <a:cxnLst/>
            <a:rect r="r" b="b" t="t" l="l"/>
            <a:pathLst>
              <a:path h="1192388" w="906215">
                <a:moveTo>
                  <a:pt x="0" y="0"/>
                </a:moveTo>
                <a:lnTo>
                  <a:pt x="906215" y="0"/>
                </a:lnTo>
                <a:lnTo>
                  <a:pt x="906215" y="1192387"/>
                </a:lnTo>
                <a:lnTo>
                  <a:pt x="0" y="1192387"/>
                </a:lnTo>
                <a:lnTo>
                  <a:pt x="0" y="0"/>
                </a:lnTo>
                <a:close/>
              </a:path>
            </a:pathLst>
          </a:custGeom>
          <a:blipFill>
            <a:blip r:embed="rId32">
              <a:extLst>
                <a:ext uri="{96DAC541-7B7A-43D3-8B79-37D633B846F1}">
                  <asvg:svgBlip xmlns:asvg="http://schemas.microsoft.com/office/drawing/2016/SVG/main" r:embed="rId3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20" id="20"/>
          <p:cNvSpPr/>
          <p:nvPr/>
        </p:nvSpPr>
        <p:spPr>
          <a:xfrm flipH="false" flipV="false" rot="0">
            <a:off x="8448720" y="7501957"/>
            <a:ext cx="1142934" cy="901879"/>
          </a:xfrm>
          <a:custGeom>
            <a:avLst/>
            <a:gdLst/>
            <a:ahLst/>
            <a:cxnLst/>
            <a:rect r="r" b="b" t="t" l="l"/>
            <a:pathLst>
              <a:path h="901879" w="1142934">
                <a:moveTo>
                  <a:pt x="0" y="0"/>
                </a:moveTo>
                <a:lnTo>
                  <a:pt x="1142934" y="0"/>
                </a:lnTo>
                <a:lnTo>
                  <a:pt x="1142934" y="901878"/>
                </a:lnTo>
                <a:lnTo>
                  <a:pt x="0" y="901878"/>
                </a:lnTo>
                <a:lnTo>
                  <a:pt x="0" y="0"/>
                </a:lnTo>
                <a:close/>
              </a:path>
            </a:pathLst>
          </a:custGeom>
          <a:blipFill>
            <a:blip r:embed="rId34">
              <a:extLst>
                <a:ext uri="{96DAC541-7B7A-43D3-8B79-37D633B846F1}">
                  <asvg:svgBlip xmlns:asvg="http://schemas.microsoft.com/office/drawing/2016/SVG/main" r:embed="rId3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21" id="21"/>
          <p:cNvSpPr/>
          <p:nvPr/>
        </p:nvSpPr>
        <p:spPr>
          <a:xfrm flipH="false" flipV="false" rot="0">
            <a:off x="10033664" y="7356702"/>
            <a:ext cx="1181548" cy="1192388"/>
          </a:xfrm>
          <a:custGeom>
            <a:avLst/>
            <a:gdLst/>
            <a:ahLst/>
            <a:cxnLst/>
            <a:rect r="r" b="b" t="t" l="l"/>
            <a:pathLst>
              <a:path h="1192388" w="1181548">
                <a:moveTo>
                  <a:pt x="0" y="0"/>
                </a:moveTo>
                <a:lnTo>
                  <a:pt x="1181548" y="0"/>
                </a:lnTo>
                <a:lnTo>
                  <a:pt x="1181548" y="1192388"/>
                </a:lnTo>
                <a:lnTo>
                  <a:pt x="0" y="1192388"/>
                </a:lnTo>
                <a:lnTo>
                  <a:pt x="0" y="0"/>
                </a:lnTo>
                <a:close/>
              </a:path>
            </a:pathLst>
          </a:custGeom>
          <a:blipFill>
            <a:blip r:embed="rId36">
              <a:extLst>
                <a:ext uri="{96DAC541-7B7A-43D3-8B79-37D633B846F1}">
                  <asvg:svgBlip xmlns:asvg="http://schemas.microsoft.com/office/drawing/2016/SVG/main" r:embed="rId3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22" id="22"/>
          <p:cNvSpPr/>
          <p:nvPr/>
        </p:nvSpPr>
        <p:spPr>
          <a:xfrm flipH="false" flipV="false" rot="0">
            <a:off x="11657222" y="7356702"/>
            <a:ext cx="1125180" cy="1192388"/>
          </a:xfrm>
          <a:custGeom>
            <a:avLst/>
            <a:gdLst/>
            <a:ahLst/>
            <a:cxnLst/>
            <a:rect r="r" b="b" t="t" l="l"/>
            <a:pathLst>
              <a:path h="1192388" w="1125180">
                <a:moveTo>
                  <a:pt x="0" y="0"/>
                </a:moveTo>
                <a:lnTo>
                  <a:pt x="1125181" y="0"/>
                </a:lnTo>
                <a:lnTo>
                  <a:pt x="1125181" y="1192388"/>
                </a:lnTo>
                <a:lnTo>
                  <a:pt x="0" y="1192388"/>
                </a:lnTo>
                <a:lnTo>
                  <a:pt x="0" y="0"/>
                </a:lnTo>
                <a:close/>
              </a:path>
            </a:pathLst>
          </a:custGeom>
          <a:blipFill>
            <a:blip r:embed="rId38">
              <a:extLst>
                <a:ext uri="{96DAC541-7B7A-43D3-8B79-37D633B846F1}">
                  <asvg:svgBlip xmlns:asvg="http://schemas.microsoft.com/office/drawing/2016/SVG/main" r:embed="rId39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23" id="23"/>
          <p:cNvSpPr/>
          <p:nvPr/>
        </p:nvSpPr>
        <p:spPr>
          <a:xfrm flipH="false" flipV="false" rot="0">
            <a:off x="13224413" y="7356702"/>
            <a:ext cx="1192388" cy="1192388"/>
          </a:xfrm>
          <a:custGeom>
            <a:avLst/>
            <a:gdLst/>
            <a:ahLst/>
            <a:cxnLst/>
            <a:rect r="r" b="b" t="t" l="l"/>
            <a:pathLst>
              <a:path h="1192388" w="1192388">
                <a:moveTo>
                  <a:pt x="0" y="0"/>
                </a:moveTo>
                <a:lnTo>
                  <a:pt x="1192387" y="0"/>
                </a:lnTo>
                <a:lnTo>
                  <a:pt x="1192387" y="1192388"/>
                </a:lnTo>
                <a:lnTo>
                  <a:pt x="0" y="1192388"/>
                </a:lnTo>
                <a:lnTo>
                  <a:pt x="0" y="0"/>
                </a:lnTo>
                <a:close/>
              </a:path>
            </a:pathLst>
          </a:custGeom>
          <a:blipFill>
            <a:blip r:embed="rId40">
              <a:extLst>
                <a:ext uri="{96DAC541-7B7A-43D3-8B79-37D633B846F1}">
                  <asvg:svgBlip xmlns:asvg="http://schemas.microsoft.com/office/drawing/2016/SVG/main" r:embed="rId41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24" id="24"/>
          <p:cNvSpPr/>
          <p:nvPr/>
        </p:nvSpPr>
        <p:spPr>
          <a:xfrm flipH="false" flipV="false" rot="0">
            <a:off x="14858811" y="7356702"/>
            <a:ext cx="754456" cy="1192388"/>
          </a:xfrm>
          <a:custGeom>
            <a:avLst/>
            <a:gdLst/>
            <a:ahLst/>
            <a:cxnLst/>
            <a:rect r="r" b="b" t="t" l="l"/>
            <a:pathLst>
              <a:path h="1192388" w="754456">
                <a:moveTo>
                  <a:pt x="0" y="0"/>
                </a:moveTo>
                <a:lnTo>
                  <a:pt x="754456" y="0"/>
                </a:lnTo>
                <a:lnTo>
                  <a:pt x="754456" y="1192388"/>
                </a:lnTo>
                <a:lnTo>
                  <a:pt x="0" y="1192388"/>
                </a:lnTo>
                <a:lnTo>
                  <a:pt x="0" y="0"/>
                </a:lnTo>
                <a:close/>
              </a:path>
            </a:pathLst>
          </a:custGeom>
          <a:blipFill>
            <a:blip r:embed="rId42">
              <a:extLst>
                <a:ext uri="{96DAC541-7B7A-43D3-8B79-37D633B846F1}">
                  <asvg:svgBlip xmlns:asvg="http://schemas.microsoft.com/office/drawing/2016/SVG/main" r:embed="rId4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25" id="25"/>
          <p:cNvSpPr/>
          <p:nvPr/>
        </p:nvSpPr>
        <p:spPr>
          <a:xfrm flipH="false" flipV="false" rot="-5400000">
            <a:off x="14431483" y="3723997"/>
            <a:ext cx="979108" cy="975548"/>
          </a:xfrm>
          <a:custGeom>
            <a:avLst/>
            <a:gdLst/>
            <a:ahLst/>
            <a:cxnLst/>
            <a:rect r="r" b="b" t="t" l="l"/>
            <a:pathLst>
              <a:path h="975548" w="979108">
                <a:moveTo>
                  <a:pt x="0" y="0"/>
                </a:moveTo>
                <a:lnTo>
                  <a:pt x="979108" y="0"/>
                </a:lnTo>
                <a:lnTo>
                  <a:pt x="979108" y="975548"/>
                </a:lnTo>
                <a:lnTo>
                  <a:pt x="0" y="975548"/>
                </a:lnTo>
                <a:lnTo>
                  <a:pt x="0" y="0"/>
                </a:lnTo>
                <a:close/>
              </a:path>
            </a:pathLst>
          </a:custGeom>
          <a:blipFill>
            <a:blip r:embed="rId44">
              <a:extLst>
                <a:ext uri="{96DAC541-7B7A-43D3-8B79-37D633B846F1}">
                  <asvg:svgBlip xmlns:asvg="http://schemas.microsoft.com/office/drawing/2016/SVG/main" r:embed="rId4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26" id="26"/>
          <p:cNvSpPr/>
          <p:nvPr/>
        </p:nvSpPr>
        <p:spPr>
          <a:xfrm flipH="false" flipV="false" rot="0">
            <a:off x="15781008" y="5589204"/>
            <a:ext cx="1132668" cy="856709"/>
          </a:xfrm>
          <a:custGeom>
            <a:avLst/>
            <a:gdLst/>
            <a:ahLst/>
            <a:cxnLst/>
            <a:rect r="r" b="b" t="t" l="l"/>
            <a:pathLst>
              <a:path h="856709" w="1132668">
                <a:moveTo>
                  <a:pt x="0" y="0"/>
                </a:moveTo>
                <a:lnTo>
                  <a:pt x="1132668" y="0"/>
                </a:lnTo>
                <a:lnTo>
                  <a:pt x="1132668" y="856709"/>
                </a:lnTo>
                <a:lnTo>
                  <a:pt x="0" y="856709"/>
                </a:lnTo>
                <a:lnTo>
                  <a:pt x="0" y="0"/>
                </a:lnTo>
                <a:close/>
              </a:path>
            </a:pathLst>
          </a:custGeom>
          <a:blipFill>
            <a:blip r:embed="rId46">
              <a:extLst>
                <a:ext uri="{96DAC541-7B7A-43D3-8B79-37D633B846F1}">
                  <asvg:svgBlip xmlns:asvg="http://schemas.microsoft.com/office/drawing/2016/SVG/main" r:embed="rId4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27" id="27"/>
          <p:cNvSpPr/>
          <p:nvPr/>
        </p:nvSpPr>
        <p:spPr>
          <a:xfrm flipH="false" flipV="false" rot="0">
            <a:off x="16055277" y="7356702"/>
            <a:ext cx="858399" cy="1134902"/>
          </a:xfrm>
          <a:custGeom>
            <a:avLst/>
            <a:gdLst/>
            <a:ahLst/>
            <a:cxnLst/>
            <a:rect r="r" b="b" t="t" l="l"/>
            <a:pathLst>
              <a:path h="1134902" w="858399">
                <a:moveTo>
                  <a:pt x="0" y="0"/>
                </a:moveTo>
                <a:lnTo>
                  <a:pt x="858399" y="0"/>
                </a:lnTo>
                <a:lnTo>
                  <a:pt x="858399" y="1134902"/>
                </a:lnTo>
                <a:lnTo>
                  <a:pt x="0" y="1134902"/>
                </a:lnTo>
                <a:lnTo>
                  <a:pt x="0" y="0"/>
                </a:lnTo>
                <a:close/>
              </a:path>
            </a:pathLst>
          </a:custGeom>
          <a:blipFill>
            <a:blip r:embed="rId48">
              <a:extLst>
                <a:ext uri="{96DAC541-7B7A-43D3-8B79-37D633B846F1}">
                  <asvg:svgBlip xmlns:asvg="http://schemas.microsoft.com/office/drawing/2016/SVG/main" r:embed="rId49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28" id="28"/>
          <p:cNvGrpSpPr/>
          <p:nvPr/>
        </p:nvGrpSpPr>
        <p:grpSpPr>
          <a:xfrm rot="0">
            <a:off x="975611" y="2699680"/>
            <a:ext cx="4911328" cy="4516166"/>
            <a:chOff x="0" y="0"/>
            <a:chExt cx="6548437" cy="6021554"/>
          </a:xfrm>
        </p:grpSpPr>
        <p:sp>
          <p:nvSpPr>
            <p:cNvPr name="TextBox 29" id="29"/>
            <p:cNvSpPr txBox="true"/>
            <p:nvPr/>
          </p:nvSpPr>
          <p:spPr>
            <a:xfrm rot="0">
              <a:off x="0" y="0"/>
              <a:ext cx="6548437" cy="2819400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 marL="0" indent="0" lvl="0">
                <a:lnSpc>
                  <a:spcPts val="8399"/>
                </a:lnSpc>
              </a:pPr>
              <a:r>
                <a:rPr lang="en-US" b="true" sz="6999" spc="-139" u="none">
                  <a:solidFill>
                    <a:srgbClr val="FFFFFF"/>
                  </a:solidFill>
                  <a:latin typeface="Montserrat Semi-Bold Bold"/>
                  <a:ea typeface="Montserrat Semi-Bold Bold"/>
                  <a:cs typeface="Montserrat Semi-Bold Bold"/>
                  <a:sym typeface="Montserrat Semi-Bold Bold"/>
                </a:rPr>
                <a:t>Página de Recursos</a:t>
              </a:r>
            </a:p>
          </p:txBody>
        </p:sp>
        <p:sp>
          <p:nvSpPr>
            <p:cNvPr name="TextBox 30" id="30"/>
            <p:cNvSpPr txBox="true"/>
            <p:nvPr/>
          </p:nvSpPr>
          <p:spPr>
            <a:xfrm rot="0">
              <a:off x="0" y="3568549"/>
              <a:ext cx="6548437" cy="2453005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>
                <a:lnSpc>
                  <a:spcPts val="2940"/>
                </a:lnSpc>
              </a:pPr>
              <a:r>
                <a:rPr lang="en-US" sz="2100">
                  <a:solidFill>
                    <a:srgbClr val="FFFFFF"/>
                  </a:solidFill>
                  <a:latin typeface="Open Sauce"/>
                  <a:ea typeface="Open Sauce"/>
                  <a:cs typeface="Open Sauce"/>
                  <a:sym typeface="Open Sauce"/>
                </a:rPr>
                <a:t>Use estes recursos de design</a:t>
              </a:r>
            </a:p>
            <a:p>
              <a:pPr algn="l">
                <a:lnSpc>
                  <a:spcPts val="2940"/>
                </a:lnSpc>
              </a:pPr>
              <a:r>
                <a:rPr lang="en-US" sz="2100">
                  <a:solidFill>
                    <a:srgbClr val="FFFFFF"/>
                  </a:solidFill>
                  <a:latin typeface="Open Sauce"/>
                  <a:ea typeface="Open Sauce"/>
                  <a:cs typeface="Open Sauce"/>
                  <a:sym typeface="Open Sauce"/>
                </a:rPr>
                <a:t>na sua Apresentação.</a:t>
              </a:r>
            </a:p>
            <a:p>
              <a:pPr algn="l">
                <a:lnSpc>
                  <a:spcPts val="2940"/>
                </a:lnSpc>
              </a:pPr>
            </a:p>
            <a:p>
              <a:pPr algn="l">
                <a:lnSpc>
                  <a:spcPts val="2940"/>
                </a:lnSpc>
              </a:pPr>
              <a:r>
                <a:rPr lang="en-US" sz="2100">
                  <a:solidFill>
                    <a:srgbClr val="FFFFFF"/>
                  </a:solidFill>
                  <a:latin typeface="Open Sauce"/>
                  <a:ea typeface="Open Sauce"/>
                  <a:cs typeface="Open Sauce"/>
                  <a:sym typeface="Open Sauce"/>
                </a:rPr>
                <a:t>Exclua esta página antes de apresentar.</a:t>
              </a:r>
            </a:p>
          </p:txBody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terms:created xsi:type="dcterms:W3CDTF">2006-08-16T00:00:00Z</dcterms:created>
  <dc:identifier>DAGi1iuQ0DM</dc:identifier>
  <dcterms:modified xsi:type="dcterms:W3CDTF">2011-08-01T06:04:30Z</dcterms:modified>
  <cp:revision>1</cp:revision>
  <dc:title>Template PALESTRANTES - 30º Congresso Cearense de Cardiologia</dc:title>
</cp:coreProperties>
</file>