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9" r:id="rId2"/>
    <p:sldId id="257" r:id="rId3"/>
    <p:sldId id="258" r:id="rId4"/>
  </p:sldIdLst>
  <p:sldSz cx="5143500" cy="91440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61370"/>
    <a:srgbClr val="115A6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584" autoAdjust="0"/>
    <p:restoredTop sz="94660"/>
  </p:normalViewPr>
  <p:slideViewPr>
    <p:cSldViewPr snapToGrid="0">
      <p:cViewPr varScale="1">
        <p:scale>
          <a:sx n="83" d="100"/>
          <a:sy n="83" d="100"/>
        </p:scale>
        <p:origin x="3498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5763" y="1496484"/>
            <a:ext cx="4371975" cy="3183467"/>
          </a:xfrm>
        </p:spPr>
        <p:txBody>
          <a:bodyPr anchor="b"/>
          <a:lstStyle>
            <a:lvl1pPr algn="ctr">
              <a:defRPr sz="3375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2938" y="4802717"/>
            <a:ext cx="3857625" cy="2207683"/>
          </a:xfrm>
        </p:spPr>
        <p:txBody>
          <a:bodyPr/>
          <a:lstStyle>
            <a:lvl1pPr marL="0" indent="0" algn="ctr">
              <a:buNone/>
              <a:defRPr sz="1350"/>
            </a:lvl1pPr>
            <a:lvl2pPr marL="257175" indent="0" algn="ctr">
              <a:buNone/>
              <a:defRPr sz="1125"/>
            </a:lvl2pPr>
            <a:lvl3pPr marL="514350" indent="0" algn="ctr">
              <a:buNone/>
              <a:defRPr sz="1013"/>
            </a:lvl3pPr>
            <a:lvl4pPr marL="771525" indent="0" algn="ctr">
              <a:buNone/>
              <a:defRPr sz="900"/>
            </a:lvl4pPr>
            <a:lvl5pPr marL="1028700" indent="0" algn="ctr">
              <a:buNone/>
              <a:defRPr sz="900"/>
            </a:lvl5pPr>
            <a:lvl6pPr marL="1285875" indent="0" algn="ctr">
              <a:buNone/>
              <a:defRPr sz="900"/>
            </a:lvl6pPr>
            <a:lvl7pPr marL="1543050" indent="0" algn="ctr">
              <a:buNone/>
              <a:defRPr sz="900"/>
            </a:lvl7pPr>
            <a:lvl8pPr marL="1800225" indent="0" algn="ctr">
              <a:buNone/>
              <a:defRPr sz="900"/>
            </a:lvl8pPr>
            <a:lvl9pPr marL="2057400" indent="0" algn="ctr">
              <a:buNone/>
              <a:defRPr sz="900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4763E0-CF5D-43A6-B932-56E66F55D166}" type="datetimeFigureOut">
              <a:rPr lang="pt-BR" smtClean="0"/>
              <a:t>26/09/2025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DB179B-455C-4B4E-B0EC-CE549B6A9DD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629138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4763E0-CF5D-43A6-B932-56E66F55D166}" type="datetimeFigureOut">
              <a:rPr lang="pt-BR" smtClean="0"/>
              <a:t>26/09/2025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DB179B-455C-4B4E-B0EC-CE549B6A9DD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779097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680818" y="486834"/>
            <a:ext cx="1109067" cy="7749117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53616" y="486834"/>
            <a:ext cx="3262908" cy="7749117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4763E0-CF5D-43A6-B932-56E66F55D166}" type="datetimeFigureOut">
              <a:rPr lang="pt-BR" smtClean="0"/>
              <a:t>26/09/2025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DB179B-455C-4B4E-B0EC-CE549B6A9DD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701665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4763E0-CF5D-43A6-B932-56E66F55D166}" type="datetimeFigureOut">
              <a:rPr lang="pt-BR" smtClean="0"/>
              <a:t>26/09/2025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DB179B-455C-4B4E-B0EC-CE549B6A9DD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71368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0937" y="2279653"/>
            <a:ext cx="4436269" cy="3803649"/>
          </a:xfrm>
        </p:spPr>
        <p:txBody>
          <a:bodyPr anchor="b"/>
          <a:lstStyle>
            <a:lvl1pPr>
              <a:defRPr sz="3375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50937" y="6119286"/>
            <a:ext cx="4436269" cy="2000249"/>
          </a:xfrm>
        </p:spPr>
        <p:txBody>
          <a:bodyPr/>
          <a:lstStyle>
            <a:lvl1pPr marL="0" indent="0">
              <a:buNone/>
              <a:defRPr sz="1350">
                <a:solidFill>
                  <a:schemeClr val="tx1"/>
                </a:solidFill>
              </a:defRPr>
            </a:lvl1pPr>
            <a:lvl2pPr marL="257175" indent="0">
              <a:buNone/>
              <a:defRPr sz="1125">
                <a:solidFill>
                  <a:schemeClr val="tx1">
                    <a:tint val="75000"/>
                  </a:schemeClr>
                </a:solidFill>
              </a:defRPr>
            </a:lvl2pPr>
            <a:lvl3pPr marL="514350" indent="0">
              <a:buNone/>
              <a:defRPr sz="1013">
                <a:solidFill>
                  <a:schemeClr val="tx1">
                    <a:tint val="75000"/>
                  </a:schemeClr>
                </a:solidFill>
              </a:defRPr>
            </a:lvl3pPr>
            <a:lvl4pPr marL="7715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4pPr>
            <a:lvl5pPr marL="10287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5pPr>
            <a:lvl6pPr marL="128587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6pPr>
            <a:lvl7pPr marL="154305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7pPr>
            <a:lvl8pPr marL="18002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8pPr>
            <a:lvl9pPr marL="20574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4763E0-CF5D-43A6-B932-56E66F55D166}" type="datetimeFigureOut">
              <a:rPr lang="pt-BR" smtClean="0"/>
              <a:t>26/09/2025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DB179B-455C-4B4E-B0EC-CE549B6A9DD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689861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53615" y="2434167"/>
            <a:ext cx="2185988" cy="5801784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03897" y="2434167"/>
            <a:ext cx="2185988" cy="5801784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4763E0-CF5D-43A6-B932-56E66F55D166}" type="datetimeFigureOut">
              <a:rPr lang="pt-BR" smtClean="0"/>
              <a:t>26/09/2025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DB179B-455C-4B4E-B0EC-CE549B6A9DD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763825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4285" y="486836"/>
            <a:ext cx="4436269" cy="1767417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54286" y="2241551"/>
            <a:ext cx="2175941" cy="1098549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54286" y="3340100"/>
            <a:ext cx="2175941" cy="4912784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603897" y="2241551"/>
            <a:ext cx="2186657" cy="1098549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603897" y="3340100"/>
            <a:ext cx="2186657" cy="4912784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4763E0-CF5D-43A6-B932-56E66F55D166}" type="datetimeFigureOut">
              <a:rPr lang="pt-BR" smtClean="0"/>
              <a:t>26/09/2025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DB179B-455C-4B4E-B0EC-CE549B6A9DD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311005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4763E0-CF5D-43A6-B932-56E66F55D166}" type="datetimeFigureOut">
              <a:rPr lang="pt-BR" smtClean="0"/>
              <a:t>26/09/2025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DB179B-455C-4B4E-B0EC-CE549B6A9DD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778370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4763E0-CF5D-43A6-B932-56E66F55D166}" type="datetimeFigureOut">
              <a:rPr lang="pt-BR" smtClean="0"/>
              <a:t>26/09/2025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DB179B-455C-4B4E-B0EC-CE549B6A9DD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363104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4285" y="609600"/>
            <a:ext cx="1658913" cy="21336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86657" y="1316569"/>
            <a:ext cx="2603897" cy="6498167"/>
          </a:xfrm>
        </p:spPr>
        <p:txBody>
          <a:bodyPr/>
          <a:lstStyle>
            <a:lvl1pPr>
              <a:defRPr sz="1800"/>
            </a:lvl1pPr>
            <a:lvl2pPr>
              <a:defRPr sz="1575"/>
            </a:lvl2pPr>
            <a:lvl3pPr>
              <a:defRPr sz="1350"/>
            </a:lvl3pPr>
            <a:lvl4pPr>
              <a:defRPr sz="1125"/>
            </a:lvl4pPr>
            <a:lvl5pPr>
              <a:defRPr sz="1125"/>
            </a:lvl5pPr>
            <a:lvl6pPr>
              <a:defRPr sz="1125"/>
            </a:lvl6pPr>
            <a:lvl7pPr>
              <a:defRPr sz="1125"/>
            </a:lvl7pPr>
            <a:lvl8pPr>
              <a:defRPr sz="1125"/>
            </a:lvl8pPr>
            <a:lvl9pPr>
              <a:defRPr sz="1125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54285" y="2743200"/>
            <a:ext cx="1658913" cy="5082117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4763E0-CF5D-43A6-B932-56E66F55D166}" type="datetimeFigureOut">
              <a:rPr lang="pt-BR" smtClean="0"/>
              <a:t>26/09/2025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DB179B-455C-4B4E-B0EC-CE549B6A9DD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327668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4285" y="609600"/>
            <a:ext cx="1658913" cy="21336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186657" y="1316569"/>
            <a:ext cx="2603897" cy="6498167"/>
          </a:xfrm>
        </p:spPr>
        <p:txBody>
          <a:bodyPr anchor="t"/>
          <a:lstStyle>
            <a:lvl1pPr marL="0" indent="0">
              <a:buNone/>
              <a:defRPr sz="1800"/>
            </a:lvl1pPr>
            <a:lvl2pPr marL="257175" indent="0">
              <a:buNone/>
              <a:defRPr sz="1575"/>
            </a:lvl2pPr>
            <a:lvl3pPr marL="514350" indent="0">
              <a:buNone/>
              <a:defRPr sz="1350"/>
            </a:lvl3pPr>
            <a:lvl4pPr marL="771525" indent="0">
              <a:buNone/>
              <a:defRPr sz="1125"/>
            </a:lvl4pPr>
            <a:lvl5pPr marL="1028700" indent="0">
              <a:buNone/>
              <a:defRPr sz="1125"/>
            </a:lvl5pPr>
            <a:lvl6pPr marL="1285875" indent="0">
              <a:buNone/>
              <a:defRPr sz="1125"/>
            </a:lvl6pPr>
            <a:lvl7pPr marL="1543050" indent="0">
              <a:buNone/>
              <a:defRPr sz="1125"/>
            </a:lvl7pPr>
            <a:lvl8pPr marL="1800225" indent="0">
              <a:buNone/>
              <a:defRPr sz="1125"/>
            </a:lvl8pPr>
            <a:lvl9pPr marL="2057400" indent="0">
              <a:buNone/>
              <a:defRPr sz="1125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54285" y="2743200"/>
            <a:ext cx="1658913" cy="5082117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4763E0-CF5D-43A6-B932-56E66F55D166}" type="datetimeFigureOut">
              <a:rPr lang="pt-BR" smtClean="0"/>
              <a:t>26/09/2025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DB179B-455C-4B4E-B0EC-CE549B6A9DD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091993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53616" y="486836"/>
            <a:ext cx="4436269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53616" y="2434167"/>
            <a:ext cx="4436269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53615" y="8475136"/>
            <a:ext cx="1157288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4763E0-CF5D-43A6-B932-56E66F55D166}" type="datetimeFigureOut">
              <a:rPr lang="pt-BR" smtClean="0"/>
              <a:t>26/09/2025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703785" y="8475136"/>
            <a:ext cx="1735931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632597" y="8475136"/>
            <a:ext cx="1157288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DB179B-455C-4B4E-B0EC-CE549B6A9DD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548159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514350" rtl="0" eaLnBrk="1" latinLnBrk="0" hangingPunct="1">
        <a:lnSpc>
          <a:spcPct val="90000"/>
        </a:lnSpc>
        <a:spcBef>
          <a:spcPct val="0"/>
        </a:spcBef>
        <a:buNone/>
        <a:defRPr sz="247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28588" indent="-128588" algn="l" defTabSz="51435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1575" kern="1200">
          <a:solidFill>
            <a:schemeClr val="tx1"/>
          </a:solidFill>
          <a:latin typeface="+mn-lt"/>
          <a:ea typeface="+mn-ea"/>
          <a:cs typeface="+mn-cs"/>
        </a:defRPr>
      </a:lvl1pPr>
      <a:lvl2pPr marL="38576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4293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125" kern="1200">
          <a:solidFill>
            <a:schemeClr val="tx1"/>
          </a:solidFill>
          <a:latin typeface="+mn-lt"/>
          <a:ea typeface="+mn-ea"/>
          <a:cs typeface="+mn-cs"/>
        </a:defRPr>
      </a:lvl3pPr>
      <a:lvl4pPr marL="90011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15728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41446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67163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92881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18598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1pPr>
      <a:lvl2pPr marL="25717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2pPr>
      <a:lvl3pPr marL="51435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3pPr>
      <a:lvl4pPr marL="77152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02870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28587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54305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80022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B441751D-A5F8-4786-A7C0-4519A6BB45C8}"/>
              </a:ext>
            </a:extLst>
          </p:cNvPr>
          <p:cNvSpPr txBox="1"/>
          <p:nvPr/>
        </p:nvSpPr>
        <p:spPr>
          <a:xfrm>
            <a:off x="100555" y="155406"/>
            <a:ext cx="4942390" cy="88331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t-BR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Preparação do Pôster Digital</a:t>
            </a:r>
          </a:p>
          <a:p>
            <a:pPr algn="ctr"/>
            <a:r>
              <a:rPr lang="pt-BR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16:9 - VERTICAL</a:t>
            </a:r>
            <a:br>
              <a:rPr lang="pt-BR" sz="14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pt-BR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pt-BR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Prepare seu e-pôster em </a:t>
            </a:r>
            <a:r>
              <a:rPr lang="pt-BR" sz="1400" b="1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power</a:t>
            </a:r>
            <a:r>
              <a:rPr lang="pt-BR" sz="14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point</a:t>
            </a:r>
            <a:r>
              <a:rPr lang="pt-BR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(.</a:t>
            </a:r>
            <a:r>
              <a:rPr lang="pt-BR" sz="14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ppt</a:t>
            </a:r>
            <a:r>
              <a:rPr lang="pt-BR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.</a:t>
            </a:r>
            <a:r>
              <a:rPr lang="pt-BR" sz="14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pptx</a:t>
            </a:r>
            <a:r>
              <a:rPr lang="pt-BR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 ou outro programa similar, em um </a:t>
            </a:r>
            <a:r>
              <a:rPr lang="pt-BR" sz="14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ÚNICO SLIDE</a:t>
            </a:r>
            <a:r>
              <a:rPr lang="pt-BR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e salve em formato .</a:t>
            </a:r>
            <a:r>
              <a:rPr lang="pt-BR" sz="1400" b="1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PPT </a:t>
            </a:r>
          </a:p>
          <a:p>
            <a:endParaRPr lang="pt-BR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pt-BR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 apresentação deve conter </a:t>
            </a:r>
            <a:r>
              <a:rPr lang="pt-BR" sz="14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APENAS UMA PÁGINA</a:t>
            </a:r>
            <a:r>
              <a:rPr lang="pt-BR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com a seguinte configuração:</a:t>
            </a:r>
          </a:p>
          <a:p>
            <a:endParaRPr lang="pt-BR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pt-BR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1 - Tamanho da página: </a:t>
            </a:r>
            <a:r>
              <a:rPr lang="pt-BR" sz="1400" b="1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widescreen</a:t>
            </a:r>
            <a:r>
              <a:rPr lang="pt-BR" sz="14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16:09</a:t>
            </a:r>
            <a:r>
              <a:rPr lang="pt-BR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  <a:endParaRPr lang="pt-BR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pt-BR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2 - Orientação da página:  </a:t>
            </a:r>
            <a:r>
              <a:rPr lang="pt-BR" sz="14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retrato (vertical);</a:t>
            </a:r>
            <a:endParaRPr lang="pt-BR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pt-BR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3 - Tamanho da fonte: </a:t>
            </a:r>
            <a:r>
              <a:rPr lang="pt-BR" sz="14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“NÃO É ACONSELHÁVEL UTILIZAR FONTE COM CORPO MENOR QUE 15”</a:t>
            </a:r>
            <a:r>
              <a:rPr lang="pt-BR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</a:p>
          <a:p>
            <a:endParaRPr lang="pt-BR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pt-BR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4 – No </a:t>
            </a:r>
            <a:r>
              <a:rPr lang="pt-BR" sz="14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trabalho científico </a:t>
            </a:r>
            <a:r>
              <a:rPr lang="pt-BR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deverão constar:</a:t>
            </a:r>
            <a:endParaRPr lang="pt-BR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70510"/>
            <a:r>
              <a:rPr lang="pt-BR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 Título </a:t>
            </a:r>
          </a:p>
          <a:p>
            <a:pPr marL="270510"/>
            <a:r>
              <a:rPr lang="pt-BR" sz="1100" dirty="0">
                <a:effectLst/>
                <a:highlight>
                  <a:srgbClr val="FFFF00"/>
                </a:highlight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(O título do e-pôster deve ser o mesmo do resumo submetido)</a:t>
            </a:r>
            <a:r>
              <a:rPr lang="pt-BR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pt-BR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70510"/>
            <a:r>
              <a:rPr lang="pt-BR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 Autores e instituições</a:t>
            </a:r>
            <a:endParaRPr lang="pt-BR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70510"/>
            <a:r>
              <a:rPr lang="pt-BR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 Introdução e/ou Fundamentos</a:t>
            </a:r>
          </a:p>
          <a:p>
            <a:pPr marL="270510"/>
            <a:r>
              <a:rPr lang="pt-BR" sz="14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 Objetivos</a:t>
            </a:r>
            <a:endParaRPr lang="pt-BR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70510"/>
            <a:r>
              <a:rPr lang="pt-BR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 Métodos</a:t>
            </a:r>
            <a:endParaRPr lang="pt-BR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70510"/>
            <a:r>
              <a:rPr lang="pt-BR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 Resultados</a:t>
            </a:r>
          </a:p>
          <a:p>
            <a:pPr marL="270510"/>
            <a:r>
              <a:rPr lang="pt-BR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 Conclusões</a:t>
            </a:r>
          </a:p>
          <a:p>
            <a:pPr marL="270510"/>
            <a:endParaRPr lang="pt-BR" sz="1400" dirty="0"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pt-BR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5 – No </a:t>
            </a:r>
            <a:r>
              <a:rPr lang="pt-BR" sz="14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Relato de Caso </a:t>
            </a:r>
            <a:r>
              <a:rPr lang="pt-BR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deverão constar:</a:t>
            </a:r>
            <a:endParaRPr lang="pt-BR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70510"/>
            <a:r>
              <a:rPr lang="pt-BR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 Título </a:t>
            </a:r>
          </a:p>
          <a:p>
            <a:pPr marL="270510"/>
            <a:r>
              <a:rPr lang="pt-BR" sz="1100" dirty="0">
                <a:effectLst/>
                <a:highlight>
                  <a:srgbClr val="FFFF00"/>
                </a:highlight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(O título do e-pôster deve ser o mesmo do resumo submetido)</a:t>
            </a:r>
            <a:r>
              <a:rPr lang="pt-BR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pt-BR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70510"/>
            <a:r>
              <a:rPr lang="pt-BR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 Autores e instituições</a:t>
            </a:r>
            <a:endParaRPr lang="pt-BR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70510"/>
            <a:r>
              <a:rPr lang="pt-BR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 Relato do Caso</a:t>
            </a:r>
          </a:p>
          <a:p>
            <a:pPr marL="270510"/>
            <a:r>
              <a:rPr lang="pt-BR" sz="14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 Diagnóstico</a:t>
            </a:r>
            <a:endParaRPr lang="pt-BR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70510"/>
            <a:r>
              <a:rPr lang="pt-BR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 Discussão</a:t>
            </a:r>
            <a:endParaRPr lang="pt-BR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pt-BR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pt-BR" sz="14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6</a:t>
            </a:r>
            <a:r>
              <a:rPr lang="pt-BR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– Tabelas, gráficos e figuras são permitidas;</a:t>
            </a:r>
            <a:endParaRPr lang="pt-BR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pt-BR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7 – Pelo menos um dos autores deve </a:t>
            </a:r>
            <a:r>
              <a:rPr lang="pt-BR" sz="14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estar devidamente inscrito no Congresso</a:t>
            </a:r>
            <a:r>
              <a:rPr lang="pt-BR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  <a:endParaRPr lang="pt-BR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pt-BR" sz="14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8</a:t>
            </a:r>
            <a:r>
              <a:rPr lang="pt-BR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– Para cada trabalho será disponibilizado, no site, o certificado com nome de autor e </a:t>
            </a:r>
            <a:r>
              <a:rPr lang="pt-BR" sz="14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co-autores</a:t>
            </a:r>
            <a:r>
              <a:rPr lang="pt-BR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endParaRPr lang="pt-BR" sz="1400" dirty="0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pt-BR" sz="1400" b="1" dirty="0">
                <a:solidFill>
                  <a:srgbClr val="C000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** Não esqueça de DELETAR este SLIDE **</a:t>
            </a:r>
            <a:endParaRPr lang="pt-BR" sz="1400" b="1" dirty="0">
              <a:solidFill>
                <a:srgbClr val="C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445724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luxograma: Documento 2">
            <a:extLst>
              <a:ext uri="{FF2B5EF4-FFF2-40B4-BE49-F238E27FC236}">
                <a16:creationId xmlns:a16="http://schemas.microsoft.com/office/drawing/2014/main" id="{73825858-9255-46C4-99F1-99BC17E6F519}"/>
              </a:ext>
            </a:extLst>
          </p:cNvPr>
          <p:cNvSpPr/>
          <p:nvPr/>
        </p:nvSpPr>
        <p:spPr>
          <a:xfrm>
            <a:off x="-46895" y="0"/>
            <a:ext cx="5190395" cy="1327492"/>
          </a:xfrm>
          <a:custGeom>
            <a:avLst/>
            <a:gdLst>
              <a:gd name="connsiteX0" fmla="*/ 0 w 21600"/>
              <a:gd name="connsiteY0" fmla="*/ 0 h 21600"/>
              <a:gd name="connsiteX1" fmla="*/ 21600 w 21600"/>
              <a:gd name="connsiteY1" fmla="*/ 0 h 21600"/>
              <a:gd name="connsiteX2" fmla="*/ 21600 w 21600"/>
              <a:gd name="connsiteY2" fmla="*/ 17322 h 21600"/>
              <a:gd name="connsiteX3" fmla="*/ 0 w 21600"/>
              <a:gd name="connsiteY3" fmla="*/ 20172 h 21600"/>
              <a:gd name="connsiteX4" fmla="*/ 0 w 21600"/>
              <a:gd name="connsiteY4" fmla="*/ 0 h 21600"/>
              <a:gd name="connsiteX0" fmla="*/ 0 w 21600"/>
              <a:gd name="connsiteY0" fmla="*/ 0 h 20814"/>
              <a:gd name="connsiteX1" fmla="*/ 21600 w 21600"/>
              <a:gd name="connsiteY1" fmla="*/ 0 h 20814"/>
              <a:gd name="connsiteX2" fmla="*/ 21600 w 21600"/>
              <a:gd name="connsiteY2" fmla="*/ 10040 h 20814"/>
              <a:gd name="connsiteX3" fmla="*/ 0 w 21600"/>
              <a:gd name="connsiteY3" fmla="*/ 20172 h 20814"/>
              <a:gd name="connsiteX4" fmla="*/ 0 w 21600"/>
              <a:gd name="connsiteY4" fmla="*/ 0 h 20814"/>
              <a:gd name="connsiteX0" fmla="*/ 0 w 21600"/>
              <a:gd name="connsiteY0" fmla="*/ 0 h 20599"/>
              <a:gd name="connsiteX1" fmla="*/ 21600 w 21600"/>
              <a:gd name="connsiteY1" fmla="*/ 0 h 20599"/>
              <a:gd name="connsiteX2" fmla="*/ 21600 w 21600"/>
              <a:gd name="connsiteY2" fmla="*/ 10040 h 20599"/>
              <a:gd name="connsiteX3" fmla="*/ 0 w 21600"/>
              <a:gd name="connsiteY3" fmla="*/ 20172 h 20599"/>
              <a:gd name="connsiteX4" fmla="*/ 0 w 21600"/>
              <a:gd name="connsiteY4" fmla="*/ 0 h 205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1600" h="20599">
                <a:moveTo>
                  <a:pt x="0" y="0"/>
                </a:moveTo>
                <a:lnTo>
                  <a:pt x="21600" y="0"/>
                </a:lnTo>
                <a:lnTo>
                  <a:pt x="21600" y="10040"/>
                </a:lnTo>
                <a:cubicBezTo>
                  <a:pt x="10433" y="1523"/>
                  <a:pt x="10800" y="23922"/>
                  <a:pt x="0" y="20172"/>
                </a:cubicBezTo>
                <a:lnTo>
                  <a:pt x="0" y="0"/>
                </a:lnTo>
                <a:close/>
              </a:path>
            </a:pathLst>
          </a:custGeom>
          <a:solidFill>
            <a:srgbClr val="115A6D"/>
          </a:solidFill>
          <a:ln>
            <a:solidFill>
              <a:srgbClr val="115A6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3" name="Fluxograma: Documento 2">
            <a:extLst>
              <a:ext uri="{FF2B5EF4-FFF2-40B4-BE49-F238E27FC236}">
                <a16:creationId xmlns:a16="http://schemas.microsoft.com/office/drawing/2014/main" id="{5127215D-FB69-4E51-A84E-CEF2244E9EF3}"/>
              </a:ext>
            </a:extLst>
          </p:cNvPr>
          <p:cNvSpPr/>
          <p:nvPr/>
        </p:nvSpPr>
        <p:spPr>
          <a:xfrm rot="10800000">
            <a:off x="0" y="8288215"/>
            <a:ext cx="5143500" cy="1055077"/>
          </a:xfrm>
          <a:custGeom>
            <a:avLst/>
            <a:gdLst>
              <a:gd name="connsiteX0" fmla="*/ 0 w 21600"/>
              <a:gd name="connsiteY0" fmla="*/ 0 h 21600"/>
              <a:gd name="connsiteX1" fmla="*/ 21600 w 21600"/>
              <a:gd name="connsiteY1" fmla="*/ 0 h 21600"/>
              <a:gd name="connsiteX2" fmla="*/ 21600 w 21600"/>
              <a:gd name="connsiteY2" fmla="*/ 17322 h 21600"/>
              <a:gd name="connsiteX3" fmla="*/ 0 w 21600"/>
              <a:gd name="connsiteY3" fmla="*/ 20172 h 21600"/>
              <a:gd name="connsiteX4" fmla="*/ 0 w 21600"/>
              <a:gd name="connsiteY4" fmla="*/ 0 h 21600"/>
              <a:gd name="connsiteX0" fmla="*/ 0 w 21600"/>
              <a:gd name="connsiteY0" fmla="*/ 0 h 20814"/>
              <a:gd name="connsiteX1" fmla="*/ 21600 w 21600"/>
              <a:gd name="connsiteY1" fmla="*/ 0 h 20814"/>
              <a:gd name="connsiteX2" fmla="*/ 21600 w 21600"/>
              <a:gd name="connsiteY2" fmla="*/ 10040 h 20814"/>
              <a:gd name="connsiteX3" fmla="*/ 0 w 21600"/>
              <a:gd name="connsiteY3" fmla="*/ 20172 h 20814"/>
              <a:gd name="connsiteX4" fmla="*/ 0 w 21600"/>
              <a:gd name="connsiteY4" fmla="*/ 0 h 20814"/>
              <a:gd name="connsiteX0" fmla="*/ 0 w 21600"/>
              <a:gd name="connsiteY0" fmla="*/ 0 h 20599"/>
              <a:gd name="connsiteX1" fmla="*/ 21600 w 21600"/>
              <a:gd name="connsiteY1" fmla="*/ 0 h 20599"/>
              <a:gd name="connsiteX2" fmla="*/ 21600 w 21600"/>
              <a:gd name="connsiteY2" fmla="*/ 10040 h 20599"/>
              <a:gd name="connsiteX3" fmla="*/ 0 w 21600"/>
              <a:gd name="connsiteY3" fmla="*/ 20172 h 20599"/>
              <a:gd name="connsiteX4" fmla="*/ 0 w 21600"/>
              <a:gd name="connsiteY4" fmla="*/ 0 h 205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1600" h="20599">
                <a:moveTo>
                  <a:pt x="0" y="0"/>
                </a:moveTo>
                <a:lnTo>
                  <a:pt x="21600" y="0"/>
                </a:lnTo>
                <a:lnTo>
                  <a:pt x="21600" y="10040"/>
                </a:lnTo>
                <a:cubicBezTo>
                  <a:pt x="10433" y="1523"/>
                  <a:pt x="10800" y="23922"/>
                  <a:pt x="0" y="20172"/>
                </a:cubicBezTo>
                <a:lnTo>
                  <a:pt x="0" y="0"/>
                </a:lnTo>
                <a:close/>
              </a:path>
            </a:pathLst>
          </a:custGeom>
          <a:solidFill>
            <a:srgbClr val="C61370"/>
          </a:solidFill>
          <a:ln>
            <a:solidFill>
              <a:srgbClr val="C6137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pt-BR"/>
          </a:p>
        </p:txBody>
      </p:sp>
      <p:sp>
        <p:nvSpPr>
          <p:cNvPr id="4" name="Retângulo 3">
            <a:extLst>
              <a:ext uri="{FF2B5EF4-FFF2-40B4-BE49-F238E27FC236}">
                <a16:creationId xmlns:a16="http://schemas.microsoft.com/office/drawing/2014/main" id="{EACC24DF-DDBE-4276-A372-D35BCDE5313A}"/>
              </a:ext>
            </a:extLst>
          </p:cNvPr>
          <p:cNvSpPr/>
          <p:nvPr/>
        </p:nvSpPr>
        <p:spPr>
          <a:xfrm>
            <a:off x="2717837" y="1675478"/>
            <a:ext cx="1743672" cy="540184"/>
          </a:xfrm>
          <a:prstGeom prst="rect">
            <a:avLst/>
          </a:prstGeom>
          <a:noFill/>
          <a:ln w="28575">
            <a:solidFill>
              <a:schemeClr val="bg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74982347-5893-4BE8-8176-2E0B09629BA5}"/>
              </a:ext>
            </a:extLst>
          </p:cNvPr>
          <p:cNvSpPr txBox="1"/>
          <p:nvPr/>
        </p:nvSpPr>
        <p:spPr>
          <a:xfrm>
            <a:off x="86458" y="135123"/>
            <a:ext cx="1249974" cy="738664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pt-BR" sz="1400" dirty="0">
                <a:solidFill>
                  <a:schemeClr val="bg1"/>
                </a:solidFill>
              </a:rPr>
              <a:t>INSIRA O LOGO DE SUA INSTITUIÇÃO</a:t>
            </a: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AC9AED83-AAF6-4906-8F06-61C7C7C9A730}"/>
              </a:ext>
            </a:extLst>
          </p:cNvPr>
          <p:cNvSpPr txBox="1"/>
          <p:nvPr/>
        </p:nvSpPr>
        <p:spPr>
          <a:xfrm>
            <a:off x="1184031" y="725"/>
            <a:ext cx="3630977" cy="5770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050" dirty="0">
                <a:solidFill>
                  <a:schemeClr val="bg1"/>
                </a:solidFill>
              </a:rPr>
              <a:t>DIGITE O TÍTULO DO SEU TRABALHO</a:t>
            </a:r>
          </a:p>
          <a:p>
            <a:pPr algn="ctr"/>
            <a:r>
              <a:rPr lang="pt-BR" sz="1050" dirty="0">
                <a:solidFill>
                  <a:schemeClr val="bg1"/>
                </a:solidFill>
              </a:rPr>
              <a:t>Autor e </a:t>
            </a:r>
            <a:r>
              <a:rPr lang="pt-BR" sz="1050" dirty="0" err="1">
                <a:solidFill>
                  <a:schemeClr val="bg1"/>
                </a:solidFill>
              </a:rPr>
              <a:t>Co-Autores</a:t>
            </a:r>
            <a:endParaRPr lang="pt-BR" sz="1050" dirty="0">
              <a:solidFill>
                <a:schemeClr val="bg1"/>
              </a:solidFill>
            </a:endParaRPr>
          </a:p>
          <a:p>
            <a:pPr algn="ctr"/>
            <a:r>
              <a:rPr lang="pt-BR" sz="1050" dirty="0">
                <a:solidFill>
                  <a:schemeClr val="bg1"/>
                </a:solidFill>
              </a:rPr>
              <a:t>Instituição(</a:t>
            </a:r>
            <a:r>
              <a:rPr lang="pt-BR" sz="1050" dirty="0" err="1">
                <a:solidFill>
                  <a:schemeClr val="bg1"/>
                </a:solidFill>
              </a:rPr>
              <a:t>ões</a:t>
            </a:r>
            <a:r>
              <a:rPr lang="pt-BR" sz="1050" dirty="0">
                <a:solidFill>
                  <a:schemeClr val="bg1"/>
                </a:solidFill>
              </a:rPr>
              <a:t>)</a:t>
            </a:r>
          </a:p>
        </p:txBody>
      </p:sp>
      <p:pic>
        <p:nvPicPr>
          <p:cNvPr id="8" name="Imagem 7">
            <a:extLst>
              <a:ext uri="{FF2B5EF4-FFF2-40B4-BE49-F238E27FC236}">
                <a16:creationId xmlns:a16="http://schemas.microsoft.com/office/drawing/2014/main" id="{9978EC22-248D-4488-B7C8-E8FDFDE3DAA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20" y="8021980"/>
            <a:ext cx="1173455" cy="829876"/>
          </a:xfrm>
          <a:prstGeom prst="rect">
            <a:avLst/>
          </a:prstGeom>
        </p:spPr>
      </p:pic>
      <p:grpSp>
        <p:nvGrpSpPr>
          <p:cNvPr id="12" name="Agrupar 11">
            <a:extLst>
              <a:ext uri="{FF2B5EF4-FFF2-40B4-BE49-F238E27FC236}">
                <a16:creationId xmlns:a16="http://schemas.microsoft.com/office/drawing/2014/main" id="{33709D83-FCAE-489F-931F-2C592553B9DA}"/>
              </a:ext>
            </a:extLst>
          </p:cNvPr>
          <p:cNvGrpSpPr/>
          <p:nvPr/>
        </p:nvGrpSpPr>
        <p:grpSpPr>
          <a:xfrm>
            <a:off x="97807" y="1398365"/>
            <a:ext cx="2412000" cy="2386064"/>
            <a:chOff x="140227" y="1423937"/>
            <a:chExt cx="2713328" cy="2386064"/>
          </a:xfrm>
        </p:grpSpPr>
        <p:sp>
          <p:nvSpPr>
            <p:cNvPr id="9" name="CaixaDeTexto 8">
              <a:extLst>
                <a:ext uri="{FF2B5EF4-FFF2-40B4-BE49-F238E27FC236}">
                  <a16:creationId xmlns:a16="http://schemas.microsoft.com/office/drawing/2014/main" id="{A22C57E8-DBB3-418B-B040-54C94CABFB90}"/>
                </a:ext>
              </a:extLst>
            </p:cNvPr>
            <p:cNvSpPr txBox="1"/>
            <p:nvPr/>
          </p:nvSpPr>
          <p:spPr>
            <a:xfrm>
              <a:off x="312052" y="1457195"/>
              <a:ext cx="2405785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t-BR" sz="1000" b="1" dirty="0">
                  <a:solidFill>
                    <a:srgbClr val="115A6D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Nova" panose="020B0504020202020204" pitchFamily="34" charset="0"/>
                </a:rPr>
                <a:t>INTRODUÇÃO</a:t>
              </a:r>
            </a:p>
          </p:txBody>
        </p:sp>
        <p:sp>
          <p:nvSpPr>
            <p:cNvPr id="10" name="CaixaDeTexto 9">
              <a:extLst>
                <a:ext uri="{FF2B5EF4-FFF2-40B4-BE49-F238E27FC236}">
                  <a16:creationId xmlns:a16="http://schemas.microsoft.com/office/drawing/2014/main" id="{21D033F1-05F6-4B37-8C75-7FF6379E00C7}"/>
                </a:ext>
              </a:extLst>
            </p:cNvPr>
            <p:cNvSpPr txBox="1"/>
            <p:nvPr/>
          </p:nvSpPr>
          <p:spPr>
            <a:xfrm>
              <a:off x="140227" y="1623592"/>
              <a:ext cx="2713328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t-BR" sz="1000" dirty="0"/>
                <a:t>INSIRA O TEXTO</a:t>
              </a:r>
            </a:p>
          </p:txBody>
        </p:sp>
        <p:sp>
          <p:nvSpPr>
            <p:cNvPr id="11" name="Retângulo: Cantos Arredondados 10">
              <a:extLst>
                <a:ext uri="{FF2B5EF4-FFF2-40B4-BE49-F238E27FC236}">
                  <a16:creationId xmlns:a16="http://schemas.microsoft.com/office/drawing/2014/main" id="{FAF7B2F4-5B10-4FD9-A4B0-E5FF65057902}"/>
                </a:ext>
              </a:extLst>
            </p:cNvPr>
            <p:cNvSpPr/>
            <p:nvPr/>
          </p:nvSpPr>
          <p:spPr>
            <a:xfrm>
              <a:off x="140227" y="1423937"/>
              <a:ext cx="2713328" cy="2386064"/>
            </a:xfrm>
            <a:prstGeom prst="roundRect">
              <a:avLst/>
            </a:prstGeom>
            <a:noFill/>
            <a:ln>
              <a:solidFill>
                <a:srgbClr val="115A6D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sp>
        <p:nvSpPr>
          <p:cNvPr id="14" name="CaixaDeTexto 13">
            <a:extLst>
              <a:ext uri="{FF2B5EF4-FFF2-40B4-BE49-F238E27FC236}">
                <a16:creationId xmlns:a16="http://schemas.microsoft.com/office/drawing/2014/main" id="{E205DC12-2FCF-4B43-BB1B-64414F8348E4}"/>
              </a:ext>
            </a:extLst>
          </p:cNvPr>
          <p:cNvSpPr txBox="1"/>
          <p:nvPr/>
        </p:nvSpPr>
        <p:spPr>
          <a:xfrm>
            <a:off x="2786436" y="905207"/>
            <a:ext cx="213861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000" b="1" dirty="0">
                <a:solidFill>
                  <a:srgbClr val="115A6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ova" panose="020B0504020202020204" pitchFamily="34" charset="0"/>
              </a:rPr>
              <a:t>MÉTODOS</a:t>
            </a:r>
          </a:p>
        </p:txBody>
      </p:sp>
      <p:sp>
        <p:nvSpPr>
          <p:cNvPr id="15" name="CaixaDeTexto 14">
            <a:extLst>
              <a:ext uri="{FF2B5EF4-FFF2-40B4-BE49-F238E27FC236}">
                <a16:creationId xmlns:a16="http://schemas.microsoft.com/office/drawing/2014/main" id="{075DE321-CB01-4BE7-AAAB-948A4028D16D}"/>
              </a:ext>
            </a:extLst>
          </p:cNvPr>
          <p:cNvSpPr txBox="1"/>
          <p:nvPr/>
        </p:nvSpPr>
        <p:spPr>
          <a:xfrm>
            <a:off x="2633693" y="1071604"/>
            <a:ext cx="241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000" dirty="0"/>
              <a:t>INSIRA O TEXTO</a:t>
            </a:r>
          </a:p>
        </p:txBody>
      </p:sp>
      <p:sp>
        <p:nvSpPr>
          <p:cNvPr id="16" name="Retângulo: Cantos Arredondados 15">
            <a:extLst>
              <a:ext uri="{FF2B5EF4-FFF2-40B4-BE49-F238E27FC236}">
                <a16:creationId xmlns:a16="http://schemas.microsoft.com/office/drawing/2014/main" id="{D456C28B-600E-4BE4-AD4C-EFC1D3CBC333}"/>
              </a:ext>
            </a:extLst>
          </p:cNvPr>
          <p:cNvSpPr/>
          <p:nvPr/>
        </p:nvSpPr>
        <p:spPr>
          <a:xfrm>
            <a:off x="2633693" y="870554"/>
            <a:ext cx="2412000" cy="2916000"/>
          </a:xfrm>
          <a:prstGeom prst="roundRect">
            <a:avLst/>
          </a:prstGeom>
          <a:noFill/>
          <a:ln>
            <a:solidFill>
              <a:srgbClr val="115A6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8" name="CaixaDeTexto 17">
            <a:extLst>
              <a:ext uri="{FF2B5EF4-FFF2-40B4-BE49-F238E27FC236}">
                <a16:creationId xmlns:a16="http://schemas.microsoft.com/office/drawing/2014/main" id="{80D77171-F3E9-473B-89AF-472C37175C9F}"/>
              </a:ext>
            </a:extLst>
          </p:cNvPr>
          <p:cNvSpPr txBox="1"/>
          <p:nvPr/>
        </p:nvSpPr>
        <p:spPr>
          <a:xfrm>
            <a:off x="239201" y="3941749"/>
            <a:ext cx="2138611" cy="3937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000" b="1" dirty="0">
                <a:solidFill>
                  <a:srgbClr val="115A6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ova" panose="020B0504020202020204" pitchFamily="34" charset="0"/>
              </a:rPr>
              <a:t>OBJETIVOS</a:t>
            </a:r>
          </a:p>
        </p:txBody>
      </p:sp>
      <p:sp>
        <p:nvSpPr>
          <p:cNvPr id="19" name="CaixaDeTexto 18">
            <a:extLst>
              <a:ext uri="{FF2B5EF4-FFF2-40B4-BE49-F238E27FC236}">
                <a16:creationId xmlns:a16="http://schemas.microsoft.com/office/drawing/2014/main" id="{4D266F24-0367-4B9F-B1ED-3835BEE0BDEF}"/>
              </a:ext>
            </a:extLst>
          </p:cNvPr>
          <p:cNvSpPr txBox="1"/>
          <p:nvPr/>
        </p:nvSpPr>
        <p:spPr>
          <a:xfrm>
            <a:off x="86458" y="4103394"/>
            <a:ext cx="2412000" cy="3937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000" dirty="0"/>
              <a:t>INSIRA O TEXTO</a:t>
            </a:r>
          </a:p>
        </p:txBody>
      </p:sp>
      <p:sp>
        <p:nvSpPr>
          <p:cNvPr id="20" name="Retângulo: Cantos Arredondados 19">
            <a:extLst>
              <a:ext uri="{FF2B5EF4-FFF2-40B4-BE49-F238E27FC236}">
                <a16:creationId xmlns:a16="http://schemas.microsoft.com/office/drawing/2014/main" id="{84F7AC93-BF19-42B2-B125-43F383D1DE5D}"/>
              </a:ext>
            </a:extLst>
          </p:cNvPr>
          <p:cNvSpPr/>
          <p:nvPr/>
        </p:nvSpPr>
        <p:spPr>
          <a:xfrm>
            <a:off x="86458" y="3888560"/>
            <a:ext cx="2412000" cy="4068000"/>
          </a:xfrm>
          <a:prstGeom prst="roundRect">
            <a:avLst/>
          </a:prstGeom>
          <a:noFill/>
          <a:ln>
            <a:solidFill>
              <a:srgbClr val="115A6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grpSp>
        <p:nvGrpSpPr>
          <p:cNvPr id="21" name="Agrupar 20">
            <a:extLst>
              <a:ext uri="{FF2B5EF4-FFF2-40B4-BE49-F238E27FC236}">
                <a16:creationId xmlns:a16="http://schemas.microsoft.com/office/drawing/2014/main" id="{20D126AD-32CA-41B8-99E3-05B867118F8F}"/>
              </a:ext>
            </a:extLst>
          </p:cNvPr>
          <p:cNvGrpSpPr/>
          <p:nvPr/>
        </p:nvGrpSpPr>
        <p:grpSpPr>
          <a:xfrm>
            <a:off x="2642088" y="3888560"/>
            <a:ext cx="2412000" cy="2386064"/>
            <a:chOff x="140227" y="1423937"/>
            <a:chExt cx="2713328" cy="2386064"/>
          </a:xfrm>
        </p:grpSpPr>
        <p:sp>
          <p:nvSpPr>
            <p:cNvPr id="22" name="CaixaDeTexto 21">
              <a:extLst>
                <a:ext uri="{FF2B5EF4-FFF2-40B4-BE49-F238E27FC236}">
                  <a16:creationId xmlns:a16="http://schemas.microsoft.com/office/drawing/2014/main" id="{39525A1C-ECFA-4EFC-A7E4-DF1D3E6316EE}"/>
                </a:ext>
              </a:extLst>
            </p:cNvPr>
            <p:cNvSpPr txBox="1"/>
            <p:nvPr/>
          </p:nvSpPr>
          <p:spPr>
            <a:xfrm>
              <a:off x="312052" y="1457195"/>
              <a:ext cx="2405785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t-BR" sz="1000" b="1" dirty="0">
                  <a:solidFill>
                    <a:srgbClr val="115A6D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Nova" panose="020B0504020202020204" pitchFamily="34" charset="0"/>
                </a:rPr>
                <a:t>RESULTADOS</a:t>
              </a:r>
            </a:p>
          </p:txBody>
        </p:sp>
        <p:sp>
          <p:nvSpPr>
            <p:cNvPr id="23" name="CaixaDeTexto 22">
              <a:extLst>
                <a:ext uri="{FF2B5EF4-FFF2-40B4-BE49-F238E27FC236}">
                  <a16:creationId xmlns:a16="http://schemas.microsoft.com/office/drawing/2014/main" id="{F77D8D50-87F9-4BF6-BACE-BB82A78B72A8}"/>
                </a:ext>
              </a:extLst>
            </p:cNvPr>
            <p:cNvSpPr txBox="1"/>
            <p:nvPr/>
          </p:nvSpPr>
          <p:spPr>
            <a:xfrm>
              <a:off x="140227" y="1623592"/>
              <a:ext cx="2713328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t-BR" sz="1000" dirty="0"/>
                <a:t>INSIRA O TEXTO</a:t>
              </a:r>
            </a:p>
          </p:txBody>
        </p:sp>
        <p:sp>
          <p:nvSpPr>
            <p:cNvPr id="24" name="Retângulo: Cantos Arredondados 23">
              <a:extLst>
                <a:ext uri="{FF2B5EF4-FFF2-40B4-BE49-F238E27FC236}">
                  <a16:creationId xmlns:a16="http://schemas.microsoft.com/office/drawing/2014/main" id="{5B3D6E98-E39A-444C-BB09-777D488457EA}"/>
                </a:ext>
              </a:extLst>
            </p:cNvPr>
            <p:cNvSpPr/>
            <p:nvPr/>
          </p:nvSpPr>
          <p:spPr>
            <a:xfrm>
              <a:off x="140227" y="1423937"/>
              <a:ext cx="2713328" cy="2386064"/>
            </a:xfrm>
            <a:prstGeom prst="roundRect">
              <a:avLst/>
            </a:prstGeom>
            <a:noFill/>
            <a:ln>
              <a:solidFill>
                <a:srgbClr val="115A6D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sp>
        <p:nvSpPr>
          <p:cNvPr id="26" name="CaixaDeTexto 25">
            <a:extLst>
              <a:ext uri="{FF2B5EF4-FFF2-40B4-BE49-F238E27FC236}">
                <a16:creationId xmlns:a16="http://schemas.microsoft.com/office/drawing/2014/main" id="{1BC40A0B-6D79-4D78-A10E-B4B0CE11B4D2}"/>
              </a:ext>
            </a:extLst>
          </p:cNvPr>
          <p:cNvSpPr txBox="1"/>
          <p:nvPr/>
        </p:nvSpPr>
        <p:spPr>
          <a:xfrm>
            <a:off x="2876891" y="6412013"/>
            <a:ext cx="213861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000" b="1" dirty="0">
                <a:solidFill>
                  <a:srgbClr val="115A6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ova" panose="020B0504020202020204" pitchFamily="34" charset="0"/>
              </a:rPr>
              <a:t>CONCLUSÃO</a:t>
            </a:r>
          </a:p>
        </p:txBody>
      </p:sp>
      <p:sp>
        <p:nvSpPr>
          <p:cNvPr id="27" name="CaixaDeTexto 26">
            <a:extLst>
              <a:ext uri="{FF2B5EF4-FFF2-40B4-BE49-F238E27FC236}">
                <a16:creationId xmlns:a16="http://schemas.microsoft.com/office/drawing/2014/main" id="{D034F21E-1955-4464-A1BD-1C1EAB2A2B8E}"/>
              </a:ext>
            </a:extLst>
          </p:cNvPr>
          <p:cNvSpPr txBox="1"/>
          <p:nvPr/>
        </p:nvSpPr>
        <p:spPr>
          <a:xfrm>
            <a:off x="2724148" y="6578410"/>
            <a:ext cx="241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000" dirty="0"/>
              <a:t>INSIRA O TEXTO</a:t>
            </a:r>
          </a:p>
        </p:txBody>
      </p:sp>
      <p:sp>
        <p:nvSpPr>
          <p:cNvPr id="28" name="Retângulo: Cantos Arredondados 27">
            <a:extLst>
              <a:ext uri="{FF2B5EF4-FFF2-40B4-BE49-F238E27FC236}">
                <a16:creationId xmlns:a16="http://schemas.microsoft.com/office/drawing/2014/main" id="{84DA8A38-F5A9-4CC5-9259-069213978D38}"/>
              </a:ext>
            </a:extLst>
          </p:cNvPr>
          <p:cNvSpPr/>
          <p:nvPr/>
        </p:nvSpPr>
        <p:spPr>
          <a:xfrm>
            <a:off x="2603502" y="6376211"/>
            <a:ext cx="2412000" cy="1880755"/>
          </a:xfrm>
          <a:prstGeom prst="roundRect">
            <a:avLst/>
          </a:prstGeom>
          <a:noFill/>
          <a:ln>
            <a:solidFill>
              <a:srgbClr val="115A6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832674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luxograma: Documento 2">
            <a:extLst>
              <a:ext uri="{FF2B5EF4-FFF2-40B4-BE49-F238E27FC236}">
                <a16:creationId xmlns:a16="http://schemas.microsoft.com/office/drawing/2014/main" id="{73825858-9255-46C4-99F1-99BC17E6F519}"/>
              </a:ext>
            </a:extLst>
          </p:cNvPr>
          <p:cNvSpPr/>
          <p:nvPr/>
        </p:nvSpPr>
        <p:spPr>
          <a:xfrm>
            <a:off x="-46895" y="0"/>
            <a:ext cx="5190395" cy="1327492"/>
          </a:xfrm>
          <a:custGeom>
            <a:avLst/>
            <a:gdLst>
              <a:gd name="connsiteX0" fmla="*/ 0 w 21600"/>
              <a:gd name="connsiteY0" fmla="*/ 0 h 21600"/>
              <a:gd name="connsiteX1" fmla="*/ 21600 w 21600"/>
              <a:gd name="connsiteY1" fmla="*/ 0 h 21600"/>
              <a:gd name="connsiteX2" fmla="*/ 21600 w 21600"/>
              <a:gd name="connsiteY2" fmla="*/ 17322 h 21600"/>
              <a:gd name="connsiteX3" fmla="*/ 0 w 21600"/>
              <a:gd name="connsiteY3" fmla="*/ 20172 h 21600"/>
              <a:gd name="connsiteX4" fmla="*/ 0 w 21600"/>
              <a:gd name="connsiteY4" fmla="*/ 0 h 21600"/>
              <a:gd name="connsiteX0" fmla="*/ 0 w 21600"/>
              <a:gd name="connsiteY0" fmla="*/ 0 h 20814"/>
              <a:gd name="connsiteX1" fmla="*/ 21600 w 21600"/>
              <a:gd name="connsiteY1" fmla="*/ 0 h 20814"/>
              <a:gd name="connsiteX2" fmla="*/ 21600 w 21600"/>
              <a:gd name="connsiteY2" fmla="*/ 10040 h 20814"/>
              <a:gd name="connsiteX3" fmla="*/ 0 w 21600"/>
              <a:gd name="connsiteY3" fmla="*/ 20172 h 20814"/>
              <a:gd name="connsiteX4" fmla="*/ 0 w 21600"/>
              <a:gd name="connsiteY4" fmla="*/ 0 h 20814"/>
              <a:gd name="connsiteX0" fmla="*/ 0 w 21600"/>
              <a:gd name="connsiteY0" fmla="*/ 0 h 20599"/>
              <a:gd name="connsiteX1" fmla="*/ 21600 w 21600"/>
              <a:gd name="connsiteY1" fmla="*/ 0 h 20599"/>
              <a:gd name="connsiteX2" fmla="*/ 21600 w 21600"/>
              <a:gd name="connsiteY2" fmla="*/ 10040 h 20599"/>
              <a:gd name="connsiteX3" fmla="*/ 0 w 21600"/>
              <a:gd name="connsiteY3" fmla="*/ 20172 h 20599"/>
              <a:gd name="connsiteX4" fmla="*/ 0 w 21600"/>
              <a:gd name="connsiteY4" fmla="*/ 0 h 205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1600" h="20599">
                <a:moveTo>
                  <a:pt x="0" y="0"/>
                </a:moveTo>
                <a:lnTo>
                  <a:pt x="21600" y="0"/>
                </a:lnTo>
                <a:lnTo>
                  <a:pt x="21600" y="10040"/>
                </a:lnTo>
                <a:cubicBezTo>
                  <a:pt x="10433" y="1523"/>
                  <a:pt x="10800" y="23922"/>
                  <a:pt x="0" y="20172"/>
                </a:cubicBezTo>
                <a:lnTo>
                  <a:pt x="0" y="0"/>
                </a:lnTo>
                <a:close/>
              </a:path>
            </a:pathLst>
          </a:custGeom>
          <a:solidFill>
            <a:srgbClr val="115A6D"/>
          </a:solidFill>
          <a:ln>
            <a:solidFill>
              <a:srgbClr val="115A6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3" name="Fluxograma: Documento 2">
            <a:extLst>
              <a:ext uri="{FF2B5EF4-FFF2-40B4-BE49-F238E27FC236}">
                <a16:creationId xmlns:a16="http://schemas.microsoft.com/office/drawing/2014/main" id="{5127215D-FB69-4E51-A84E-CEF2244E9EF3}"/>
              </a:ext>
            </a:extLst>
          </p:cNvPr>
          <p:cNvSpPr/>
          <p:nvPr/>
        </p:nvSpPr>
        <p:spPr>
          <a:xfrm rot="10800000">
            <a:off x="0" y="8288215"/>
            <a:ext cx="5143500" cy="1055077"/>
          </a:xfrm>
          <a:custGeom>
            <a:avLst/>
            <a:gdLst>
              <a:gd name="connsiteX0" fmla="*/ 0 w 21600"/>
              <a:gd name="connsiteY0" fmla="*/ 0 h 21600"/>
              <a:gd name="connsiteX1" fmla="*/ 21600 w 21600"/>
              <a:gd name="connsiteY1" fmla="*/ 0 h 21600"/>
              <a:gd name="connsiteX2" fmla="*/ 21600 w 21600"/>
              <a:gd name="connsiteY2" fmla="*/ 17322 h 21600"/>
              <a:gd name="connsiteX3" fmla="*/ 0 w 21600"/>
              <a:gd name="connsiteY3" fmla="*/ 20172 h 21600"/>
              <a:gd name="connsiteX4" fmla="*/ 0 w 21600"/>
              <a:gd name="connsiteY4" fmla="*/ 0 h 21600"/>
              <a:gd name="connsiteX0" fmla="*/ 0 w 21600"/>
              <a:gd name="connsiteY0" fmla="*/ 0 h 20814"/>
              <a:gd name="connsiteX1" fmla="*/ 21600 w 21600"/>
              <a:gd name="connsiteY1" fmla="*/ 0 h 20814"/>
              <a:gd name="connsiteX2" fmla="*/ 21600 w 21600"/>
              <a:gd name="connsiteY2" fmla="*/ 10040 h 20814"/>
              <a:gd name="connsiteX3" fmla="*/ 0 w 21600"/>
              <a:gd name="connsiteY3" fmla="*/ 20172 h 20814"/>
              <a:gd name="connsiteX4" fmla="*/ 0 w 21600"/>
              <a:gd name="connsiteY4" fmla="*/ 0 h 20814"/>
              <a:gd name="connsiteX0" fmla="*/ 0 w 21600"/>
              <a:gd name="connsiteY0" fmla="*/ 0 h 20599"/>
              <a:gd name="connsiteX1" fmla="*/ 21600 w 21600"/>
              <a:gd name="connsiteY1" fmla="*/ 0 h 20599"/>
              <a:gd name="connsiteX2" fmla="*/ 21600 w 21600"/>
              <a:gd name="connsiteY2" fmla="*/ 10040 h 20599"/>
              <a:gd name="connsiteX3" fmla="*/ 0 w 21600"/>
              <a:gd name="connsiteY3" fmla="*/ 20172 h 20599"/>
              <a:gd name="connsiteX4" fmla="*/ 0 w 21600"/>
              <a:gd name="connsiteY4" fmla="*/ 0 h 205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1600" h="20599">
                <a:moveTo>
                  <a:pt x="0" y="0"/>
                </a:moveTo>
                <a:lnTo>
                  <a:pt x="21600" y="0"/>
                </a:lnTo>
                <a:lnTo>
                  <a:pt x="21600" y="10040"/>
                </a:lnTo>
                <a:cubicBezTo>
                  <a:pt x="10433" y="1523"/>
                  <a:pt x="10800" y="23922"/>
                  <a:pt x="0" y="20172"/>
                </a:cubicBezTo>
                <a:lnTo>
                  <a:pt x="0" y="0"/>
                </a:lnTo>
                <a:close/>
              </a:path>
            </a:pathLst>
          </a:custGeom>
          <a:solidFill>
            <a:srgbClr val="C61370"/>
          </a:solidFill>
          <a:ln>
            <a:solidFill>
              <a:srgbClr val="C6137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pt-BR"/>
          </a:p>
        </p:txBody>
      </p:sp>
      <p:sp>
        <p:nvSpPr>
          <p:cNvPr id="4" name="Retângulo 3">
            <a:extLst>
              <a:ext uri="{FF2B5EF4-FFF2-40B4-BE49-F238E27FC236}">
                <a16:creationId xmlns:a16="http://schemas.microsoft.com/office/drawing/2014/main" id="{EACC24DF-DDBE-4276-A372-D35BCDE5313A}"/>
              </a:ext>
            </a:extLst>
          </p:cNvPr>
          <p:cNvSpPr/>
          <p:nvPr/>
        </p:nvSpPr>
        <p:spPr>
          <a:xfrm>
            <a:off x="2717837" y="1675478"/>
            <a:ext cx="1743672" cy="540184"/>
          </a:xfrm>
          <a:prstGeom prst="rect">
            <a:avLst/>
          </a:prstGeom>
          <a:noFill/>
          <a:ln w="28575">
            <a:solidFill>
              <a:schemeClr val="bg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74982347-5893-4BE8-8176-2E0B09629BA5}"/>
              </a:ext>
            </a:extLst>
          </p:cNvPr>
          <p:cNvSpPr txBox="1"/>
          <p:nvPr/>
        </p:nvSpPr>
        <p:spPr>
          <a:xfrm>
            <a:off x="86458" y="135123"/>
            <a:ext cx="1249974" cy="738664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pt-BR" sz="1400" dirty="0">
                <a:solidFill>
                  <a:schemeClr val="bg1"/>
                </a:solidFill>
              </a:rPr>
              <a:t>INSIRA O LOGO DE SUA INSTITUIÇÃO</a:t>
            </a: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AC9AED83-AAF6-4906-8F06-61C7C7C9A730}"/>
              </a:ext>
            </a:extLst>
          </p:cNvPr>
          <p:cNvSpPr txBox="1"/>
          <p:nvPr/>
        </p:nvSpPr>
        <p:spPr>
          <a:xfrm>
            <a:off x="1184031" y="725"/>
            <a:ext cx="3630977" cy="5770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050" dirty="0">
                <a:solidFill>
                  <a:schemeClr val="bg1"/>
                </a:solidFill>
              </a:rPr>
              <a:t>DIGITE O TÍTULO DO SEU TRABALHO</a:t>
            </a:r>
          </a:p>
          <a:p>
            <a:pPr algn="ctr"/>
            <a:r>
              <a:rPr lang="pt-BR" sz="1050" dirty="0">
                <a:solidFill>
                  <a:schemeClr val="bg1"/>
                </a:solidFill>
              </a:rPr>
              <a:t>Autor e </a:t>
            </a:r>
            <a:r>
              <a:rPr lang="pt-BR" sz="1050" dirty="0" err="1">
                <a:solidFill>
                  <a:schemeClr val="bg1"/>
                </a:solidFill>
              </a:rPr>
              <a:t>Co-Autores</a:t>
            </a:r>
            <a:endParaRPr lang="pt-BR" sz="1050" dirty="0">
              <a:solidFill>
                <a:schemeClr val="bg1"/>
              </a:solidFill>
            </a:endParaRPr>
          </a:p>
          <a:p>
            <a:pPr algn="ctr"/>
            <a:r>
              <a:rPr lang="pt-BR" sz="1050" dirty="0">
                <a:solidFill>
                  <a:schemeClr val="bg1"/>
                </a:solidFill>
              </a:rPr>
              <a:t>Instituição(</a:t>
            </a:r>
            <a:r>
              <a:rPr lang="pt-BR" sz="1050" dirty="0" err="1">
                <a:solidFill>
                  <a:schemeClr val="bg1"/>
                </a:solidFill>
              </a:rPr>
              <a:t>ões</a:t>
            </a:r>
            <a:r>
              <a:rPr lang="pt-BR" sz="1050" dirty="0">
                <a:solidFill>
                  <a:schemeClr val="bg1"/>
                </a:solidFill>
              </a:rPr>
              <a:t>)</a:t>
            </a:r>
          </a:p>
        </p:txBody>
      </p:sp>
      <p:pic>
        <p:nvPicPr>
          <p:cNvPr id="8" name="Imagem 7">
            <a:extLst>
              <a:ext uri="{FF2B5EF4-FFF2-40B4-BE49-F238E27FC236}">
                <a16:creationId xmlns:a16="http://schemas.microsoft.com/office/drawing/2014/main" id="{9978EC22-248D-4488-B7C8-E8FDFDE3DAA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20" y="8021980"/>
            <a:ext cx="1173455" cy="829876"/>
          </a:xfrm>
          <a:prstGeom prst="rect">
            <a:avLst/>
          </a:prstGeom>
        </p:spPr>
      </p:pic>
      <p:sp>
        <p:nvSpPr>
          <p:cNvPr id="14" name="CaixaDeTexto 13">
            <a:extLst>
              <a:ext uri="{FF2B5EF4-FFF2-40B4-BE49-F238E27FC236}">
                <a16:creationId xmlns:a16="http://schemas.microsoft.com/office/drawing/2014/main" id="{E205DC12-2FCF-4B43-BB1B-64414F8348E4}"/>
              </a:ext>
            </a:extLst>
          </p:cNvPr>
          <p:cNvSpPr txBox="1"/>
          <p:nvPr/>
        </p:nvSpPr>
        <p:spPr>
          <a:xfrm>
            <a:off x="2786436" y="905207"/>
            <a:ext cx="213861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000" b="1" dirty="0">
                <a:solidFill>
                  <a:srgbClr val="115A6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ova" panose="020B0504020202020204" pitchFamily="34" charset="0"/>
              </a:rPr>
              <a:t>DIAGNÓSTICO</a:t>
            </a:r>
          </a:p>
        </p:txBody>
      </p:sp>
      <p:sp>
        <p:nvSpPr>
          <p:cNvPr id="15" name="CaixaDeTexto 14">
            <a:extLst>
              <a:ext uri="{FF2B5EF4-FFF2-40B4-BE49-F238E27FC236}">
                <a16:creationId xmlns:a16="http://schemas.microsoft.com/office/drawing/2014/main" id="{075DE321-CB01-4BE7-AAAB-948A4028D16D}"/>
              </a:ext>
            </a:extLst>
          </p:cNvPr>
          <p:cNvSpPr txBox="1"/>
          <p:nvPr/>
        </p:nvSpPr>
        <p:spPr>
          <a:xfrm>
            <a:off x="2633693" y="1071604"/>
            <a:ext cx="241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000" dirty="0"/>
              <a:t>INSIRA O TEXTO</a:t>
            </a:r>
          </a:p>
        </p:txBody>
      </p:sp>
      <p:sp>
        <p:nvSpPr>
          <p:cNvPr id="16" name="Retângulo: Cantos Arredondados 15">
            <a:extLst>
              <a:ext uri="{FF2B5EF4-FFF2-40B4-BE49-F238E27FC236}">
                <a16:creationId xmlns:a16="http://schemas.microsoft.com/office/drawing/2014/main" id="{D456C28B-600E-4BE4-AD4C-EFC1D3CBC333}"/>
              </a:ext>
            </a:extLst>
          </p:cNvPr>
          <p:cNvSpPr/>
          <p:nvPr/>
        </p:nvSpPr>
        <p:spPr>
          <a:xfrm>
            <a:off x="2633693" y="870554"/>
            <a:ext cx="2412000" cy="3420000"/>
          </a:xfrm>
          <a:prstGeom prst="roundRect">
            <a:avLst/>
          </a:prstGeom>
          <a:noFill/>
          <a:ln>
            <a:solidFill>
              <a:srgbClr val="115A6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8" name="CaixaDeTexto 17">
            <a:extLst>
              <a:ext uri="{FF2B5EF4-FFF2-40B4-BE49-F238E27FC236}">
                <a16:creationId xmlns:a16="http://schemas.microsoft.com/office/drawing/2014/main" id="{80D77171-F3E9-473B-89AF-472C37175C9F}"/>
              </a:ext>
            </a:extLst>
          </p:cNvPr>
          <p:cNvSpPr txBox="1"/>
          <p:nvPr/>
        </p:nvSpPr>
        <p:spPr>
          <a:xfrm>
            <a:off x="250551" y="1552367"/>
            <a:ext cx="213861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000" b="1" dirty="0">
                <a:solidFill>
                  <a:srgbClr val="115A6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ova" panose="020B0504020202020204" pitchFamily="34" charset="0"/>
              </a:rPr>
              <a:t>RELATO DO CASO</a:t>
            </a:r>
          </a:p>
        </p:txBody>
      </p:sp>
      <p:sp>
        <p:nvSpPr>
          <p:cNvPr id="19" name="CaixaDeTexto 18">
            <a:extLst>
              <a:ext uri="{FF2B5EF4-FFF2-40B4-BE49-F238E27FC236}">
                <a16:creationId xmlns:a16="http://schemas.microsoft.com/office/drawing/2014/main" id="{4D266F24-0367-4B9F-B1ED-3835BEE0BDEF}"/>
              </a:ext>
            </a:extLst>
          </p:cNvPr>
          <p:cNvSpPr txBox="1"/>
          <p:nvPr/>
        </p:nvSpPr>
        <p:spPr>
          <a:xfrm>
            <a:off x="97808" y="1714012"/>
            <a:ext cx="2412000" cy="3937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000" dirty="0"/>
              <a:t>INSIRA O TEXTO</a:t>
            </a:r>
          </a:p>
        </p:txBody>
      </p:sp>
      <p:sp>
        <p:nvSpPr>
          <p:cNvPr id="20" name="Retângulo: Cantos Arredondados 19">
            <a:extLst>
              <a:ext uri="{FF2B5EF4-FFF2-40B4-BE49-F238E27FC236}">
                <a16:creationId xmlns:a16="http://schemas.microsoft.com/office/drawing/2014/main" id="{84F7AC93-BF19-42B2-B125-43F383D1DE5D}"/>
              </a:ext>
            </a:extLst>
          </p:cNvPr>
          <p:cNvSpPr/>
          <p:nvPr/>
        </p:nvSpPr>
        <p:spPr>
          <a:xfrm>
            <a:off x="97808" y="1499178"/>
            <a:ext cx="2412000" cy="6444000"/>
          </a:xfrm>
          <a:prstGeom prst="roundRect">
            <a:avLst/>
          </a:prstGeom>
          <a:noFill/>
          <a:ln>
            <a:solidFill>
              <a:srgbClr val="115A6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grpSp>
        <p:nvGrpSpPr>
          <p:cNvPr id="21" name="Agrupar 20">
            <a:extLst>
              <a:ext uri="{FF2B5EF4-FFF2-40B4-BE49-F238E27FC236}">
                <a16:creationId xmlns:a16="http://schemas.microsoft.com/office/drawing/2014/main" id="{20D126AD-32CA-41B8-99E3-05B867118F8F}"/>
              </a:ext>
            </a:extLst>
          </p:cNvPr>
          <p:cNvGrpSpPr/>
          <p:nvPr/>
        </p:nvGrpSpPr>
        <p:grpSpPr>
          <a:xfrm>
            <a:off x="2649741" y="4523178"/>
            <a:ext cx="2412000" cy="3420000"/>
            <a:chOff x="140227" y="1423937"/>
            <a:chExt cx="2713328" cy="2386064"/>
          </a:xfrm>
        </p:grpSpPr>
        <p:sp>
          <p:nvSpPr>
            <p:cNvPr id="22" name="CaixaDeTexto 21">
              <a:extLst>
                <a:ext uri="{FF2B5EF4-FFF2-40B4-BE49-F238E27FC236}">
                  <a16:creationId xmlns:a16="http://schemas.microsoft.com/office/drawing/2014/main" id="{39525A1C-ECFA-4EFC-A7E4-DF1D3E6316EE}"/>
                </a:ext>
              </a:extLst>
            </p:cNvPr>
            <p:cNvSpPr txBox="1"/>
            <p:nvPr/>
          </p:nvSpPr>
          <p:spPr>
            <a:xfrm>
              <a:off x="312052" y="1457195"/>
              <a:ext cx="2405785" cy="18132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t-BR" sz="1000" b="1" dirty="0">
                  <a:solidFill>
                    <a:srgbClr val="115A6D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Nova" panose="020B0504020202020204" pitchFamily="34" charset="0"/>
                </a:rPr>
                <a:t>DISCUSSÃO</a:t>
              </a:r>
            </a:p>
          </p:txBody>
        </p:sp>
        <p:sp>
          <p:nvSpPr>
            <p:cNvPr id="23" name="CaixaDeTexto 22">
              <a:extLst>
                <a:ext uri="{FF2B5EF4-FFF2-40B4-BE49-F238E27FC236}">
                  <a16:creationId xmlns:a16="http://schemas.microsoft.com/office/drawing/2014/main" id="{F77D8D50-87F9-4BF6-BACE-BB82A78B72A8}"/>
                </a:ext>
              </a:extLst>
            </p:cNvPr>
            <p:cNvSpPr txBox="1"/>
            <p:nvPr/>
          </p:nvSpPr>
          <p:spPr>
            <a:xfrm>
              <a:off x="140227" y="1623592"/>
              <a:ext cx="2713328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t-BR" sz="1000" dirty="0"/>
                <a:t>INSIRA O TEXTO</a:t>
              </a:r>
            </a:p>
          </p:txBody>
        </p:sp>
        <p:sp>
          <p:nvSpPr>
            <p:cNvPr id="24" name="Retângulo: Cantos Arredondados 23">
              <a:extLst>
                <a:ext uri="{FF2B5EF4-FFF2-40B4-BE49-F238E27FC236}">
                  <a16:creationId xmlns:a16="http://schemas.microsoft.com/office/drawing/2014/main" id="{5B3D6E98-E39A-444C-BB09-777D488457EA}"/>
                </a:ext>
              </a:extLst>
            </p:cNvPr>
            <p:cNvSpPr/>
            <p:nvPr/>
          </p:nvSpPr>
          <p:spPr>
            <a:xfrm>
              <a:off x="140227" y="1423937"/>
              <a:ext cx="2713328" cy="2386064"/>
            </a:xfrm>
            <a:prstGeom prst="roundRect">
              <a:avLst/>
            </a:prstGeom>
            <a:noFill/>
            <a:ln>
              <a:solidFill>
                <a:srgbClr val="115A6D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</p:spTree>
    <p:extLst>
      <p:ext uri="{BB962C8B-B14F-4D97-AF65-F5344CB8AC3E}">
        <p14:creationId xmlns:p14="http://schemas.microsoft.com/office/powerpoint/2010/main" val="36988335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Tema do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o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97</TotalTime>
  <Words>286</Words>
  <Application>Microsoft Office PowerPoint</Application>
  <PresentationFormat>Apresentação na tela (16:9)</PresentationFormat>
  <Paragraphs>57</Paragraphs>
  <Slides>3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3</vt:i4>
      </vt:variant>
    </vt:vector>
  </HeadingPairs>
  <TitlesOfParts>
    <vt:vector size="8" baseType="lpstr">
      <vt:lpstr>Arial</vt:lpstr>
      <vt:lpstr>Arial Nova</vt:lpstr>
      <vt:lpstr>Calibri</vt:lpstr>
      <vt:lpstr>Calibri Light</vt:lpstr>
      <vt:lpstr>Tema do Office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Yoni Crociatti</dc:creator>
  <cp:lastModifiedBy>Yoni Crociatti</cp:lastModifiedBy>
  <cp:revision>8</cp:revision>
  <dcterms:created xsi:type="dcterms:W3CDTF">2025-09-26T21:21:33Z</dcterms:created>
  <dcterms:modified xsi:type="dcterms:W3CDTF">2025-09-26T22:59:11Z</dcterms:modified>
</cp:coreProperties>
</file>