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5670550" cy="10080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1D54"/>
    <a:srgbClr val="DB2934"/>
    <a:srgbClr val="C74470"/>
    <a:srgbClr val="DDE2F0"/>
    <a:srgbClr val="4472C4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063"/>
    <p:restoredTop sz="96327"/>
  </p:normalViewPr>
  <p:slideViewPr>
    <p:cSldViewPr snapToGrid="0">
      <p:cViewPr varScale="1">
        <p:scale>
          <a:sx n="73" d="100"/>
          <a:sy n="73" d="100"/>
        </p:scale>
        <p:origin x="38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Texto 7">
            <a:extLst>
              <a:ext uri="{FF2B5EF4-FFF2-40B4-BE49-F238E27FC236}">
                <a16:creationId xmlns:a16="http://schemas.microsoft.com/office/drawing/2014/main" id="{E5AE267F-79ED-5A7E-2A6F-784FE106A2A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89086" y="1206444"/>
            <a:ext cx="5089022" cy="73254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3510" indent="0">
              <a:buNone/>
              <a:defRPr/>
            </a:lvl2pPr>
            <a:lvl3pPr marL="567019" indent="0">
              <a:buNone/>
              <a:defRPr/>
            </a:lvl3pPr>
            <a:lvl4pPr marL="850529" indent="0">
              <a:buNone/>
              <a:defRPr/>
            </a:lvl4pPr>
            <a:lvl5pPr marL="1134039" indent="0">
              <a:buNone/>
              <a:defRPr/>
            </a:lvl5pPr>
          </a:lstStyle>
          <a:p>
            <a:pPr lvl="0"/>
            <a:r>
              <a:rPr lang="en-US" noProof="0" dirty="0"/>
              <a:t>Insert the title of your abstract here</a:t>
            </a:r>
          </a:p>
        </p:txBody>
      </p:sp>
      <p:sp>
        <p:nvSpPr>
          <p:cNvPr id="51" name="Espaço Reservado para Texto 10">
            <a:extLst>
              <a:ext uri="{FF2B5EF4-FFF2-40B4-BE49-F238E27FC236}">
                <a16:creationId xmlns:a16="http://schemas.microsoft.com/office/drawing/2014/main" id="{5456B221-D1F1-F666-B942-E219E345173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087" y="2160589"/>
            <a:ext cx="5102064" cy="432694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827">
                <a:solidFill>
                  <a:srgbClr val="081D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83510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67019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850529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134039" indent="0">
              <a:buNone/>
              <a:defRPr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r>
              <a:rPr lang="en-US" noProof="0" dirty="0"/>
              <a:t>Insert the names of the authors and institutions here</a:t>
            </a:r>
          </a:p>
        </p:txBody>
      </p:sp>
    </p:spTree>
    <p:extLst>
      <p:ext uri="{BB962C8B-B14F-4D97-AF65-F5344CB8AC3E}">
        <p14:creationId xmlns:p14="http://schemas.microsoft.com/office/powerpoint/2010/main" val="42117570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1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pos="3396" userDrawn="1">
          <p15:clr>
            <a:srgbClr val="FBAE40"/>
          </p15:clr>
        </p15:guide>
        <p15:guide id="4" orient="horz" pos="5760" userDrawn="1">
          <p15:clr>
            <a:srgbClr val="FBAE40"/>
          </p15:clr>
        </p15:guide>
        <p15:guide id="5" pos="1196" userDrawn="1">
          <p15:clr>
            <a:srgbClr val="FBAE40"/>
          </p15:clr>
        </p15:guide>
        <p15:guide id="6" pos="1287" userDrawn="1">
          <p15:clr>
            <a:srgbClr val="FBAE40"/>
          </p15:clr>
        </p15:guide>
        <p15:guide id="7" pos="2285" userDrawn="1">
          <p15:clr>
            <a:srgbClr val="FBAE40"/>
          </p15:clr>
        </p15:guide>
        <p15:guide id="8" pos="237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00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1488FF9F-574D-580D-F32B-2D0F99C21DF6}"/>
              </a:ext>
            </a:extLst>
          </p:cNvPr>
          <p:cNvSpPr/>
          <p:nvPr userDrawn="1"/>
        </p:nvSpPr>
        <p:spPr>
          <a:xfrm>
            <a:off x="0" y="-33124"/>
            <a:ext cx="5670550" cy="9413118"/>
          </a:xfrm>
          <a:prstGeom prst="rect">
            <a:avLst/>
          </a:prstGeom>
          <a:solidFill>
            <a:srgbClr val="DDE2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059B15DA-053F-525E-425E-F2F0051CAAA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355" t="46897"/>
          <a:stretch>
            <a:fillRect/>
          </a:stretch>
        </p:blipFill>
        <p:spPr>
          <a:xfrm flipH="1">
            <a:off x="3674856" y="-22349"/>
            <a:ext cx="1995693" cy="1128115"/>
          </a:xfrm>
          <a:prstGeom prst="rect">
            <a:avLst/>
          </a:prstGeom>
        </p:spPr>
      </p:pic>
      <p:grpSp>
        <p:nvGrpSpPr>
          <p:cNvPr id="16" name="Agrupar 15">
            <a:extLst>
              <a:ext uri="{FF2B5EF4-FFF2-40B4-BE49-F238E27FC236}">
                <a16:creationId xmlns:a16="http://schemas.microsoft.com/office/drawing/2014/main" id="{2C1E99B3-586A-0D25-5B54-D73F539D965A}"/>
              </a:ext>
            </a:extLst>
          </p:cNvPr>
          <p:cNvGrpSpPr/>
          <p:nvPr userDrawn="1"/>
        </p:nvGrpSpPr>
        <p:grpSpPr>
          <a:xfrm>
            <a:off x="213531" y="382249"/>
            <a:ext cx="3219217" cy="650187"/>
            <a:chOff x="213531" y="500001"/>
            <a:chExt cx="2878310" cy="581334"/>
          </a:xfrm>
        </p:grpSpPr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286E11E2-CE99-AFB3-A421-5385DD6BD0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13531" y="500001"/>
              <a:ext cx="1916912" cy="581334"/>
            </a:xfrm>
            <a:prstGeom prst="rect">
              <a:avLst/>
            </a:prstGeom>
          </p:spPr>
        </p:pic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24E1AE40-822E-4AC3-D732-F2139EBF71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2370784" y="637082"/>
              <a:ext cx="721057" cy="293140"/>
            </a:xfrm>
            <a:prstGeom prst="rect">
              <a:avLst/>
            </a:prstGeom>
          </p:spPr>
        </p:pic>
      </p:grpSp>
      <p:sp>
        <p:nvSpPr>
          <p:cNvPr id="2" name="Retângulo 1">
            <a:extLst>
              <a:ext uri="{FF2B5EF4-FFF2-40B4-BE49-F238E27FC236}">
                <a16:creationId xmlns:a16="http://schemas.microsoft.com/office/drawing/2014/main" id="{0B41AEDB-168B-7D67-A037-7A5385688E04}"/>
              </a:ext>
            </a:extLst>
          </p:cNvPr>
          <p:cNvSpPr/>
          <p:nvPr userDrawn="1"/>
        </p:nvSpPr>
        <p:spPr>
          <a:xfrm>
            <a:off x="-1" y="1095851"/>
            <a:ext cx="5670551" cy="933112"/>
          </a:xfrm>
          <a:prstGeom prst="rect">
            <a:avLst/>
          </a:prstGeom>
          <a:gradFill flip="none" rotWithShape="1">
            <a:gsLst>
              <a:gs pos="100000">
                <a:srgbClr val="DB2934">
                  <a:shade val="30000"/>
                  <a:satMod val="115000"/>
                </a:srgbClr>
              </a:gs>
              <a:gs pos="0">
                <a:srgbClr val="DB2934">
                  <a:shade val="30000"/>
                  <a:satMod val="115000"/>
                </a:srgbClr>
              </a:gs>
              <a:gs pos="50000">
                <a:srgbClr val="DB2934">
                  <a:shade val="675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37866F43-89F3-6CC0-CA4C-AFA752E8044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1692080" y="9568859"/>
            <a:ext cx="2286391" cy="300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9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89" r:id="rId2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Texto 13">
            <a:extLst>
              <a:ext uri="{FF2B5EF4-FFF2-40B4-BE49-F238E27FC236}">
                <a16:creationId xmlns:a16="http://schemas.microsoft.com/office/drawing/2014/main" id="{F2873D63-EDC7-48A1-3731-07D581D1A7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5" name="Espaço Reservado para Texto 14">
            <a:extLst>
              <a:ext uri="{FF2B5EF4-FFF2-40B4-BE49-F238E27FC236}">
                <a16:creationId xmlns:a16="http://schemas.microsoft.com/office/drawing/2014/main" id="{2FD426F7-80D3-671B-9936-0E75FBDC435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6211A13-C94C-B281-ED6F-1CD0622AC450}"/>
              </a:ext>
            </a:extLst>
          </p:cNvPr>
          <p:cNvSpPr/>
          <p:nvPr/>
        </p:nvSpPr>
        <p:spPr>
          <a:xfrm>
            <a:off x="278651" y="5067894"/>
            <a:ext cx="1620000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144D3131-30E7-F202-5E88-07D55EC81A6A}"/>
              </a:ext>
            </a:extLst>
          </p:cNvPr>
          <p:cNvSpPr txBox="1"/>
          <p:nvPr/>
        </p:nvSpPr>
        <p:spPr>
          <a:xfrm>
            <a:off x="278650" y="5080421"/>
            <a:ext cx="162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238750F7-043C-9940-233F-C59C4462BE2B}"/>
              </a:ext>
            </a:extLst>
          </p:cNvPr>
          <p:cNvSpPr/>
          <p:nvPr/>
        </p:nvSpPr>
        <p:spPr>
          <a:xfrm>
            <a:off x="3770833" y="7144858"/>
            <a:ext cx="1620317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CED70FE-A6BD-A567-63D5-D609A71538BA}"/>
              </a:ext>
            </a:extLst>
          </p:cNvPr>
          <p:cNvSpPr txBox="1"/>
          <p:nvPr/>
        </p:nvSpPr>
        <p:spPr>
          <a:xfrm>
            <a:off x="3788702" y="7157385"/>
            <a:ext cx="160244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24" name="Espaço Reservado para Texto 23">
            <a:extLst>
              <a:ext uri="{FF2B5EF4-FFF2-40B4-BE49-F238E27FC236}">
                <a16:creationId xmlns:a16="http://schemas.microsoft.com/office/drawing/2014/main" id="{191917C9-302C-6E45-BD13-BEB2038D8630}"/>
              </a:ext>
            </a:extLst>
          </p:cNvPr>
          <p:cNvSpPr txBox="1">
            <a:spLocks/>
          </p:cNvSpPr>
          <p:nvPr/>
        </p:nvSpPr>
        <p:spPr>
          <a:xfrm>
            <a:off x="279401" y="3351982"/>
            <a:ext cx="1619249" cy="1658056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</a:t>
            </a:r>
          </a:p>
        </p:txBody>
      </p:sp>
      <p:sp>
        <p:nvSpPr>
          <p:cNvPr id="27" name="Espaço Reservado para Texto 23">
            <a:extLst>
              <a:ext uri="{FF2B5EF4-FFF2-40B4-BE49-F238E27FC236}">
                <a16:creationId xmlns:a16="http://schemas.microsoft.com/office/drawing/2014/main" id="{B1A2AA49-B9C2-E698-2B49-FD937BE6EE9F}"/>
              </a:ext>
            </a:extLst>
          </p:cNvPr>
          <p:cNvSpPr txBox="1">
            <a:spLocks/>
          </p:cNvSpPr>
          <p:nvPr/>
        </p:nvSpPr>
        <p:spPr>
          <a:xfrm>
            <a:off x="3778321" y="3372628"/>
            <a:ext cx="1612828" cy="3632472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 </a:t>
            </a:r>
          </a:p>
          <a:p>
            <a:r>
              <a:rPr lang="en-US" noProof="0" dirty="0"/>
              <a:t>Tables and images are welcome.</a:t>
            </a:r>
          </a:p>
          <a:p>
            <a:r>
              <a:rPr lang="en-US" noProof="0" dirty="0"/>
              <a:t>Images/figures may span more than one column, if necessary.</a:t>
            </a:r>
          </a:p>
        </p:txBody>
      </p:sp>
      <p:sp>
        <p:nvSpPr>
          <p:cNvPr id="28" name="Espaço Reservado para Texto 23">
            <a:extLst>
              <a:ext uri="{FF2B5EF4-FFF2-40B4-BE49-F238E27FC236}">
                <a16:creationId xmlns:a16="http://schemas.microsoft.com/office/drawing/2014/main" id="{9E1D6275-CB43-7651-1B26-F32A7F7FE75D}"/>
              </a:ext>
            </a:extLst>
          </p:cNvPr>
          <p:cNvSpPr txBox="1">
            <a:spLocks/>
          </p:cNvSpPr>
          <p:nvPr/>
        </p:nvSpPr>
        <p:spPr>
          <a:xfrm>
            <a:off x="2048704" y="3353326"/>
            <a:ext cx="1579563" cy="5790674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 </a:t>
            </a:r>
          </a:p>
          <a:p>
            <a:r>
              <a:rPr lang="en-US" noProof="0" dirty="0"/>
              <a:t>Tables and images are welcome.</a:t>
            </a:r>
          </a:p>
          <a:p>
            <a:r>
              <a:rPr lang="en-US" noProof="0" dirty="0"/>
              <a:t>Images/figures may span more than one column, if necessary.</a:t>
            </a:r>
          </a:p>
        </p:txBody>
      </p:sp>
      <p:sp>
        <p:nvSpPr>
          <p:cNvPr id="29" name="Espaço Reservado para Texto 10">
            <a:extLst>
              <a:ext uri="{FF2B5EF4-FFF2-40B4-BE49-F238E27FC236}">
                <a16:creationId xmlns:a16="http://schemas.microsoft.com/office/drawing/2014/main" id="{9F9B1E0B-1A76-78EA-1F28-921D1009AE06}"/>
              </a:ext>
            </a:extLst>
          </p:cNvPr>
          <p:cNvSpPr txBox="1">
            <a:spLocks/>
          </p:cNvSpPr>
          <p:nvPr/>
        </p:nvSpPr>
        <p:spPr>
          <a:xfrm>
            <a:off x="804120" y="2718821"/>
            <a:ext cx="1094529" cy="261782"/>
          </a:xfrm>
          <a:prstGeom prst="rect">
            <a:avLst/>
          </a:prstGeom>
        </p:spPr>
        <p:txBody>
          <a:bodyPr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27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488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24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the modality here</a:t>
            </a:r>
          </a:p>
        </p:txBody>
      </p:sp>
      <p:sp>
        <p:nvSpPr>
          <p:cNvPr id="30" name="Espaço Reservado para Texto 10">
            <a:extLst>
              <a:ext uri="{FF2B5EF4-FFF2-40B4-BE49-F238E27FC236}">
                <a16:creationId xmlns:a16="http://schemas.microsoft.com/office/drawing/2014/main" id="{7A113629-A5CC-050D-E77D-1671C3FBB297}"/>
              </a:ext>
            </a:extLst>
          </p:cNvPr>
          <p:cNvSpPr txBox="1">
            <a:spLocks/>
          </p:cNvSpPr>
          <p:nvPr/>
        </p:nvSpPr>
        <p:spPr>
          <a:xfrm>
            <a:off x="2574072" y="2712435"/>
            <a:ext cx="1054196" cy="274555"/>
          </a:xfrm>
          <a:prstGeom prst="rect">
            <a:avLst/>
          </a:prstGeom>
        </p:spPr>
        <p:txBody>
          <a:bodyPr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27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488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24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the category here</a:t>
            </a:r>
          </a:p>
        </p:txBody>
      </p:sp>
      <p:sp>
        <p:nvSpPr>
          <p:cNvPr id="31" name="Espaço Reservado para Texto 10">
            <a:extLst>
              <a:ext uri="{FF2B5EF4-FFF2-40B4-BE49-F238E27FC236}">
                <a16:creationId xmlns:a16="http://schemas.microsoft.com/office/drawing/2014/main" id="{2024865E-4478-25AC-5763-6BA2B50E9EF0}"/>
              </a:ext>
            </a:extLst>
          </p:cNvPr>
          <p:cNvSpPr txBox="1">
            <a:spLocks/>
          </p:cNvSpPr>
          <p:nvPr/>
        </p:nvSpPr>
        <p:spPr>
          <a:xfrm>
            <a:off x="4248120" y="2712435"/>
            <a:ext cx="1133342" cy="274555"/>
          </a:xfrm>
          <a:prstGeom prst="rect">
            <a:avLst/>
          </a:prstGeom>
        </p:spPr>
        <p:txBody>
          <a:bodyPr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27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488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240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1116" kern="1200">
                <a:solidFill>
                  <a:srgbClr val="00336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support here, if applicable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0A0D64A-94B4-49A3-B319-CA27DFBCCD60}"/>
              </a:ext>
            </a:extLst>
          </p:cNvPr>
          <p:cNvSpPr txBox="1"/>
          <p:nvPr/>
        </p:nvSpPr>
        <p:spPr>
          <a:xfrm>
            <a:off x="215122" y="2691417"/>
            <a:ext cx="875090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4" b="1" i="0" noProof="0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CATEGORY:</a:t>
            </a: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0A9F7EFB-ED7A-F870-787A-41EEC4001A2F}"/>
              </a:ext>
            </a:extLst>
          </p:cNvPr>
          <p:cNvSpPr txBox="1"/>
          <p:nvPr/>
        </p:nvSpPr>
        <p:spPr>
          <a:xfrm>
            <a:off x="1954220" y="2702500"/>
            <a:ext cx="805383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4" b="1" i="0" noProof="0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AREA:</a:t>
            </a: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3A28FFD1-A2F8-F145-E722-4F68BCA2ECAC}"/>
              </a:ext>
            </a:extLst>
          </p:cNvPr>
          <p:cNvSpPr txBox="1"/>
          <p:nvPr/>
        </p:nvSpPr>
        <p:spPr>
          <a:xfrm>
            <a:off x="3692507" y="2705971"/>
            <a:ext cx="805383" cy="20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44" b="1" i="0" noProof="0" dirty="0">
                <a:solidFill>
                  <a:srgbClr val="081D54"/>
                </a:solidFill>
                <a:latin typeface="Poppins SemiBold" pitchFamily="2" charset="77"/>
                <a:cs typeface="Poppins SemiBold" pitchFamily="2" charset="77"/>
              </a:rPr>
              <a:t>SUPPORT: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23D474CA-D4D6-D80F-D927-0E348CD3CAC7}"/>
              </a:ext>
            </a:extLst>
          </p:cNvPr>
          <p:cNvSpPr/>
          <p:nvPr/>
        </p:nvSpPr>
        <p:spPr>
          <a:xfrm>
            <a:off x="279401" y="6547941"/>
            <a:ext cx="1619250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C731E752-BCE4-1402-57D2-BBC0AA4B3938}"/>
              </a:ext>
            </a:extLst>
          </p:cNvPr>
          <p:cNvSpPr txBox="1"/>
          <p:nvPr/>
        </p:nvSpPr>
        <p:spPr>
          <a:xfrm>
            <a:off x="289086" y="6550943"/>
            <a:ext cx="159918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40" name="Retângulo 39">
            <a:extLst>
              <a:ext uri="{FF2B5EF4-FFF2-40B4-BE49-F238E27FC236}">
                <a16:creationId xmlns:a16="http://schemas.microsoft.com/office/drawing/2014/main" id="{AC6F2458-6563-A8DC-808D-1218CDF2276E}"/>
              </a:ext>
            </a:extLst>
          </p:cNvPr>
          <p:cNvSpPr/>
          <p:nvPr/>
        </p:nvSpPr>
        <p:spPr>
          <a:xfrm>
            <a:off x="278650" y="3056743"/>
            <a:ext cx="1620000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1092F02B-2EB8-5FF2-A6C1-44D4104BED85}"/>
              </a:ext>
            </a:extLst>
          </p:cNvPr>
          <p:cNvSpPr txBox="1"/>
          <p:nvPr/>
        </p:nvSpPr>
        <p:spPr>
          <a:xfrm>
            <a:off x="278651" y="3058599"/>
            <a:ext cx="16200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BACKGROUND/INTRODUCTION</a:t>
            </a:r>
          </a:p>
        </p:txBody>
      </p:sp>
      <p:sp>
        <p:nvSpPr>
          <p:cNvPr id="42" name="Retângulo 41">
            <a:extLst>
              <a:ext uri="{FF2B5EF4-FFF2-40B4-BE49-F238E27FC236}">
                <a16:creationId xmlns:a16="http://schemas.microsoft.com/office/drawing/2014/main" id="{154BA763-671E-718D-6693-5314F4AB5520}"/>
              </a:ext>
            </a:extLst>
          </p:cNvPr>
          <p:cNvSpPr/>
          <p:nvPr/>
        </p:nvSpPr>
        <p:spPr>
          <a:xfrm>
            <a:off x="3771150" y="3056743"/>
            <a:ext cx="1620000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5FBF44BD-D314-8983-E758-65DDDDAB2738}"/>
              </a:ext>
            </a:extLst>
          </p:cNvPr>
          <p:cNvSpPr txBox="1"/>
          <p:nvPr/>
        </p:nvSpPr>
        <p:spPr>
          <a:xfrm>
            <a:off x="3770833" y="3053088"/>
            <a:ext cx="162031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4" name="Retângulo 43">
            <a:extLst>
              <a:ext uri="{FF2B5EF4-FFF2-40B4-BE49-F238E27FC236}">
                <a16:creationId xmlns:a16="http://schemas.microsoft.com/office/drawing/2014/main" id="{660FC078-4BA7-0B4E-2F6E-2C9951ABDF44}"/>
              </a:ext>
            </a:extLst>
          </p:cNvPr>
          <p:cNvSpPr/>
          <p:nvPr/>
        </p:nvSpPr>
        <p:spPr>
          <a:xfrm>
            <a:off x="2043113" y="3056743"/>
            <a:ext cx="1584326" cy="217184"/>
          </a:xfrm>
          <a:prstGeom prst="rect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DB91B7A9-FFAE-D16A-85CF-7BE99B3AE29C}"/>
              </a:ext>
            </a:extLst>
          </p:cNvPr>
          <p:cNvSpPr txBox="1"/>
          <p:nvPr/>
        </p:nvSpPr>
        <p:spPr>
          <a:xfrm>
            <a:off x="2042044" y="3051119"/>
            <a:ext cx="158432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</a:p>
        </p:txBody>
      </p:sp>
      <p:sp>
        <p:nvSpPr>
          <p:cNvPr id="46" name="Espaço Reservado para Texto 23">
            <a:extLst>
              <a:ext uri="{FF2B5EF4-FFF2-40B4-BE49-F238E27FC236}">
                <a16:creationId xmlns:a16="http://schemas.microsoft.com/office/drawing/2014/main" id="{95DA3A86-5938-83E2-264B-92C56C57B91D}"/>
              </a:ext>
            </a:extLst>
          </p:cNvPr>
          <p:cNvSpPr txBox="1">
            <a:spLocks/>
          </p:cNvSpPr>
          <p:nvPr/>
        </p:nvSpPr>
        <p:spPr>
          <a:xfrm>
            <a:off x="279401" y="5342934"/>
            <a:ext cx="1619249" cy="1142847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</a:t>
            </a:r>
          </a:p>
        </p:txBody>
      </p:sp>
      <p:sp>
        <p:nvSpPr>
          <p:cNvPr id="47" name="Espaço Reservado para Texto 23">
            <a:extLst>
              <a:ext uri="{FF2B5EF4-FFF2-40B4-BE49-F238E27FC236}">
                <a16:creationId xmlns:a16="http://schemas.microsoft.com/office/drawing/2014/main" id="{9E54037F-EB02-64D7-9CBA-04AF168BB78B}"/>
              </a:ext>
            </a:extLst>
          </p:cNvPr>
          <p:cNvSpPr txBox="1">
            <a:spLocks/>
          </p:cNvSpPr>
          <p:nvPr/>
        </p:nvSpPr>
        <p:spPr>
          <a:xfrm>
            <a:off x="278650" y="6850970"/>
            <a:ext cx="1619249" cy="2293030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</a:t>
            </a:r>
          </a:p>
        </p:txBody>
      </p:sp>
      <p:sp>
        <p:nvSpPr>
          <p:cNvPr id="48" name="Espaço Reservado para Texto 23">
            <a:extLst>
              <a:ext uri="{FF2B5EF4-FFF2-40B4-BE49-F238E27FC236}">
                <a16:creationId xmlns:a16="http://schemas.microsoft.com/office/drawing/2014/main" id="{8FDDEBB3-6CD5-1641-FEE6-AAA188EE1C9C}"/>
              </a:ext>
            </a:extLst>
          </p:cNvPr>
          <p:cNvSpPr txBox="1">
            <a:spLocks/>
          </p:cNvSpPr>
          <p:nvPr/>
        </p:nvSpPr>
        <p:spPr>
          <a:xfrm>
            <a:off x="3778320" y="7422393"/>
            <a:ext cx="1619249" cy="1721607"/>
          </a:xfrm>
          <a:prstGeom prst="rect">
            <a:avLst/>
          </a:prstGeom>
        </p:spPr>
        <p:txBody>
          <a:bodyPr lIns="0" tIns="46800" rIns="0"/>
          <a:lstStyle>
            <a:lvl1pPr marL="0" indent="0" algn="l" defTabSz="567019" rtl="0" eaLnBrk="1" latinLnBrk="0" hangingPunct="1">
              <a:lnSpc>
                <a:spcPct val="90000"/>
              </a:lnSpc>
              <a:spcBef>
                <a:spcPts val="620"/>
              </a:spcBef>
              <a:buFont typeface="Arial" panose="020B0604020202020204" pitchFamily="34" charset="0"/>
              <a:buNone/>
              <a:defRPr sz="800" kern="1200">
                <a:solidFill>
                  <a:srgbClr val="081D5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3510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56701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052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134039" indent="0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930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4281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632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09833" indent="-141755" algn="l" defTabSz="567019" rtl="0" eaLnBrk="1" latinLnBrk="0" hangingPunct="1">
              <a:lnSpc>
                <a:spcPct val="90000"/>
              </a:lnSpc>
              <a:spcBef>
                <a:spcPts val="310"/>
              </a:spcBef>
              <a:buFont typeface="Arial" panose="020B0604020202020204" pitchFamily="34" charset="0"/>
              <a:buChar char="•"/>
              <a:defRPr sz="111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/>
              <a:t>Insert your text here.</a:t>
            </a:r>
          </a:p>
        </p:txBody>
      </p:sp>
    </p:spTree>
    <p:extLst>
      <p:ext uri="{BB962C8B-B14F-4D97-AF65-F5344CB8AC3E}">
        <p14:creationId xmlns:p14="http://schemas.microsoft.com/office/powerpoint/2010/main" val="26397382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525</TotalTime>
  <Words>96</Words>
  <Application>Microsoft Office PowerPoint</Application>
  <PresentationFormat>Personalizar</PresentationFormat>
  <Paragraphs>22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Poppins SemiBold</vt:lpstr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Rachel Leite</dc:creator>
  <cp:lastModifiedBy>Edson Ayres Jr - E-poster</cp:lastModifiedBy>
  <cp:revision>13</cp:revision>
  <dcterms:created xsi:type="dcterms:W3CDTF">2023-08-07T22:35:49Z</dcterms:created>
  <dcterms:modified xsi:type="dcterms:W3CDTF">2026-07-14T12:57:46Z</dcterms:modified>
</cp:coreProperties>
</file>