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5670550" cy="10080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54"/>
    <a:srgbClr val="DB2934"/>
    <a:srgbClr val="C74470"/>
    <a:srgbClr val="DDE2F0"/>
    <a:srgbClr val="4472C4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63"/>
    <p:restoredTop sz="96327"/>
  </p:normalViewPr>
  <p:slideViewPr>
    <p:cSldViewPr snapToGrid="0">
      <p:cViewPr>
        <p:scale>
          <a:sx n="100" d="100"/>
          <a:sy n="100" d="100"/>
        </p:scale>
        <p:origin x="3390" y="-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ço Reservado para Texto 7">
            <a:extLst>
              <a:ext uri="{FF2B5EF4-FFF2-40B4-BE49-F238E27FC236}">
                <a16:creationId xmlns:a16="http://schemas.microsoft.com/office/drawing/2014/main" id="{E5AE267F-79ED-5A7E-2A6F-784FE106A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086" y="1206444"/>
            <a:ext cx="5089022" cy="7325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3510" indent="0">
              <a:buNone/>
              <a:defRPr/>
            </a:lvl2pPr>
            <a:lvl3pPr marL="567019" indent="0">
              <a:buNone/>
              <a:defRPr/>
            </a:lvl3pPr>
            <a:lvl4pPr marL="850529" indent="0">
              <a:buNone/>
              <a:defRPr/>
            </a:lvl4pPr>
            <a:lvl5pPr marL="1134039" indent="0">
              <a:buNone/>
              <a:defRPr/>
            </a:lvl5pPr>
          </a:lstStyle>
          <a:p>
            <a:pPr lvl="0"/>
            <a:r>
              <a:rPr lang="en-US" noProof="0" dirty="0"/>
              <a:t>Insert the title of your abstract here</a:t>
            </a:r>
          </a:p>
        </p:txBody>
      </p:sp>
      <p:sp>
        <p:nvSpPr>
          <p:cNvPr id="51" name="Espaço Reservado para Texto 10">
            <a:extLst>
              <a:ext uri="{FF2B5EF4-FFF2-40B4-BE49-F238E27FC236}">
                <a16:creationId xmlns:a16="http://schemas.microsoft.com/office/drawing/2014/main" id="{5456B221-D1F1-F666-B942-E219E3451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087" y="2160589"/>
            <a:ext cx="5102064" cy="4326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827">
                <a:solidFill>
                  <a:srgbClr val="081D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3510" indent="0">
              <a:buNone/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7019" indent="0">
              <a:buNone/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50529" indent="0">
              <a:buNone/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4039" indent="0">
              <a:buNone/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noProof="0" dirty="0"/>
              <a:t>Insert the names of the authors and institutions here</a:t>
            </a:r>
          </a:p>
        </p:txBody>
      </p:sp>
    </p:spTree>
    <p:extLst>
      <p:ext uri="{BB962C8B-B14F-4D97-AF65-F5344CB8AC3E}">
        <p14:creationId xmlns:p14="http://schemas.microsoft.com/office/powerpoint/2010/main" val="421175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1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pos="3396" userDrawn="1">
          <p15:clr>
            <a:srgbClr val="FBAE40"/>
          </p15:clr>
        </p15:guide>
        <p15:guide id="4" orient="horz" pos="5760" userDrawn="1">
          <p15:clr>
            <a:srgbClr val="FBAE40"/>
          </p15:clr>
        </p15:guide>
        <p15:guide id="5" pos="1196" userDrawn="1">
          <p15:clr>
            <a:srgbClr val="FBAE40"/>
          </p15:clr>
        </p15:guide>
        <p15:guide id="6" pos="1287" userDrawn="1">
          <p15:clr>
            <a:srgbClr val="FBAE40"/>
          </p15:clr>
        </p15:guide>
        <p15:guide id="7" pos="2285" userDrawn="1">
          <p15:clr>
            <a:srgbClr val="FBAE40"/>
          </p15:clr>
        </p15:guide>
        <p15:guide id="8" pos="23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00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488FF9F-574D-580D-F32B-2D0F99C21DF6}"/>
              </a:ext>
            </a:extLst>
          </p:cNvPr>
          <p:cNvSpPr/>
          <p:nvPr userDrawn="1"/>
        </p:nvSpPr>
        <p:spPr>
          <a:xfrm>
            <a:off x="0" y="-33124"/>
            <a:ext cx="5670550" cy="9413118"/>
          </a:xfrm>
          <a:prstGeom prst="rect">
            <a:avLst/>
          </a:prstGeom>
          <a:solidFill>
            <a:srgbClr val="DDE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59B15DA-053F-525E-425E-F2F0051CAA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355" t="46897"/>
          <a:stretch>
            <a:fillRect/>
          </a:stretch>
        </p:blipFill>
        <p:spPr>
          <a:xfrm flipH="1">
            <a:off x="3674856" y="-22349"/>
            <a:ext cx="1995693" cy="1128115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C1E99B3-586A-0D25-5B54-D73F539D965A}"/>
              </a:ext>
            </a:extLst>
          </p:cNvPr>
          <p:cNvGrpSpPr/>
          <p:nvPr userDrawn="1"/>
        </p:nvGrpSpPr>
        <p:grpSpPr>
          <a:xfrm>
            <a:off x="213531" y="382249"/>
            <a:ext cx="3219217" cy="650187"/>
            <a:chOff x="213531" y="500001"/>
            <a:chExt cx="2878310" cy="58133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86E11E2-CE99-AFB3-A421-5385DD6BD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13531" y="500001"/>
              <a:ext cx="1916912" cy="581334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4E1AE40-822E-4AC3-D732-F2139EBF7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370784" y="637082"/>
              <a:ext cx="721057" cy="293140"/>
            </a:xfrm>
            <a:prstGeom prst="rect">
              <a:avLst/>
            </a:prstGeom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0B41AEDB-168B-7D67-A037-7A5385688E04}"/>
              </a:ext>
            </a:extLst>
          </p:cNvPr>
          <p:cNvSpPr/>
          <p:nvPr userDrawn="1"/>
        </p:nvSpPr>
        <p:spPr>
          <a:xfrm>
            <a:off x="-1" y="1095851"/>
            <a:ext cx="5670551" cy="933112"/>
          </a:xfrm>
          <a:prstGeom prst="rect">
            <a:avLst/>
          </a:prstGeom>
          <a:gradFill flip="none" rotWithShape="1">
            <a:gsLst>
              <a:gs pos="100000">
                <a:srgbClr val="DB2934">
                  <a:shade val="30000"/>
                  <a:satMod val="115000"/>
                </a:srgbClr>
              </a:gs>
              <a:gs pos="0">
                <a:srgbClr val="DB2934">
                  <a:shade val="30000"/>
                  <a:satMod val="115000"/>
                </a:srgbClr>
              </a:gs>
              <a:gs pos="50000">
                <a:srgbClr val="DB2934">
                  <a:shade val="675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7866F43-89F3-6CC0-CA4C-AFA752E8044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92080" y="9568859"/>
            <a:ext cx="2286391" cy="30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9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15F4C2-A874-9B32-7202-9794C243E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9D06ABE6-95A1-BF01-61CA-2EE0F24DEB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248E8656-44CF-94F6-6B85-23E4F399D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4EED523-037D-6AC6-5449-29CFB584F629}"/>
              </a:ext>
            </a:extLst>
          </p:cNvPr>
          <p:cNvSpPr/>
          <p:nvPr/>
        </p:nvSpPr>
        <p:spPr>
          <a:xfrm>
            <a:off x="3770833" y="7144858"/>
            <a:ext cx="1620317" cy="217184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8FEC417-1E75-30CA-4555-F250E53FD15E}"/>
              </a:ext>
            </a:extLst>
          </p:cNvPr>
          <p:cNvSpPr txBox="1"/>
          <p:nvPr/>
        </p:nvSpPr>
        <p:spPr>
          <a:xfrm>
            <a:off x="3788702" y="7157385"/>
            <a:ext cx="16024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7" name="Espaço Reservado para Texto 23">
            <a:extLst>
              <a:ext uri="{FF2B5EF4-FFF2-40B4-BE49-F238E27FC236}">
                <a16:creationId xmlns:a16="http://schemas.microsoft.com/office/drawing/2014/main" id="{143E47B5-13F5-9873-0A81-0E943974FC6B}"/>
              </a:ext>
            </a:extLst>
          </p:cNvPr>
          <p:cNvSpPr txBox="1">
            <a:spLocks/>
          </p:cNvSpPr>
          <p:nvPr/>
        </p:nvSpPr>
        <p:spPr>
          <a:xfrm>
            <a:off x="3778321" y="3372627"/>
            <a:ext cx="1612828" cy="3728523"/>
          </a:xfrm>
          <a:prstGeom prst="rect">
            <a:avLst/>
          </a:prstGeom>
        </p:spPr>
        <p:txBody>
          <a:bodyPr lIns="0" tIns="46800" rIns="0"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00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your text here. </a:t>
            </a:r>
          </a:p>
          <a:p>
            <a:r>
              <a:rPr lang="en-US" noProof="0" dirty="0"/>
              <a:t>Tables and images are welcome.</a:t>
            </a:r>
          </a:p>
          <a:p>
            <a:r>
              <a:rPr lang="en-US" noProof="0" dirty="0"/>
              <a:t>Images/figures may span more than one column, if necessary.</a:t>
            </a:r>
          </a:p>
        </p:txBody>
      </p:sp>
      <p:sp>
        <p:nvSpPr>
          <p:cNvPr id="28" name="Espaço Reservado para Texto 23">
            <a:extLst>
              <a:ext uri="{FF2B5EF4-FFF2-40B4-BE49-F238E27FC236}">
                <a16:creationId xmlns:a16="http://schemas.microsoft.com/office/drawing/2014/main" id="{ED6C6DBE-B533-C2D7-26D4-4BABA8A84657}"/>
              </a:ext>
            </a:extLst>
          </p:cNvPr>
          <p:cNvSpPr txBox="1">
            <a:spLocks/>
          </p:cNvSpPr>
          <p:nvPr/>
        </p:nvSpPr>
        <p:spPr>
          <a:xfrm>
            <a:off x="2048704" y="3353326"/>
            <a:ext cx="1579563" cy="5790674"/>
          </a:xfrm>
          <a:prstGeom prst="rect">
            <a:avLst/>
          </a:prstGeom>
        </p:spPr>
        <p:txBody>
          <a:bodyPr lIns="0" tIns="46800" rIns="0"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00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your text here. </a:t>
            </a:r>
          </a:p>
          <a:p>
            <a:r>
              <a:rPr lang="en-US" noProof="0" dirty="0"/>
              <a:t>Tables and images are welcome.</a:t>
            </a:r>
          </a:p>
          <a:p>
            <a:r>
              <a:rPr lang="en-US" noProof="0" dirty="0"/>
              <a:t>Images/figures may span more than one column, if necessary.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id="{5605DA49-8513-AD0A-CD32-0D83C6931C39}"/>
              </a:ext>
            </a:extLst>
          </p:cNvPr>
          <p:cNvSpPr txBox="1">
            <a:spLocks/>
          </p:cNvSpPr>
          <p:nvPr/>
        </p:nvSpPr>
        <p:spPr>
          <a:xfrm>
            <a:off x="804120" y="2718821"/>
            <a:ext cx="1094529" cy="261782"/>
          </a:xfrm>
          <a:prstGeom prst="rect">
            <a:avLst/>
          </a:prstGeom>
        </p:spPr>
        <p:txBody>
          <a:bodyPr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27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488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24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116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116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the modality here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460B346F-D155-4CFD-BE68-FEE022D8843B}"/>
              </a:ext>
            </a:extLst>
          </p:cNvPr>
          <p:cNvSpPr txBox="1">
            <a:spLocks/>
          </p:cNvSpPr>
          <p:nvPr/>
        </p:nvSpPr>
        <p:spPr>
          <a:xfrm>
            <a:off x="2574072" y="2712435"/>
            <a:ext cx="1054196" cy="274555"/>
          </a:xfrm>
          <a:prstGeom prst="rect">
            <a:avLst/>
          </a:prstGeom>
        </p:spPr>
        <p:txBody>
          <a:bodyPr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27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488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24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116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116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the category here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id="{F0F08A6D-6D44-D05B-D219-4A9FDD55B507}"/>
              </a:ext>
            </a:extLst>
          </p:cNvPr>
          <p:cNvSpPr txBox="1">
            <a:spLocks/>
          </p:cNvSpPr>
          <p:nvPr/>
        </p:nvSpPr>
        <p:spPr>
          <a:xfrm>
            <a:off x="4248120" y="2712435"/>
            <a:ext cx="1133342" cy="274555"/>
          </a:xfrm>
          <a:prstGeom prst="rect">
            <a:avLst/>
          </a:prstGeom>
        </p:spPr>
        <p:txBody>
          <a:bodyPr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27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488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24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116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116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support here, if applicable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4C43F186-0F85-0CD6-8545-940CC7D54F4C}"/>
              </a:ext>
            </a:extLst>
          </p:cNvPr>
          <p:cNvSpPr txBox="1"/>
          <p:nvPr/>
        </p:nvSpPr>
        <p:spPr>
          <a:xfrm>
            <a:off x="215122" y="2691417"/>
            <a:ext cx="875090" cy="20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4" b="1" dirty="0">
                <a:solidFill>
                  <a:srgbClr val="081D54"/>
                </a:solidFill>
                <a:latin typeface="Poppins SemiBold" pitchFamily="2" charset="77"/>
                <a:cs typeface="Poppins SemiBold" pitchFamily="2" charset="77"/>
              </a:rPr>
              <a:t>CATEGOR</a:t>
            </a:r>
            <a:r>
              <a:rPr lang="en-US" sz="744" b="1" i="0" noProof="0" dirty="0">
                <a:solidFill>
                  <a:srgbClr val="081D54"/>
                </a:solidFill>
                <a:latin typeface="Poppins SemiBold" pitchFamily="2" charset="77"/>
                <a:cs typeface="Poppins SemiBold" pitchFamily="2" charset="77"/>
              </a:rPr>
              <a:t>Y: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417CFED-9CCA-8137-3040-2E8406F45DF7}"/>
              </a:ext>
            </a:extLst>
          </p:cNvPr>
          <p:cNvSpPr txBox="1"/>
          <p:nvPr/>
        </p:nvSpPr>
        <p:spPr>
          <a:xfrm>
            <a:off x="1954220" y="2702500"/>
            <a:ext cx="805383" cy="20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4" b="1" dirty="0">
                <a:solidFill>
                  <a:srgbClr val="081D54"/>
                </a:solidFill>
                <a:latin typeface="Poppins SemiBold" pitchFamily="2" charset="77"/>
                <a:cs typeface="Poppins SemiBold" pitchFamily="2" charset="77"/>
              </a:rPr>
              <a:t>AREA</a:t>
            </a:r>
            <a:r>
              <a:rPr lang="en-US" sz="744" b="1" i="0" noProof="0" dirty="0">
                <a:solidFill>
                  <a:srgbClr val="081D54"/>
                </a:solidFill>
                <a:latin typeface="Poppins SemiBold" pitchFamily="2" charset="77"/>
                <a:cs typeface="Poppins SemiBold" pitchFamily="2" charset="77"/>
              </a:rPr>
              <a:t>: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D60F2A98-6EB4-F3E0-FDB5-BF4EA9D8E773}"/>
              </a:ext>
            </a:extLst>
          </p:cNvPr>
          <p:cNvSpPr txBox="1"/>
          <p:nvPr/>
        </p:nvSpPr>
        <p:spPr>
          <a:xfrm>
            <a:off x="3692507" y="2705971"/>
            <a:ext cx="805383" cy="20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4" b="1" i="0" noProof="0" dirty="0">
                <a:solidFill>
                  <a:srgbClr val="081D54"/>
                </a:solidFill>
                <a:latin typeface="Poppins SemiBold" pitchFamily="2" charset="77"/>
                <a:cs typeface="Poppins SemiBold" pitchFamily="2" charset="77"/>
              </a:rPr>
              <a:t>SUPPORT: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6EC9E443-21F8-C232-EE93-E09F35A2BCA2}"/>
              </a:ext>
            </a:extLst>
          </p:cNvPr>
          <p:cNvSpPr/>
          <p:nvPr/>
        </p:nvSpPr>
        <p:spPr>
          <a:xfrm>
            <a:off x="278650" y="3056743"/>
            <a:ext cx="1620000" cy="217184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4B6D1750-75EF-1611-0732-2CA17450D480}"/>
              </a:ext>
            </a:extLst>
          </p:cNvPr>
          <p:cNvSpPr txBox="1"/>
          <p:nvPr/>
        </p:nvSpPr>
        <p:spPr>
          <a:xfrm>
            <a:off x="278651" y="3058599"/>
            <a:ext cx="162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142273DD-47AE-2592-93BB-D161EF14A302}"/>
              </a:ext>
            </a:extLst>
          </p:cNvPr>
          <p:cNvSpPr/>
          <p:nvPr/>
        </p:nvSpPr>
        <p:spPr>
          <a:xfrm>
            <a:off x="3771150" y="3056743"/>
            <a:ext cx="1620000" cy="217184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3C86019B-971B-601D-AA47-EA8B5089D28E}"/>
              </a:ext>
            </a:extLst>
          </p:cNvPr>
          <p:cNvSpPr txBox="1"/>
          <p:nvPr/>
        </p:nvSpPr>
        <p:spPr>
          <a:xfrm>
            <a:off x="3770833" y="3053088"/>
            <a:ext cx="16203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DESCRIPTION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2E22FEEF-CFD9-B0A6-A7D9-1CE189FBF6A6}"/>
              </a:ext>
            </a:extLst>
          </p:cNvPr>
          <p:cNvSpPr/>
          <p:nvPr/>
        </p:nvSpPr>
        <p:spPr>
          <a:xfrm>
            <a:off x="2043113" y="3056743"/>
            <a:ext cx="1584326" cy="217184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3A6BBED-6418-7557-EDE3-785D16619BA2}"/>
              </a:ext>
            </a:extLst>
          </p:cNvPr>
          <p:cNvSpPr txBox="1"/>
          <p:nvPr/>
        </p:nvSpPr>
        <p:spPr>
          <a:xfrm>
            <a:off x="2042044" y="3051119"/>
            <a:ext cx="15843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DESCRIPTION</a:t>
            </a:r>
          </a:p>
        </p:txBody>
      </p:sp>
      <p:sp>
        <p:nvSpPr>
          <p:cNvPr id="48" name="Espaço Reservado para Texto 23">
            <a:extLst>
              <a:ext uri="{FF2B5EF4-FFF2-40B4-BE49-F238E27FC236}">
                <a16:creationId xmlns:a16="http://schemas.microsoft.com/office/drawing/2014/main" id="{18DC4471-3D6F-1376-4A65-18BAAD8F790A}"/>
              </a:ext>
            </a:extLst>
          </p:cNvPr>
          <p:cNvSpPr txBox="1">
            <a:spLocks/>
          </p:cNvSpPr>
          <p:nvPr/>
        </p:nvSpPr>
        <p:spPr>
          <a:xfrm>
            <a:off x="3778320" y="7422393"/>
            <a:ext cx="1619249" cy="1721607"/>
          </a:xfrm>
          <a:prstGeom prst="rect">
            <a:avLst/>
          </a:prstGeom>
        </p:spPr>
        <p:txBody>
          <a:bodyPr lIns="0" tIns="46800" rIns="0"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00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your text here.</a:t>
            </a:r>
          </a:p>
        </p:txBody>
      </p:sp>
      <p:sp>
        <p:nvSpPr>
          <p:cNvPr id="2" name="Espaço Reservado para Texto 23">
            <a:extLst>
              <a:ext uri="{FF2B5EF4-FFF2-40B4-BE49-F238E27FC236}">
                <a16:creationId xmlns:a16="http://schemas.microsoft.com/office/drawing/2014/main" id="{B720D1A9-E30A-35E1-883B-CAD49B494C29}"/>
              </a:ext>
            </a:extLst>
          </p:cNvPr>
          <p:cNvSpPr txBox="1">
            <a:spLocks/>
          </p:cNvSpPr>
          <p:nvPr/>
        </p:nvSpPr>
        <p:spPr>
          <a:xfrm>
            <a:off x="268270" y="3372627"/>
            <a:ext cx="1630380" cy="5790674"/>
          </a:xfrm>
          <a:prstGeom prst="rect">
            <a:avLst/>
          </a:prstGeom>
        </p:spPr>
        <p:txBody>
          <a:bodyPr lIns="0" tIns="46800" rIns="0"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00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your text here. </a:t>
            </a:r>
          </a:p>
          <a:p>
            <a:r>
              <a:rPr lang="en-US" noProof="0" dirty="0"/>
              <a:t>Tables and images are welcome.</a:t>
            </a:r>
          </a:p>
          <a:p>
            <a:r>
              <a:rPr lang="en-US" noProof="0" dirty="0"/>
              <a:t>Images/figures may span more than one column, if necessary.</a:t>
            </a:r>
          </a:p>
        </p:txBody>
      </p:sp>
    </p:spTree>
    <p:extLst>
      <p:ext uri="{BB962C8B-B14F-4D97-AF65-F5344CB8AC3E}">
        <p14:creationId xmlns:p14="http://schemas.microsoft.com/office/powerpoint/2010/main" val="416758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535</TotalTime>
  <Words>103</Words>
  <Application>Microsoft Office PowerPoint</Application>
  <PresentationFormat>Personalizar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Poppins SemiBold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Rachel Leite</dc:creator>
  <cp:lastModifiedBy>Edson Ayres Jr - E-poster</cp:lastModifiedBy>
  <cp:revision>13</cp:revision>
  <dcterms:created xsi:type="dcterms:W3CDTF">2023-08-07T22:35:49Z</dcterms:created>
  <dcterms:modified xsi:type="dcterms:W3CDTF">2026-07-14T12:57:25Z</dcterms:modified>
</cp:coreProperties>
</file>