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18288000" cx="10287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7" roundtripDataSignature="AMtx7mhPtph+NJnnGg+mI8xC0IJoJyB3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792288" y="612775"/>
            <a:ext cx="5486400" cy="4114800"/>
          </a:xfrm>
          <a:prstGeom prst="rect">
            <a:avLst/>
          </a:prstGeom>
          <a:noFill/>
          <a:ln>
            <a:noFill/>
          </a:ln>
        </p:spPr>
      </p:sp>
      <p:sp>
        <p:nvSpPr>
          <p:cNvPr id="64" name="Google Shape;64;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926050" y="2974950"/>
            <a:ext cx="5381700" cy="908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5000"/>
              </a:spcBef>
              <a:spcAft>
                <a:spcPts val="5000"/>
              </a:spcAft>
              <a:buNone/>
            </a:pPr>
            <a:r>
              <a:rPr b="1" lang="en-US" sz="4700">
                <a:solidFill>
                  <a:srgbClr val="FFFFFF"/>
                </a:solidFill>
              </a:rPr>
              <a:t>Inserir um título</a:t>
            </a:r>
            <a:endParaRPr b="1" sz="4700">
              <a:solidFill>
                <a:srgbClr val="FFFFFF"/>
              </a:solidFill>
            </a:endParaRPr>
          </a:p>
        </p:txBody>
      </p:sp>
      <p:sp>
        <p:nvSpPr>
          <p:cNvPr id="85" name="Google Shape;85;p1"/>
          <p:cNvSpPr txBox="1"/>
          <p:nvPr/>
        </p:nvSpPr>
        <p:spPr>
          <a:xfrm>
            <a:off x="6381825" y="2836350"/>
            <a:ext cx="3000000" cy="1185300"/>
          </a:xfrm>
          <a:prstGeom prst="rect">
            <a:avLst/>
          </a:prstGeom>
          <a:noFill/>
          <a:ln>
            <a:noFill/>
          </a:ln>
        </p:spPr>
        <p:txBody>
          <a:bodyPr anchorCtr="0" anchor="t" bIns="91425" lIns="91425" spcFirstLastPara="1" rIns="91425" wrap="square" tIns="91425">
            <a:spAutoFit/>
          </a:bodyPr>
          <a:lstStyle/>
          <a:p>
            <a:pPr indent="0" lvl="0" marL="0" rtl="0" algn="just">
              <a:lnSpc>
                <a:spcPct val="140000"/>
              </a:lnSpc>
              <a:spcBef>
                <a:spcPts val="1300"/>
              </a:spcBef>
              <a:spcAft>
                <a:spcPts val="1300"/>
              </a:spcAft>
              <a:buNone/>
            </a:pPr>
            <a:r>
              <a:rPr b="1" lang="en-US" sz="1250">
                <a:solidFill>
                  <a:srgbClr val="FFFFFF"/>
                </a:solidFill>
              </a:rPr>
              <a:t>Autores: </a:t>
            </a:r>
            <a:r>
              <a:rPr lang="en-US" sz="1250">
                <a:solidFill>
                  <a:srgbClr val="FFFFFF"/>
                </a:solidFill>
              </a:rPr>
              <a:t>Lorem ipsum doc ametLorem ipsum doc ametLorem ipsum doc ametLorem ipsum doc ametLorem ipsum doc amet</a:t>
            </a:r>
            <a:endParaRPr sz="1250">
              <a:solidFill>
                <a:srgbClr val="FFFFFF"/>
              </a:solidFill>
            </a:endParaRPr>
          </a:p>
        </p:txBody>
      </p:sp>
      <p:sp>
        <p:nvSpPr>
          <p:cNvPr id="86" name="Google Shape;86;p1"/>
          <p:cNvSpPr txBox="1"/>
          <p:nvPr/>
        </p:nvSpPr>
        <p:spPr>
          <a:xfrm>
            <a:off x="647700" y="5219700"/>
            <a:ext cx="2779200" cy="287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US"/>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a:t>
            </a:r>
            <a:endParaRPr/>
          </a:p>
        </p:txBody>
      </p:sp>
      <p:sp>
        <p:nvSpPr>
          <p:cNvPr id="87" name="Google Shape;87;p1"/>
          <p:cNvSpPr/>
          <p:nvPr/>
        </p:nvSpPr>
        <p:spPr>
          <a:xfrm>
            <a:off x="647700" y="4686300"/>
            <a:ext cx="2779200" cy="533400"/>
          </a:xfrm>
          <a:prstGeom prst="flowChartAlternateProcess">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t>INTRODUÇÃO</a:t>
            </a:r>
            <a:endParaRPr b="1" sz="1300"/>
          </a:p>
        </p:txBody>
      </p:sp>
      <p:sp>
        <p:nvSpPr>
          <p:cNvPr id="88" name="Google Shape;88;p1"/>
          <p:cNvSpPr/>
          <p:nvPr/>
        </p:nvSpPr>
        <p:spPr>
          <a:xfrm>
            <a:off x="647700" y="8343900"/>
            <a:ext cx="2779200" cy="533400"/>
          </a:xfrm>
          <a:prstGeom prst="flowChartAlternateProcess">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dk1"/>
                </a:solidFill>
              </a:rPr>
              <a:t>APRESENTAÇÃO DO CASO</a:t>
            </a:r>
            <a:r>
              <a:rPr lang="en-US" sz="1300">
                <a:solidFill>
                  <a:schemeClr val="dk1"/>
                </a:solidFill>
              </a:rPr>
              <a:t> </a:t>
            </a:r>
            <a:endParaRPr sz="1300"/>
          </a:p>
        </p:txBody>
      </p:sp>
      <p:sp>
        <p:nvSpPr>
          <p:cNvPr id="89" name="Google Shape;89;p1"/>
          <p:cNvSpPr txBox="1"/>
          <p:nvPr/>
        </p:nvSpPr>
        <p:spPr>
          <a:xfrm>
            <a:off x="647700" y="8991600"/>
            <a:ext cx="2779200" cy="882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US"/>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a:t>
            </a:r>
            <a:r>
              <a:rPr lang="en-US">
                <a:solidFill>
                  <a:schemeClr val="dk1"/>
                </a:solidFil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lorem ipsum dolor sit amet consectetur adipiscing elit lorem ipsum dolor sit amet consectetur</a:t>
            </a:r>
            <a:endParaRPr/>
          </a:p>
        </p:txBody>
      </p:sp>
      <p:sp>
        <p:nvSpPr>
          <p:cNvPr id="90" name="Google Shape;90;p1"/>
          <p:cNvSpPr/>
          <p:nvPr/>
        </p:nvSpPr>
        <p:spPr>
          <a:xfrm>
            <a:off x="3786000" y="4686300"/>
            <a:ext cx="2779200" cy="533400"/>
          </a:xfrm>
          <a:prstGeom prst="flowChartAlternateProcess">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dk1"/>
                </a:solidFill>
              </a:rPr>
              <a:t>APRESENTAÇÃO DO CASO</a:t>
            </a:r>
            <a:r>
              <a:rPr lang="en-US" sz="1300">
                <a:solidFill>
                  <a:schemeClr val="dk1"/>
                </a:solidFill>
              </a:rPr>
              <a:t> </a:t>
            </a:r>
            <a:endParaRPr sz="1300"/>
          </a:p>
        </p:txBody>
      </p:sp>
      <p:sp>
        <p:nvSpPr>
          <p:cNvPr id="91" name="Google Shape;91;p1"/>
          <p:cNvSpPr txBox="1"/>
          <p:nvPr/>
        </p:nvSpPr>
        <p:spPr>
          <a:xfrm>
            <a:off x="3753900" y="5334000"/>
            <a:ext cx="2779200" cy="1254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US"/>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a:t>
            </a:r>
            <a:r>
              <a:rPr lang="en-US">
                <a:solidFill>
                  <a:schemeClr val="dk1"/>
                </a:solidFil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lorem ipsum dolor sit amet consectetur adipiscing elit lorem ipsum dolor sit amet consectetur </a:t>
            </a:r>
            <a:r>
              <a:rPr lang="en-US">
                <a:solidFill>
                  <a:schemeClr val="dk1"/>
                </a:solidFil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lorem ipsum dolor sit amet consectetur adipiscing elit lorem ipsum dolor sit amet consectetur adipiscing elit lorem ipsum dolor sit amet</a:t>
            </a:r>
            <a:endParaRPr>
              <a:solidFill>
                <a:schemeClr val="dk1"/>
              </a:solidFill>
            </a:endParaRPr>
          </a:p>
        </p:txBody>
      </p:sp>
      <p:sp>
        <p:nvSpPr>
          <p:cNvPr id="92" name="Google Shape;92;p1"/>
          <p:cNvSpPr/>
          <p:nvPr/>
        </p:nvSpPr>
        <p:spPr>
          <a:xfrm>
            <a:off x="6924300" y="4686300"/>
            <a:ext cx="2779200" cy="533400"/>
          </a:xfrm>
          <a:prstGeom prst="flowChartAlternateProcess">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rPr>
              <a:t>DISCUSSÃO</a:t>
            </a:r>
            <a:endParaRPr/>
          </a:p>
        </p:txBody>
      </p:sp>
      <p:sp>
        <p:nvSpPr>
          <p:cNvPr id="93" name="Google Shape;93;p1"/>
          <p:cNvSpPr txBox="1"/>
          <p:nvPr/>
        </p:nvSpPr>
        <p:spPr>
          <a:xfrm>
            <a:off x="6902550" y="5334000"/>
            <a:ext cx="2779200" cy="882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US"/>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a:t>
            </a:r>
            <a:r>
              <a:rPr lang="en-US">
                <a:solidFill>
                  <a:schemeClr val="dk1"/>
                </a:solidFil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lorem ipsum dolor sit amet consectetur adipiscing elit lorem ipsum dolor sit amet consectetur</a:t>
            </a:r>
            <a:endParaRPr/>
          </a:p>
        </p:txBody>
      </p:sp>
      <p:sp>
        <p:nvSpPr>
          <p:cNvPr id="94" name="Google Shape;94;p1"/>
          <p:cNvSpPr/>
          <p:nvPr/>
        </p:nvSpPr>
        <p:spPr>
          <a:xfrm>
            <a:off x="6902550" y="14160000"/>
            <a:ext cx="2779200" cy="533400"/>
          </a:xfrm>
          <a:prstGeom prst="flowChartAlternateProcess">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dk1"/>
                </a:solidFill>
              </a:rPr>
              <a:t>CONCLUSÕES</a:t>
            </a:r>
            <a:r>
              <a:rPr lang="en-US" sz="1300">
                <a:solidFill>
                  <a:schemeClr val="dk1"/>
                </a:solidFill>
              </a:rPr>
              <a:t> </a:t>
            </a:r>
            <a:endParaRPr sz="1600"/>
          </a:p>
        </p:txBody>
      </p:sp>
      <p:sp>
        <p:nvSpPr>
          <p:cNvPr id="95" name="Google Shape;95;p1"/>
          <p:cNvSpPr txBox="1"/>
          <p:nvPr/>
        </p:nvSpPr>
        <p:spPr>
          <a:xfrm>
            <a:off x="6902550" y="14693400"/>
            <a:ext cx="2779200" cy="287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US"/>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