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0287000" cx="18288000"/>
  <p:notesSz cx="6858000" cy="9144000"/>
  <p:embeddedFontLst>
    <p:embeddedFont>
      <p:font typeface="Open Sans"/>
      <p:bold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0" roundtripDataSignature="AMtx7mhFm5xrusC6iKAx4HQAejjEUPeY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351958" y="4274503"/>
            <a:ext cx="9584085" cy="1566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800" u="none" cap="none" strike="noStrike">
                <a:solidFill>
                  <a:srgbClr val="CB2F03"/>
                </a:solidFill>
                <a:latin typeface="Open Sans"/>
                <a:ea typeface="Open Sans"/>
                <a:cs typeface="Open Sans"/>
                <a:sym typeface="Open Sans"/>
              </a:rPr>
              <a:t>Inserir</a:t>
            </a:r>
            <a:r>
              <a:rPr b="1" i="0" lang="en-US" sz="9200" u="none" cap="none" strike="noStrike">
                <a:solidFill>
                  <a:srgbClr val="CB2F03"/>
                </a:solidFill>
                <a:latin typeface="Open Sans"/>
                <a:ea typeface="Open Sans"/>
                <a:cs typeface="Open Sans"/>
                <a:sym typeface="Open Sans"/>
              </a:rPr>
              <a:t> um título</a:t>
            </a:r>
            <a:endParaRPr b="1" i="0" sz="9200" u="none" cap="none" strike="noStrike">
              <a:solidFill>
                <a:srgbClr val="CB2F0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351958" y="5745797"/>
            <a:ext cx="9584085" cy="8870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Inserir um subtítulo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4351958" y="6566217"/>
            <a:ext cx="9584085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Inserir um pouquinho de texto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2"/>
          <p:cNvGrpSpPr/>
          <p:nvPr/>
        </p:nvGrpSpPr>
        <p:grpSpPr>
          <a:xfrm rot="-2700000">
            <a:off x="8857273" y="6357668"/>
            <a:ext cx="1568800" cy="1713461"/>
            <a:chOff x="0" y="-38100"/>
            <a:chExt cx="413182" cy="451282"/>
          </a:xfrm>
        </p:grpSpPr>
        <p:sp>
          <p:nvSpPr>
            <p:cNvPr id="92" name="Google Shape;92;p2"/>
            <p:cNvSpPr/>
            <p:nvPr/>
          </p:nvSpPr>
          <p:spPr>
            <a:xfrm>
              <a:off x="0" y="0"/>
              <a:ext cx="413182" cy="413182"/>
            </a:xfrm>
            <a:custGeom>
              <a:rect b="b" l="l" r="r" t="t"/>
              <a:pathLst>
                <a:path extrusionOk="0" h="413182" w="413182">
                  <a:moveTo>
                    <a:pt x="0" y="0"/>
                  </a:moveTo>
                  <a:lnTo>
                    <a:pt x="413182" y="0"/>
                  </a:lnTo>
                  <a:lnTo>
                    <a:pt x="413182" y="413182"/>
                  </a:lnTo>
                  <a:lnTo>
                    <a:pt x="0" y="413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93" name="Google Shape;93;p2"/>
            <p:cNvSpPr txBox="1"/>
            <p:nvPr/>
          </p:nvSpPr>
          <p:spPr>
            <a:xfrm>
              <a:off x="0" y="-38100"/>
              <a:ext cx="413182" cy="4512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2"/>
          <p:cNvSpPr txBox="1"/>
          <p:nvPr/>
        </p:nvSpPr>
        <p:spPr>
          <a:xfrm>
            <a:off x="2464164" y="402878"/>
            <a:ext cx="9584085" cy="1566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800" u="none" cap="none" strike="noStrike">
                <a:solidFill>
                  <a:srgbClr val="CB2F03"/>
                </a:solidFill>
                <a:latin typeface="Open Sans"/>
                <a:ea typeface="Open Sans"/>
                <a:cs typeface="Open Sans"/>
                <a:sym typeface="Open Sans"/>
              </a:rPr>
              <a:t>Inserir</a:t>
            </a:r>
            <a:r>
              <a:rPr b="1" i="0" lang="en-US" sz="9200" u="none" cap="none" strike="noStrike">
                <a:solidFill>
                  <a:srgbClr val="CB2F03"/>
                </a:solidFill>
                <a:latin typeface="Open Sans"/>
                <a:ea typeface="Open Sans"/>
                <a:cs typeface="Open Sans"/>
                <a:sym typeface="Open Sans"/>
              </a:rPr>
              <a:t> um título</a:t>
            </a:r>
            <a:endParaRPr b="1" i="0" sz="9200" u="none" cap="none" strike="noStrike">
              <a:solidFill>
                <a:srgbClr val="CB2F0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2464164" y="2397935"/>
            <a:ext cx="9584085" cy="8870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Inserir um subtítulo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2464164" y="3561438"/>
            <a:ext cx="6171605" cy="580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399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Inserir um pouquinho de texto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