
<file path=[Content_Types].xml><?xml version="1.0" encoding="utf-8"?>
<Types xmlns="http://schemas.openxmlformats.org/package/2006/content-types">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Lst>
  <p:sldSz cy="18288000" cx="10287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7" roundtripDataSignature="AMtx7mh0M2HTEeF2NFih0wwfJzitKlY7m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2"/>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1" name="Google Shape;71;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3"/>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3"/>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7" name="Google Shape;77;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0" name="Google Shape;30;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6" name="Google Shape;36;p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7" name="Google Shape;37;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3" name="Google Shape;43;p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4" name="Google Shape;44;p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5" name="Google Shape;45;p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6" name="Google Shape;46;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0"/>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57" name="Google Shape;57;p10"/>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58" name="Google Shape;58;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1"/>
          <p:cNvSpPr/>
          <p:nvPr>
            <p:ph idx="2" type="pic"/>
          </p:nvPr>
        </p:nvSpPr>
        <p:spPr>
          <a:xfrm>
            <a:off x="1792288" y="612775"/>
            <a:ext cx="5486400" cy="4114800"/>
          </a:xfrm>
          <a:prstGeom prst="rect">
            <a:avLst/>
          </a:prstGeom>
          <a:noFill/>
          <a:ln>
            <a:noFill/>
          </a:ln>
        </p:spPr>
      </p:sp>
      <p:sp>
        <p:nvSpPr>
          <p:cNvPr id="64" name="Google Shape;64;p1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5" name="Google Shape;65;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sp>
        <p:nvSpPr>
          <p:cNvPr id="84" name="Google Shape;84;p1"/>
          <p:cNvSpPr txBox="1"/>
          <p:nvPr/>
        </p:nvSpPr>
        <p:spPr>
          <a:xfrm>
            <a:off x="926050" y="2974950"/>
            <a:ext cx="5381700" cy="908100"/>
          </a:xfrm>
          <a:prstGeom prst="rect">
            <a:avLst/>
          </a:prstGeom>
          <a:noFill/>
          <a:ln>
            <a:noFill/>
          </a:ln>
        </p:spPr>
        <p:txBody>
          <a:bodyPr anchorCtr="0" anchor="t" bIns="91425" lIns="91425" spcFirstLastPara="1" rIns="91425" wrap="square" tIns="91425">
            <a:spAutoFit/>
          </a:bodyPr>
          <a:lstStyle/>
          <a:p>
            <a:pPr indent="0" lvl="0" marL="0" marR="0" rtl="0" algn="l">
              <a:lnSpc>
                <a:spcPct val="120000"/>
              </a:lnSpc>
              <a:spcBef>
                <a:spcPts val="5000"/>
              </a:spcBef>
              <a:spcAft>
                <a:spcPts val="5000"/>
              </a:spcAft>
              <a:buClr>
                <a:srgbClr val="000000"/>
              </a:buClr>
              <a:buSzPts val="4700"/>
              <a:buFont typeface="Arial"/>
              <a:buNone/>
            </a:pPr>
            <a:r>
              <a:rPr b="1" i="0" lang="en-US" sz="4700" u="none" cap="none" strike="noStrike">
                <a:solidFill>
                  <a:srgbClr val="FFFFFF"/>
                </a:solidFill>
                <a:latin typeface="Arial"/>
                <a:ea typeface="Arial"/>
                <a:cs typeface="Arial"/>
                <a:sym typeface="Arial"/>
              </a:rPr>
              <a:t>Inserir um título</a:t>
            </a:r>
            <a:endParaRPr b="1" i="0" sz="4700" u="none" cap="none" strike="noStrike">
              <a:solidFill>
                <a:srgbClr val="FFFFFF"/>
              </a:solidFill>
              <a:latin typeface="Arial"/>
              <a:ea typeface="Arial"/>
              <a:cs typeface="Arial"/>
              <a:sym typeface="Arial"/>
            </a:endParaRPr>
          </a:p>
        </p:txBody>
      </p:sp>
      <p:sp>
        <p:nvSpPr>
          <p:cNvPr id="85" name="Google Shape;85;p1"/>
          <p:cNvSpPr txBox="1"/>
          <p:nvPr/>
        </p:nvSpPr>
        <p:spPr>
          <a:xfrm>
            <a:off x="6381825" y="2836350"/>
            <a:ext cx="3000000" cy="1185300"/>
          </a:xfrm>
          <a:prstGeom prst="rect">
            <a:avLst/>
          </a:prstGeom>
          <a:noFill/>
          <a:ln>
            <a:noFill/>
          </a:ln>
        </p:spPr>
        <p:txBody>
          <a:bodyPr anchorCtr="0" anchor="t" bIns="91425" lIns="91425" spcFirstLastPara="1" rIns="91425" wrap="square" tIns="91425">
            <a:spAutoFit/>
          </a:bodyPr>
          <a:lstStyle/>
          <a:p>
            <a:pPr indent="0" lvl="0" marL="0" marR="0" rtl="0" algn="just">
              <a:lnSpc>
                <a:spcPct val="140000"/>
              </a:lnSpc>
              <a:spcBef>
                <a:spcPts val="1300"/>
              </a:spcBef>
              <a:spcAft>
                <a:spcPts val="1300"/>
              </a:spcAft>
              <a:buClr>
                <a:srgbClr val="000000"/>
              </a:buClr>
              <a:buSzPts val="1250"/>
              <a:buFont typeface="Arial"/>
              <a:buNone/>
            </a:pPr>
            <a:r>
              <a:rPr b="1" i="0" lang="en-US" sz="1250" u="none" cap="none" strike="noStrike">
                <a:solidFill>
                  <a:srgbClr val="FFFFFF"/>
                </a:solidFill>
                <a:latin typeface="Arial"/>
                <a:ea typeface="Arial"/>
                <a:cs typeface="Arial"/>
                <a:sym typeface="Arial"/>
              </a:rPr>
              <a:t>Autores: </a:t>
            </a:r>
            <a:r>
              <a:rPr b="0" i="0" lang="en-US" sz="1250" u="none" cap="none" strike="noStrike">
                <a:solidFill>
                  <a:srgbClr val="FFFFFF"/>
                </a:solidFill>
                <a:latin typeface="Arial"/>
                <a:ea typeface="Arial"/>
                <a:cs typeface="Arial"/>
                <a:sym typeface="Arial"/>
              </a:rPr>
              <a:t>Lorem ipsum doc ametLorem ipsum doc ametLorem ipsum doc ametLorem ipsum doc ametLorem ipsum doc amet</a:t>
            </a:r>
            <a:endParaRPr b="0" i="0" sz="1250" u="none" cap="none" strike="noStrike">
              <a:solidFill>
                <a:srgbClr val="FFFFFF"/>
              </a:solidFill>
              <a:latin typeface="Arial"/>
              <a:ea typeface="Arial"/>
              <a:cs typeface="Arial"/>
              <a:sym typeface="Arial"/>
            </a:endParaRPr>
          </a:p>
        </p:txBody>
      </p:sp>
      <p:sp>
        <p:nvSpPr>
          <p:cNvPr id="86" name="Google Shape;86;p1"/>
          <p:cNvSpPr txBox="1"/>
          <p:nvPr/>
        </p:nvSpPr>
        <p:spPr>
          <a:xfrm>
            <a:off x="647700" y="5219700"/>
            <a:ext cx="2779200" cy="2878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400"/>
              <a:buFont typeface="Arial"/>
              <a:buNone/>
            </a:pPr>
            <a:r>
              <a:rPr b="0" i="0" lang="en-US" sz="1400" u="none" cap="none" strike="noStrike">
                <a:solidFill>
                  <a:srgbClr val="000000"/>
                </a:solidFill>
                <a:latin typeface="Arial"/>
                <a:ea typeface="Arial"/>
                <a:cs typeface="Arial"/>
                <a:sym typeface="Arial"/>
              </a:rPr>
              <a:t>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a:t>
            </a:r>
            <a:endParaRPr b="0" i="0" sz="1400" u="none" cap="none" strike="noStrike">
              <a:solidFill>
                <a:srgbClr val="000000"/>
              </a:solidFill>
              <a:latin typeface="Arial"/>
              <a:ea typeface="Arial"/>
              <a:cs typeface="Arial"/>
              <a:sym typeface="Arial"/>
            </a:endParaRPr>
          </a:p>
        </p:txBody>
      </p:sp>
      <p:sp>
        <p:nvSpPr>
          <p:cNvPr id="87" name="Google Shape;87;p1"/>
          <p:cNvSpPr/>
          <p:nvPr/>
        </p:nvSpPr>
        <p:spPr>
          <a:xfrm>
            <a:off x="647700" y="4686300"/>
            <a:ext cx="2779200" cy="533400"/>
          </a:xfrm>
          <a:prstGeom prst="flowChartAlternateProcess">
            <a:avLst/>
          </a:prstGeom>
          <a:solidFill>
            <a:srgbClr val="FF9900"/>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Arial"/>
                <a:ea typeface="Arial"/>
                <a:cs typeface="Arial"/>
                <a:sym typeface="Arial"/>
              </a:rPr>
              <a:t>INTRODUÇÃO</a:t>
            </a:r>
            <a:endParaRPr b="1" i="0" sz="1300" u="none" cap="none" strike="noStrike">
              <a:solidFill>
                <a:srgbClr val="000000"/>
              </a:solidFill>
              <a:latin typeface="Arial"/>
              <a:ea typeface="Arial"/>
              <a:cs typeface="Arial"/>
              <a:sym typeface="Arial"/>
            </a:endParaRPr>
          </a:p>
        </p:txBody>
      </p:sp>
      <p:sp>
        <p:nvSpPr>
          <p:cNvPr id="88" name="Google Shape;88;p1"/>
          <p:cNvSpPr/>
          <p:nvPr/>
        </p:nvSpPr>
        <p:spPr>
          <a:xfrm>
            <a:off x="647700" y="8343900"/>
            <a:ext cx="2779200" cy="533400"/>
          </a:xfrm>
          <a:prstGeom prst="flowChartAlternateProcess">
            <a:avLst/>
          </a:prstGeom>
          <a:solidFill>
            <a:srgbClr val="FF9900"/>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lang="en-US" sz="1300">
                <a:solidFill>
                  <a:schemeClr val="dk1"/>
                </a:solidFill>
              </a:rPr>
              <a:t>OBJETIVO</a:t>
            </a:r>
            <a:r>
              <a:rPr lang="en-US" sz="1300">
                <a:solidFill>
                  <a:schemeClr val="dk1"/>
                </a:solidFill>
              </a:rPr>
              <a:t> </a:t>
            </a:r>
            <a:endParaRPr b="0" i="0" sz="1300" u="none" cap="none" strike="noStrike">
              <a:solidFill>
                <a:srgbClr val="000000"/>
              </a:solidFill>
              <a:latin typeface="Arial"/>
              <a:ea typeface="Arial"/>
              <a:cs typeface="Arial"/>
              <a:sym typeface="Arial"/>
            </a:endParaRPr>
          </a:p>
        </p:txBody>
      </p:sp>
      <p:sp>
        <p:nvSpPr>
          <p:cNvPr id="89" name="Google Shape;89;p1"/>
          <p:cNvSpPr txBox="1"/>
          <p:nvPr/>
        </p:nvSpPr>
        <p:spPr>
          <a:xfrm>
            <a:off x="647700" y="8991600"/>
            <a:ext cx="2779200" cy="2878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400"/>
              <a:buFont typeface="Arial"/>
              <a:buNone/>
            </a:pPr>
            <a:r>
              <a:rPr b="0" i="0" lang="en-US" sz="1400" u="none" cap="none" strike="noStrike">
                <a:solidFill>
                  <a:srgbClr val="000000"/>
                </a:solidFill>
                <a:latin typeface="Arial"/>
                <a:ea typeface="Arial"/>
                <a:cs typeface="Arial"/>
                <a:sym typeface="Arial"/>
              </a:rPr>
              <a:t>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a:t>
            </a:r>
            <a:endParaRPr b="0" i="0" sz="1400" u="none" cap="none" strike="noStrike">
              <a:solidFill>
                <a:srgbClr val="000000"/>
              </a:solidFill>
              <a:latin typeface="Arial"/>
              <a:ea typeface="Arial"/>
              <a:cs typeface="Arial"/>
              <a:sym typeface="Arial"/>
            </a:endParaRPr>
          </a:p>
        </p:txBody>
      </p:sp>
      <p:sp>
        <p:nvSpPr>
          <p:cNvPr id="90" name="Google Shape;90;p1"/>
          <p:cNvSpPr/>
          <p:nvPr/>
        </p:nvSpPr>
        <p:spPr>
          <a:xfrm>
            <a:off x="3786000" y="4686300"/>
            <a:ext cx="2779200" cy="533400"/>
          </a:xfrm>
          <a:prstGeom prst="flowChartAlternateProcess">
            <a:avLst/>
          </a:prstGeom>
          <a:solidFill>
            <a:srgbClr val="FF9900"/>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lang="en-US" sz="1300">
                <a:solidFill>
                  <a:schemeClr val="dk1"/>
                </a:solidFill>
              </a:rPr>
              <a:t>RESULTADOS/DISCUSSÃO</a:t>
            </a:r>
            <a:endParaRPr b="0" i="0" sz="1300" u="none" cap="none" strike="noStrike">
              <a:solidFill>
                <a:srgbClr val="000000"/>
              </a:solidFill>
              <a:latin typeface="Arial"/>
              <a:ea typeface="Arial"/>
              <a:cs typeface="Arial"/>
              <a:sym typeface="Arial"/>
            </a:endParaRPr>
          </a:p>
        </p:txBody>
      </p:sp>
      <p:sp>
        <p:nvSpPr>
          <p:cNvPr id="91" name="Google Shape;91;p1"/>
          <p:cNvSpPr txBox="1"/>
          <p:nvPr/>
        </p:nvSpPr>
        <p:spPr>
          <a:xfrm>
            <a:off x="3753900" y="5334000"/>
            <a:ext cx="2779200" cy="12543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400"/>
              <a:buFont typeface="Arial"/>
              <a:buNone/>
            </a:pPr>
            <a:r>
              <a:rPr b="0" i="0" lang="en-US" sz="1400" u="none" cap="none" strike="noStrike">
                <a:solidFill>
                  <a:srgbClr val="000000"/>
                </a:solidFill>
                <a:latin typeface="Arial"/>
                <a:ea typeface="Arial"/>
                <a:cs typeface="Arial"/>
                <a:sym typeface="Arial"/>
              </a:rPr>
              <a:t>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a:t>
            </a:r>
            <a:r>
              <a:rPr b="0" i="0" lang="en-US" sz="1400" u="none" cap="none" strike="noStrike">
                <a:solidFill>
                  <a:schemeClr val="dk1"/>
                </a:solidFill>
                <a:latin typeface="Arial"/>
                <a:ea typeface="Arial"/>
                <a:cs typeface="Arial"/>
                <a:sym typeface="Arial"/>
              </a:rPr>
              <a:t>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lorem ipsum dolor sit amet consectetur adipiscing elit lorem ipsum dolor sit amet consectetur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lorem ipsum dolor sit amet consectetur adipiscing elit lorem ipsum dolor sit amet consectetur adipiscing elit lorem ipsum dolor sit amet</a:t>
            </a:r>
            <a:endParaRPr b="0" i="0" sz="1400" u="none" cap="none" strike="noStrike">
              <a:solidFill>
                <a:schemeClr val="dk1"/>
              </a:solidFill>
              <a:latin typeface="Arial"/>
              <a:ea typeface="Arial"/>
              <a:cs typeface="Arial"/>
              <a:sym typeface="Arial"/>
            </a:endParaRPr>
          </a:p>
        </p:txBody>
      </p:sp>
      <p:sp>
        <p:nvSpPr>
          <p:cNvPr id="92" name="Google Shape;92;p1"/>
          <p:cNvSpPr/>
          <p:nvPr/>
        </p:nvSpPr>
        <p:spPr>
          <a:xfrm>
            <a:off x="6924300" y="4686300"/>
            <a:ext cx="2779200" cy="533400"/>
          </a:xfrm>
          <a:prstGeom prst="flowChartAlternateProcess">
            <a:avLst/>
          </a:prstGeom>
          <a:solidFill>
            <a:srgbClr val="FF9900"/>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300"/>
              <a:buFont typeface="Arial"/>
              <a:buNone/>
            </a:pPr>
            <a:r>
              <a:rPr b="1" lang="en-US" sz="1300">
                <a:solidFill>
                  <a:schemeClr val="dk1"/>
                </a:solidFill>
              </a:rPr>
              <a:t>RESULTADOS/DISCUSSÃO</a:t>
            </a:r>
            <a:endParaRPr b="0" i="0" sz="1300" u="none" cap="none" strike="noStrike">
              <a:solidFill>
                <a:srgbClr val="000000"/>
              </a:solidFill>
              <a:latin typeface="Arial"/>
              <a:ea typeface="Arial"/>
              <a:cs typeface="Arial"/>
              <a:sym typeface="Arial"/>
            </a:endParaRPr>
          </a:p>
        </p:txBody>
      </p:sp>
      <p:sp>
        <p:nvSpPr>
          <p:cNvPr id="93" name="Google Shape;93;p1"/>
          <p:cNvSpPr txBox="1"/>
          <p:nvPr/>
        </p:nvSpPr>
        <p:spPr>
          <a:xfrm>
            <a:off x="6902550" y="5334000"/>
            <a:ext cx="2779200" cy="4117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400"/>
              <a:buFont typeface="Arial"/>
              <a:buNone/>
            </a:pPr>
            <a:r>
              <a:rPr b="0" i="0" lang="en-US" sz="1400" u="none" cap="none" strike="noStrike">
                <a:solidFill>
                  <a:srgbClr val="000000"/>
                </a:solidFill>
                <a:latin typeface="Arial"/>
                <a:ea typeface="Arial"/>
                <a:cs typeface="Arial"/>
                <a:sym typeface="Arial"/>
              </a:rPr>
              <a:t>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a:t>
            </a:r>
            <a:r>
              <a:rPr b="0" i="0" lang="en-US" sz="1400" u="none" cap="none" strike="noStrike">
                <a:solidFill>
                  <a:schemeClr val="dk1"/>
                </a:solidFill>
                <a:latin typeface="Arial"/>
                <a:ea typeface="Arial"/>
                <a:cs typeface="Arial"/>
                <a:sym typeface="Arial"/>
              </a:rPr>
              <a:t>lorem ipsum dolor sit amet consectetur adipiscing elit lorem ipsum dolor sit amet consectetur adipiscing elit lorem ipsum dolor sit amet consectetur adipiscing elit </a:t>
            </a:r>
            <a:endParaRPr b="0" i="0" sz="1400" u="none" cap="none" strike="noStrike">
              <a:solidFill>
                <a:srgbClr val="000000"/>
              </a:solidFill>
              <a:latin typeface="Arial"/>
              <a:ea typeface="Arial"/>
              <a:cs typeface="Arial"/>
              <a:sym typeface="Arial"/>
            </a:endParaRPr>
          </a:p>
        </p:txBody>
      </p:sp>
      <p:sp>
        <p:nvSpPr>
          <p:cNvPr id="94" name="Google Shape;94;p1"/>
          <p:cNvSpPr/>
          <p:nvPr/>
        </p:nvSpPr>
        <p:spPr>
          <a:xfrm>
            <a:off x="6860100" y="9565800"/>
            <a:ext cx="2779200" cy="533400"/>
          </a:xfrm>
          <a:prstGeom prst="flowChartAlternateProcess">
            <a:avLst/>
          </a:prstGeom>
          <a:solidFill>
            <a:srgbClr val="FF9900"/>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i="0" lang="en-US" sz="1300" u="none" cap="none" strike="noStrike">
                <a:solidFill>
                  <a:schemeClr val="dk1"/>
                </a:solidFill>
                <a:latin typeface="Arial"/>
                <a:ea typeface="Arial"/>
                <a:cs typeface="Arial"/>
                <a:sym typeface="Arial"/>
              </a:rPr>
              <a:t>CONCLUSÕES</a:t>
            </a:r>
            <a:r>
              <a:rPr b="0" i="0" lang="en-US" sz="1300" u="none" cap="none" strike="noStrike">
                <a:solidFill>
                  <a:schemeClr val="dk1"/>
                </a:solidFill>
                <a:latin typeface="Arial"/>
                <a:ea typeface="Arial"/>
                <a:cs typeface="Arial"/>
                <a:sym typeface="Arial"/>
              </a:rPr>
              <a:t> </a:t>
            </a:r>
            <a:endParaRPr b="0" i="0" sz="1600" u="none" cap="none" strike="noStrike">
              <a:solidFill>
                <a:srgbClr val="000000"/>
              </a:solidFill>
              <a:latin typeface="Arial"/>
              <a:ea typeface="Arial"/>
              <a:cs typeface="Arial"/>
              <a:sym typeface="Arial"/>
            </a:endParaRPr>
          </a:p>
        </p:txBody>
      </p:sp>
      <p:sp>
        <p:nvSpPr>
          <p:cNvPr id="95" name="Google Shape;95;p1"/>
          <p:cNvSpPr txBox="1"/>
          <p:nvPr/>
        </p:nvSpPr>
        <p:spPr>
          <a:xfrm>
            <a:off x="6860100" y="10099200"/>
            <a:ext cx="2779200" cy="28782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400"/>
              <a:buFont typeface="Arial"/>
              <a:buNone/>
            </a:pPr>
            <a:r>
              <a:rPr b="0" i="0" lang="en-US" sz="1400" u="none" cap="none" strike="noStrike">
                <a:solidFill>
                  <a:srgbClr val="000000"/>
                </a:solidFill>
                <a:latin typeface="Arial"/>
                <a:ea typeface="Arial"/>
                <a:cs typeface="Arial"/>
                <a:sym typeface="Arial"/>
              </a:rPr>
              <a:t>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a:t>
            </a:r>
            <a:endParaRPr b="0" i="0" sz="1400" u="none" cap="none" strike="noStrike">
              <a:solidFill>
                <a:srgbClr val="000000"/>
              </a:solidFill>
              <a:latin typeface="Arial"/>
              <a:ea typeface="Arial"/>
              <a:cs typeface="Arial"/>
              <a:sym typeface="Arial"/>
            </a:endParaRPr>
          </a:p>
        </p:txBody>
      </p:sp>
      <p:sp>
        <p:nvSpPr>
          <p:cNvPr id="96" name="Google Shape;96;p1"/>
          <p:cNvSpPr/>
          <p:nvPr/>
        </p:nvSpPr>
        <p:spPr>
          <a:xfrm>
            <a:off x="647700" y="11954700"/>
            <a:ext cx="2779200" cy="533400"/>
          </a:xfrm>
          <a:prstGeom prst="flowChartAlternateProcess">
            <a:avLst/>
          </a:prstGeom>
          <a:solidFill>
            <a:srgbClr val="FF9900"/>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lang="en-US" sz="1300">
                <a:solidFill>
                  <a:schemeClr val="dk1"/>
                </a:solidFill>
              </a:rPr>
              <a:t>METODOLOGIA</a:t>
            </a:r>
            <a:r>
              <a:rPr lang="en-US" sz="1300">
                <a:solidFill>
                  <a:schemeClr val="dk1"/>
                </a:solidFill>
              </a:rPr>
              <a:t> </a:t>
            </a:r>
            <a:endParaRPr b="0" i="0" sz="1300" u="none" cap="none" strike="noStrike">
              <a:solidFill>
                <a:srgbClr val="000000"/>
              </a:solidFill>
              <a:latin typeface="Arial"/>
              <a:ea typeface="Arial"/>
              <a:cs typeface="Arial"/>
              <a:sym typeface="Arial"/>
            </a:endParaRPr>
          </a:p>
        </p:txBody>
      </p:sp>
      <p:sp>
        <p:nvSpPr>
          <p:cNvPr id="97" name="Google Shape;97;p1"/>
          <p:cNvSpPr txBox="1"/>
          <p:nvPr/>
        </p:nvSpPr>
        <p:spPr>
          <a:xfrm>
            <a:off x="647700" y="12573000"/>
            <a:ext cx="2779200" cy="53565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1400"/>
              <a:buFont typeface="Arial"/>
              <a:buNone/>
            </a:pPr>
            <a:r>
              <a:rPr b="0" i="0" lang="en-US" sz="1400" u="none" cap="none" strike="noStrike">
                <a:solidFill>
                  <a:srgbClr val="000000"/>
                </a:solidFill>
                <a:latin typeface="Arial"/>
                <a:ea typeface="Arial"/>
                <a:cs typeface="Arial"/>
                <a:sym typeface="Arial"/>
              </a:rPr>
              <a:t>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a:t>
            </a:r>
            <a:r>
              <a:rPr lang="en-US">
                <a:solidFill>
                  <a:schemeClr val="dk1"/>
                </a:solidFill>
              </a:rPr>
              <a:t>lorem ipsum dolor sit amet consectetur adipiscing elit lorem ipsum dolor sit amet consectetur adipiscing elit lorem ipsum dolor sit amet consectetur adipiscing elit lorem ipsum dolor sit amet consectetur adipiscing elit lorem ipsum dolor sit amet consectetur adipiscing elit lorem ipsum dolor sit amet consectetur </a:t>
            </a:r>
            <a:endParaRPr b="0" i="0" sz="1400" u="none" cap="none" strike="noStrike">
              <a:solidFill>
                <a:srgbClr val="000000"/>
              </a:solidFill>
              <a:latin typeface="Arial"/>
              <a:ea typeface="Arial"/>
              <a:cs typeface="Arial"/>
              <a:sym typeface="Arial"/>
            </a:endParaRPr>
          </a:p>
        </p:txBody>
      </p:sp>
      <p:sp>
        <p:nvSpPr>
          <p:cNvPr id="98" name="Google Shape;98;p1"/>
          <p:cNvSpPr txBox="1"/>
          <p:nvPr/>
        </p:nvSpPr>
        <p:spPr>
          <a:xfrm>
            <a:off x="6929250" y="13339350"/>
            <a:ext cx="2640900" cy="895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en-US"/>
              <a:t>Referências:</a:t>
            </a:r>
            <a:r>
              <a:rPr lang="en-US"/>
              <a:t> lorem ipsum dolor sit amet consectetur adipiscing elit</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