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42804000" cx="30276000"/>
  <p:notesSz cx="6858000" cy="9144000"/>
  <p:embeddedFontLst>
    <p:embeddedFont>
      <p:font typeface="Work Sans Medium"/>
      <p:regular r:id="rId7"/>
      <p:bold r:id="rId8"/>
      <p:italic r:id="rId9"/>
      <p:boldItalic r:id="rId10"/>
    </p:embeddedFont>
    <p:embeddedFont>
      <p:font typeface="Work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482">
          <p15:clr>
            <a:srgbClr val="A4A3A4"/>
          </p15:clr>
        </p15:guide>
        <p15:guide id="2" pos="9536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5" roundtripDataSignature="AMtx7mhYOpyP4Zzd04fTNPimXJI6lu+J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482" orient="horz"/>
        <p:guide pos="953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WorkSans-regular.fntdata"/><Relationship Id="rId10" Type="http://schemas.openxmlformats.org/officeDocument/2006/relationships/font" Target="fonts/WorkSansMedium-boldItalic.fntdata"/><Relationship Id="rId13" Type="http://schemas.openxmlformats.org/officeDocument/2006/relationships/font" Target="fonts/WorkSans-italic.fntdata"/><Relationship Id="rId12" Type="http://schemas.openxmlformats.org/officeDocument/2006/relationships/font" Target="fonts/Work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WorkSansMedium-italic.fntdata"/><Relationship Id="rId15" Type="http://customschemas.google.com/relationships/presentationmetadata" Target="metadata"/><Relationship Id="rId14" Type="http://schemas.openxmlformats.org/officeDocument/2006/relationships/font" Target="fonts/Work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WorkSansMedium-regular.fntdata"/><Relationship Id="rId8" Type="http://schemas.openxmlformats.org/officeDocument/2006/relationships/font" Target="fonts/Work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6627" y="685800"/>
            <a:ext cx="2425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e2735c3089_0_0:notes"/>
          <p:cNvSpPr/>
          <p:nvPr>
            <p:ph idx="2" type="sldImg"/>
          </p:nvPr>
        </p:nvSpPr>
        <p:spPr>
          <a:xfrm>
            <a:off x="2216627" y="685800"/>
            <a:ext cx="2425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g1e2735c308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ctrTitle"/>
          </p:nvPr>
        </p:nvSpPr>
        <p:spPr>
          <a:xfrm>
            <a:off x="1032074" y="6196323"/>
            <a:ext cx="28212000" cy="1708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5425" lIns="455425" spcFirstLastPara="1" rIns="455425" wrap="square" tIns="455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00"/>
              <a:buNone/>
              <a:defRPr sz="25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00"/>
              <a:buNone/>
              <a:defRPr sz="25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00"/>
              <a:buNone/>
              <a:defRPr sz="25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00"/>
              <a:buNone/>
              <a:defRPr sz="25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00"/>
              <a:buNone/>
              <a:defRPr sz="25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00"/>
              <a:buNone/>
              <a:defRPr sz="25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00"/>
              <a:buNone/>
              <a:defRPr sz="25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00"/>
              <a:buNone/>
              <a:defRPr sz="25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00"/>
              <a:buNone/>
              <a:defRPr sz="25900"/>
            </a:lvl9pPr>
          </a:lstStyle>
          <a:p/>
        </p:txBody>
      </p:sp>
      <p:sp>
        <p:nvSpPr>
          <p:cNvPr id="11" name="Google Shape;11;p3"/>
          <p:cNvSpPr txBox="1"/>
          <p:nvPr>
            <p:ph idx="1" type="subTitle"/>
          </p:nvPr>
        </p:nvSpPr>
        <p:spPr>
          <a:xfrm>
            <a:off x="1032046" y="23585474"/>
            <a:ext cx="28212000" cy="65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5425" lIns="455425" spcFirstLastPara="1" rIns="455425" wrap="square" tIns="455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9pPr>
          </a:lstStyle>
          <a:p/>
        </p:txBody>
      </p:sp>
      <p:sp>
        <p:nvSpPr>
          <p:cNvPr id="12" name="Google Shape;12;p3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5425" lIns="455425" spcFirstLastPara="1" rIns="455425" wrap="square" tIns="455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title"/>
          </p:nvPr>
        </p:nvSpPr>
        <p:spPr>
          <a:xfrm>
            <a:off x="1032046" y="17899287"/>
            <a:ext cx="28212000" cy="700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5425" lIns="455425" spcFirstLastPara="1" rIns="455425" wrap="square" tIns="455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9pPr>
          </a:lstStyle>
          <a:p/>
        </p:txBody>
      </p:sp>
      <p:sp>
        <p:nvSpPr>
          <p:cNvPr id="15" name="Google Shape;15;p4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5425" lIns="455425" spcFirstLastPara="1" rIns="455425" wrap="square" tIns="455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type="title"/>
          </p:nvPr>
        </p:nvSpPr>
        <p:spPr>
          <a:xfrm>
            <a:off x="1032046" y="3703480"/>
            <a:ext cx="28212000" cy="47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5425" lIns="455425" spcFirstLastPara="1" rIns="455425" wrap="square" tIns="455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" type="body"/>
          </p:nvPr>
        </p:nvSpPr>
        <p:spPr>
          <a:xfrm>
            <a:off x="1032046" y="9590851"/>
            <a:ext cx="28212000" cy="284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5425" lIns="455425" spcFirstLastPara="1" rIns="455425" wrap="square" tIns="455425">
            <a:normAutofit/>
          </a:bodyPr>
          <a:lstStyle>
            <a:lvl1pPr indent="-8001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indent="-6731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indent="-6731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indent="-6731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indent="-6731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indent="-6731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indent="-6731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indent="-6731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indent="-6731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5425" lIns="455425" spcFirstLastPara="1" rIns="455425" wrap="square" tIns="455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1032046" y="3703480"/>
            <a:ext cx="28212000" cy="47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5425" lIns="455425" spcFirstLastPara="1" rIns="455425" wrap="square" tIns="455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1032046" y="9590851"/>
            <a:ext cx="13243800" cy="284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5425" lIns="455425" spcFirstLastPara="1" rIns="455425" wrap="square" tIns="455425">
            <a:normAutofit/>
          </a:bodyPr>
          <a:lstStyle>
            <a:lvl1pPr indent="-6731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●"/>
              <a:defRPr sz="7000"/>
            </a:lvl1pPr>
            <a:lvl2pPr indent="-6096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indent="-6096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indent="-6096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indent="-6096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indent="-6096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indent="-6096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indent="-6096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indent="-6096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23" name="Google Shape;23;p6"/>
          <p:cNvSpPr txBox="1"/>
          <p:nvPr>
            <p:ph idx="2" type="body"/>
          </p:nvPr>
        </p:nvSpPr>
        <p:spPr>
          <a:xfrm>
            <a:off x="16000191" y="9590851"/>
            <a:ext cx="13243800" cy="284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5425" lIns="455425" spcFirstLastPara="1" rIns="455425" wrap="square" tIns="455425">
            <a:normAutofit/>
          </a:bodyPr>
          <a:lstStyle>
            <a:lvl1pPr indent="-6731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●"/>
              <a:defRPr sz="7000"/>
            </a:lvl1pPr>
            <a:lvl2pPr indent="-6096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indent="-6096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indent="-6096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indent="-6096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indent="-6096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indent="-6096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indent="-6096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indent="-6096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5425" lIns="455425" spcFirstLastPara="1" rIns="455425" wrap="square" tIns="455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1032046" y="3703480"/>
            <a:ext cx="28212000" cy="47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5425" lIns="455425" spcFirstLastPara="1" rIns="455425" wrap="square" tIns="455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5425" lIns="455425" spcFirstLastPara="1" rIns="455425" wrap="square" tIns="455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1032046" y="4623681"/>
            <a:ext cx="9297300" cy="6288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5425" lIns="455425" spcFirstLastPara="1" rIns="455425" wrap="square" tIns="455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1032046" y="11564195"/>
            <a:ext cx="9297300" cy="264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5425" lIns="455425" spcFirstLastPara="1" rIns="455425" wrap="square" tIns="455425">
            <a:normAutofit/>
          </a:bodyPr>
          <a:lstStyle>
            <a:lvl1pPr indent="-609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1pPr>
            <a:lvl2pPr indent="-6096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indent="-6096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indent="-6096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indent="-6096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indent="-6096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indent="-6096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indent="-6096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indent="-6096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5425" lIns="455425" spcFirstLastPara="1" rIns="455425" wrap="square" tIns="455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1623229" y="3746130"/>
            <a:ext cx="21084000" cy="340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5425" lIns="455425" spcFirstLastPara="1" rIns="455425" wrap="square" tIns="455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900"/>
              <a:buNone/>
              <a:defRPr sz="23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900"/>
              <a:buNone/>
              <a:defRPr sz="23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900"/>
              <a:buNone/>
              <a:defRPr sz="23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900"/>
              <a:buNone/>
              <a:defRPr sz="23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900"/>
              <a:buNone/>
              <a:defRPr sz="23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900"/>
              <a:buNone/>
              <a:defRPr sz="23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900"/>
              <a:buNone/>
              <a:defRPr sz="23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900"/>
              <a:buNone/>
              <a:defRPr sz="23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900"/>
              <a:buNone/>
              <a:defRPr sz="23900"/>
            </a:lvl9pPr>
          </a:lstStyle>
          <a:p/>
        </p:txBody>
      </p:sp>
      <p:sp>
        <p:nvSpPr>
          <p:cNvPr id="34" name="Google Shape;34;p9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5425" lIns="455425" spcFirstLastPara="1" rIns="455425" wrap="square" tIns="455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/>
          <p:nvPr/>
        </p:nvSpPr>
        <p:spPr>
          <a:xfrm>
            <a:off x="15138000" y="-1040"/>
            <a:ext cx="15138000" cy="4280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5425" lIns="455425" spcFirstLastPara="1" rIns="455425" wrap="square" tIns="455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0"/>
          <p:cNvSpPr txBox="1"/>
          <p:nvPr>
            <p:ph type="title"/>
          </p:nvPr>
        </p:nvSpPr>
        <p:spPr>
          <a:xfrm>
            <a:off x="879077" y="10262433"/>
            <a:ext cx="13393800" cy="1233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5425" lIns="455425" spcFirstLastPara="1" rIns="455425" wrap="square" tIns="455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0"/>
              <a:buNone/>
              <a:defRPr sz="20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0"/>
              <a:buNone/>
              <a:defRPr sz="20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0"/>
              <a:buNone/>
              <a:defRPr sz="20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0"/>
              <a:buNone/>
              <a:defRPr sz="20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0"/>
              <a:buNone/>
              <a:defRPr sz="20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0"/>
              <a:buNone/>
              <a:defRPr sz="20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0"/>
              <a:buNone/>
              <a:defRPr sz="20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0"/>
              <a:buNone/>
              <a:defRPr sz="20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0"/>
              <a:buNone/>
              <a:defRPr sz="20900"/>
            </a:lvl9pPr>
          </a:lstStyle>
          <a:p/>
        </p:txBody>
      </p:sp>
      <p:sp>
        <p:nvSpPr>
          <p:cNvPr id="38" name="Google Shape;38;p10"/>
          <p:cNvSpPr txBox="1"/>
          <p:nvPr>
            <p:ph idx="1" type="subTitle"/>
          </p:nvPr>
        </p:nvSpPr>
        <p:spPr>
          <a:xfrm>
            <a:off x="879077" y="23327077"/>
            <a:ext cx="13393800" cy="102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5425" lIns="455425" spcFirstLastPara="1" rIns="455425" wrap="square" tIns="455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16354801" y="6025723"/>
            <a:ext cx="12704400" cy="3075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5425" lIns="455425" spcFirstLastPara="1" rIns="455425" wrap="square" tIns="455425">
            <a:normAutofit/>
          </a:bodyPr>
          <a:lstStyle>
            <a:lvl1pPr indent="-8001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indent="-6731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indent="-6731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indent="-6731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indent="-6731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indent="-6731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indent="-6731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indent="-6731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indent="-6731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5425" lIns="455425" spcFirstLastPara="1" rIns="455425" wrap="square" tIns="455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1032046" y="35206675"/>
            <a:ext cx="19862100" cy="50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5425" lIns="455425" spcFirstLastPara="1" rIns="455425" wrap="square" tIns="455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/>
            </a:lvl1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5425" lIns="455425" spcFirstLastPara="1" rIns="455425" wrap="square" tIns="455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hasCustomPrompt="1" type="title"/>
          </p:nvPr>
        </p:nvSpPr>
        <p:spPr>
          <a:xfrm>
            <a:off x="1032046" y="9205128"/>
            <a:ext cx="28212000" cy="1634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5425" lIns="455425" spcFirstLastPara="1" rIns="455425" wrap="square" tIns="455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800"/>
              <a:buNone/>
              <a:defRPr sz="59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800"/>
              <a:buNone/>
              <a:defRPr sz="59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800"/>
              <a:buNone/>
              <a:defRPr sz="59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800"/>
              <a:buNone/>
              <a:defRPr sz="59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800"/>
              <a:buNone/>
              <a:defRPr sz="59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800"/>
              <a:buNone/>
              <a:defRPr sz="59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800"/>
              <a:buNone/>
              <a:defRPr sz="59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800"/>
              <a:buNone/>
              <a:defRPr sz="59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800"/>
              <a:buNone/>
              <a:defRPr sz="59800"/>
            </a:lvl9pPr>
          </a:lstStyle>
          <a:p>
            <a:r>
              <a:t>xx%</a:t>
            </a:r>
          </a:p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1032046" y="26232690"/>
            <a:ext cx="28212000" cy="108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5425" lIns="455425" spcFirstLastPara="1" rIns="455425" wrap="square" tIns="455425">
            <a:normAutofit/>
          </a:bodyPr>
          <a:lstStyle>
            <a:lvl1pPr indent="-8001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0"/>
              <a:buChar char="●"/>
              <a:defRPr/>
            </a:lvl1pPr>
            <a:lvl2pPr indent="-6731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2pPr>
            <a:lvl3pPr indent="-6731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3pPr>
            <a:lvl4pPr indent="-6731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4pPr>
            <a:lvl5pPr indent="-6731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5pPr>
            <a:lvl6pPr indent="-6731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6pPr>
            <a:lvl7pPr indent="-6731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7pPr>
            <a:lvl8pPr indent="-6731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○"/>
              <a:defRPr/>
            </a:lvl8pPr>
            <a:lvl9pPr indent="-6731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0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5425" lIns="455425" spcFirstLastPara="1" rIns="455425" wrap="square" tIns="455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5425" lIns="455425" spcFirstLastPara="1" rIns="455425" wrap="square" tIns="455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1032046" y="3703480"/>
            <a:ext cx="28212000" cy="47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5425" lIns="455425" spcFirstLastPara="1" rIns="455425" wrap="square" tIns="455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00"/>
              <a:buFont typeface="Arial"/>
              <a:buNone/>
              <a:defRPr b="0" i="0" sz="13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00"/>
              <a:buFont typeface="Arial"/>
              <a:buNone/>
              <a:defRPr b="0" i="0" sz="13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00"/>
              <a:buFont typeface="Arial"/>
              <a:buNone/>
              <a:defRPr b="0" i="0" sz="13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00"/>
              <a:buFont typeface="Arial"/>
              <a:buNone/>
              <a:defRPr b="0" i="0" sz="13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00"/>
              <a:buFont typeface="Arial"/>
              <a:buNone/>
              <a:defRPr b="0" i="0" sz="13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00"/>
              <a:buFont typeface="Arial"/>
              <a:buNone/>
              <a:defRPr b="0" i="0" sz="13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00"/>
              <a:buFont typeface="Arial"/>
              <a:buNone/>
              <a:defRPr b="0" i="0" sz="13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00"/>
              <a:buFont typeface="Arial"/>
              <a:buNone/>
              <a:defRPr b="0" i="0" sz="13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00"/>
              <a:buFont typeface="Arial"/>
              <a:buNone/>
              <a:defRPr b="0" i="0" sz="13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1032046" y="9590851"/>
            <a:ext cx="28212000" cy="284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5425" lIns="455425" spcFirstLastPara="1" rIns="455425" wrap="square" tIns="455425">
            <a:normAutofit/>
          </a:bodyPr>
          <a:lstStyle>
            <a:lvl1pPr indent="-800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Font typeface="Arial"/>
              <a:buChar char="●"/>
              <a:defRPr b="0" i="0" sz="9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6731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Arial"/>
              <a:buChar char="○"/>
              <a:defRPr b="0" i="0" sz="7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6731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Arial"/>
              <a:buChar char="■"/>
              <a:defRPr b="0" i="0" sz="7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6731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Arial"/>
              <a:buChar char="●"/>
              <a:defRPr b="0" i="0" sz="7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6731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Arial"/>
              <a:buChar char="○"/>
              <a:defRPr b="0" i="0" sz="7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6731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Arial"/>
              <a:buChar char="■"/>
              <a:defRPr b="0" i="0" sz="7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6731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Arial"/>
              <a:buChar char="●"/>
              <a:defRPr b="0" i="0" sz="7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6731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Arial"/>
              <a:buChar char="○"/>
              <a:defRPr b="0" i="0" sz="7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6731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Arial"/>
              <a:buChar char="■"/>
              <a:defRPr b="0" i="0" sz="7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28052508" y="38807103"/>
            <a:ext cx="1816800" cy="32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5425" lIns="455425" spcFirstLastPara="1" rIns="455425" wrap="square" tIns="455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E2B2B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1e2735c3089_0_0"/>
          <p:cNvSpPr/>
          <p:nvPr/>
        </p:nvSpPr>
        <p:spPr>
          <a:xfrm>
            <a:off x="14880900" y="9015900"/>
            <a:ext cx="14485200" cy="205686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pt-BR" sz="4800" u="none" cap="none" strike="noStrik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RESULTADOS</a:t>
            </a:r>
            <a:endParaRPr b="1" i="0" sz="48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pt-BR" sz="3600" u="none" cap="none" strike="noStrik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                           Texto Arial 36 Justificado</a:t>
            </a:r>
            <a:endParaRPr i="0" sz="36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pt-BR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</a:t>
            </a:r>
            <a:r>
              <a:rPr i="0" lang="pt-BR" sz="3000" u="none" cap="none" strike="noStrik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Legendas (Arial 30)</a:t>
            </a:r>
            <a:endParaRPr i="0" sz="36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55" name="Google Shape;55;g1e2735c3089_0_0"/>
          <p:cNvSpPr/>
          <p:nvPr/>
        </p:nvSpPr>
        <p:spPr>
          <a:xfrm>
            <a:off x="885600" y="24782650"/>
            <a:ext cx="13995300" cy="13505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pt-BR" sz="4800" u="none" cap="none" strike="noStrik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MATERIAL E MÉTODOS</a:t>
            </a:r>
            <a:endParaRPr b="1" i="0" sz="48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pt-BR" sz="3600" u="none" cap="none" strike="noStrik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Texto Arial 36 Justificado</a:t>
            </a:r>
            <a:endParaRPr i="0" sz="36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36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36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36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i="0" sz="36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i="0" sz="36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                                  </a:t>
            </a:r>
            <a:r>
              <a:rPr i="0" lang="pt-BR" sz="3000" u="none" cap="none" strike="noStrik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Legendas (Arial 30)</a:t>
            </a:r>
            <a:endParaRPr i="0" sz="14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56" name="Google Shape;56;g1e2735c3089_0_0"/>
          <p:cNvSpPr/>
          <p:nvPr/>
        </p:nvSpPr>
        <p:spPr>
          <a:xfrm>
            <a:off x="885600" y="5393150"/>
            <a:ext cx="28412100" cy="36330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pt-BR" sz="6000" u="none" cap="none" strike="noStrik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TÍTULO (</a:t>
            </a:r>
            <a:r>
              <a:rPr b="1" lang="pt-BR" sz="6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Work sans </a:t>
            </a:r>
            <a:r>
              <a:rPr b="1" i="0" lang="pt-BR" sz="6000" u="none" cap="none" strike="noStrik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60)</a:t>
            </a:r>
            <a:endParaRPr b="1" i="0" sz="60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i="0" sz="28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i="0" lang="pt-BR" sz="3600" u="none" cap="none" strike="noStrik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AUTORES (Arial 36)</a:t>
            </a:r>
            <a:endParaRPr i="0" sz="36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i="0" sz="28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i="0" lang="pt-BR" sz="2800" u="none" cap="none" strike="noStrik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Afiliação (Arial 28)</a:t>
            </a:r>
            <a:endParaRPr i="0" sz="28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57" name="Google Shape;57;g1e2735c3089_0_0"/>
          <p:cNvSpPr/>
          <p:nvPr/>
        </p:nvSpPr>
        <p:spPr>
          <a:xfrm>
            <a:off x="885600" y="9015900"/>
            <a:ext cx="13995300" cy="77910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pt-BR" sz="4800" u="none" cap="none" strike="noStrik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INTRODUÇÃO</a:t>
            </a:r>
            <a:endParaRPr b="1" i="0" sz="48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i="0" lang="pt-BR" sz="3600" u="none" cap="none" strike="noStrike">
                <a:solidFill>
                  <a:schemeClr val="dk1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   </a:t>
            </a:r>
            <a:r>
              <a:rPr lang="pt-BR" sz="3600">
                <a:solidFill>
                  <a:schemeClr val="dk1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T</a:t>
            </a:r>
            <a:r>
              <a:rPr i="0" lang="pt-BR" sz="3600" u="none" cap="none" strike="noStrike">
                <a:solidFill>
                  <a:schemeClr val="dk1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exto </a:t>
            </a:r>
            <a:r>
              <a:rPr lang="pt-BR" sz="3600">
                <a:solidFill>
                  <a:schemeClr val="dk1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Work sans </a:t>
            </a:r>
            <a:r>
              <a:rPr i="0" lang="pt-BR" sz="3600" u="none" cap="none" strike="noStrike">
                <a:solidFill>
                  <a:schemeClr val="dk1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36 Justificado</a:t>
            </a:r>
            <a:endParaRPr i="0" sz="3600" u="none" cap="none" strike="noStrike">
              <a:solidFill>
                <a:schemeClr val="dk1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58" name="Google Shape;58;g1e2735c3089_0_0"/>
          <p:cNvSpPr/>
          <p:nvPr/>
        </p:nvSpPr>
        <p:spPr>
          <a:xfrm>
            <a:off x="885600" y="16174150"/>
            <a:ext cx="13995300" cy="86085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pt-BR" sz="4800" u="none" cap="none" strike="noStrik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OBJETIVO</a:t>
            </a:r>
            <a:endParaRPr b="1" i="0" sz="48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i="0" lang="pt-BR" sz="3600" u="none" cap="none" strike="noStrik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                          Texto Arial 36 Justificado</a:t>
            </a:r>
            <a:endParaRPr i="0" sz="36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i="0" sz="36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g1e2735c3089_0_0"/>
          <p:cNvSpPr/>
          <p:nvPr/>
        </p:nvSpPr>
        <p:spPr>
          <a:xfrm>
            <a:off x="14880900" y="29584500"/>
            <a:ext cx="14485200" cy="51123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pt-BR" sz="4800" u="none" cap="none" strike="noStrik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CONCLUSÃO</a:t>
            </a:r>
            <a:endParaRPr b="1" i="0" sz="48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pt-BR" sz="3600" u="none" cap="none" strike="noStrik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   Texto Arial 36 Justificado</a:t>
            </a:r>
            <a:endParaRPr i="0" sz="36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36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g1e2735c3089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0067" y="536213"/>
            <a:ext cx="16987172" cy="363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g1e2735c3089_0_0"/>
          <p:cNvPicPr preferRelativeResize="0"/>
          <p:nvPr/>
        </p:nvPicPr>
        <p:blipFill rotWithShape="1">
          <a:blip r:embed="rId4">
            <a:alphaModFix/>
          </a:blip>
          <a:srcRect b="0" l="3637" r="83423" t="0"/>
          <a:stretch/>
        </p:blipFill>
        <p:spPr>
          <a:xfrm>
            <a:off x="10314863" y="38860100"/>
            <a:ext cx="2857501" cy="311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g1e2735c3089_0_0"/>
          <p:cNvPicPr preferRelativeResize="0"/>
          <p:nvPr/>
        </p:nvPicPr>
        <p:blipFill rotWithShape="1">
          <a:blip r:embed="rId4">
            <a:alphaModFix/>
          </a:blip>
          <a:srcRect b="0" l="15872" r="67233" t="0"/>
          <a:stretch/>
        </p:blipFill>
        <p:spPr>
          <a:xfrm>
            <a:off x="13012438" y="38860100"/>
            <a:ext cx="3730649" cy="311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g1e2735c3089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3280238" y="35019938"/>
            <a:ext cx="2143125" cy="1177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g1e2735c3089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25003038" y="35019938"/>
            <a:ext cx="2143125" cy="1177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g1e2735c3089_0_0"/>
          <p:cNvPicPr preferRelativeResize="0"/>
          <p:nvPr/>
        </p:nvPicPr>
        <p:blipFill rotWithShape="1">
          <a:blip r:embed="rId5">
            <a:alphaModFix/>
          </a:blip>
          <a:srcRect b="0" l="0" r="0" t="50956"/>
          <a:stretch/>
        </p:blipFill>
        <p:spPr>
          <a:xfrm rot="5400000">
            <a:off x="26317537" y="-534188"/>
            <a:ext cx="2143125" cy="5773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g1e2735c3089_0_0"/>
          <p:cNvPicPr preferRelativeResize="0"/>
          <p:nvPr/>
        </p:nvPicPr>
        <p:blipFill rotWithShape="1">
          <a:blip r:embed="rId5">
            <a:alphaModFix/>
          </a:blip>
          <a:srcRect b="0" l="0" r="0" t="50956"/>
          <a:stretch/>
        </p:blipFill>
        <p:spPr>
          <a:xfrm rot="-5400000">
            <a:off x="1815337" y="-534188"/>
            <a:ext cx="2143125" cy="577380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g1e2735c3089_0_0"/>
          <p:cNvSpPr/>
          <p:nvPr/>
        </p:nvSpPr>
        <p:spPr>
          <a:xfrm>
            <a:off x="14880900" y="34696875"/>
            <a:ext cx="14485200" cy="36330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pt-BR" sz="4800" u="none" cap="none" strike="noStrik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APOIO/FOMENTO</a:t>
            </a:r>
            <a:endParaRPr b="1" i="0" sz="48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i="0" lang="pt-BR" sz="3600" u="none" cap="none" strike="noStrik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                          Texto Arial 36 Justificado</a:t>
            </a:r>
            <a:endParaRPr i="0" sz="36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i="0" sz="3600" u="none" cap="none" strike="noStrike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" name="Google Shape;68;g1e2735c3089_0_0"/>
          <p:cNvPicPr preferRelativeResize="0"/>
          <p:nvPr/>
        </p:nvPicPr>
        <p:blipFill rotWithShape="1">
          <a:blip r:embed="rId4">
            <a:alphaModFix/>
          </a:blip>
          <a:srcRect b="0" l="32005" r="52057" t="25043"/>
          <a:stretch/>
        </p:blipFill>
        <p:spPr>
          <a:xfrm>
            <a:off x="16743075" y="39763594"/>
            <a:ext cx="2709074" cy="2031806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g1e2735c3089_0_0"/>
          <p:cNvSpPr txBox="1"/>
          <p:nvPr/>
        </p:nvSpPr>
        <p:spPr>
          <a:xfrm>
            <a:off x="17625000" y="39252075"/>
            <a:ext cx="13108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chemeClr val="lt1"/>
                </a:solidFill>
              </a:rPr>
              <a:t>Apoio</a:t>
            </a:r>
            <a:endParaRPr sz="2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