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45" d="100"/>
          <a:sy n="45" d="100"/>
        </p:scale>
        <p:origin x="205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diceia Almeida" userId="5bfa2bab2a9c9268" providerId="LiveId" clId="{EFFC7231-194E-429B-88DD-BA195871F37C}"/>
    <pc:docChg chg="modSld">
      <pc:chgData name="Laudiceia Almeida" userId="5bfa2bab2a9c9268" providerId="LiveId" clId="{EFFC7231-194E-429B-88DD-BA195871F37C}" dt="2024-07-15T17:34:59.603" v="8" actId="20577"/>
      <pc:docMkLst>
        <pc:docMk/>
      </pc:docMkLst>
      <pc:sldChg chg="modSp mod">
        <pc:chgData name="Laudiceia Almeida" userId="5bfa2bab2a9c9268" providerId="LiveId" clId="{EFFC7231-194E-429B-88DD-BA195871F37C}" dt="2024-07-15T17:34:59.603" v="8" actId="20577"/>
        <pc:sldMkLst>
          <pc:docMk/>
          <pc:sldMk cId="1564109931" sldId="256"/>
        </pc:sldMkLst>
        <pc:spChg chg="mod">
          <ac:chgData name="Laudiceia Almeida" userId="5bfa2bab2a9c9268" providerId="LiveId" clId="{EFFC7231-194E-429B-88DD-BA195871F37C}" dt="2024-07-15T17:34:59.603" v="8" actId="20577"/>
          <ac:spMkLst>
            <pc:docMk/>
            <pc:sldMk cId="1564109931" sldId="256"/>
            <ac:spMk id="9" creationId="{2ECFA7A7-F567-1A56-6700-0287DA64B6B9}"/>
          </ac:spMkLst>
        </pc:spChg>
        <pc:picChg chg="mod">
          <ac:chgData name="Laudiceia Almeida" userId="5bfa2bab2a9c9268" providerId="LiveId" clId="{EFFC7231-194E-429B-88DD-BA195871F37C}" dt="2024-07-15T17:29:23.858" v="6" actId="14100"/>
          <ac:picMkLst>
            <pc:docMk/>
            <pc:sldMk cId="1564109931" sldId="256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25662-438C-4839-A9F2-4484EAA1A3F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2BCD-C7DC-458A-992A-0A681BE9E2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2542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25662-438C-4839-A9F2-4484EAA1A3F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2BCD-C7DC-458A-992A-0A681BE9E2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3571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25662-438C-4839-A9F2-4484EAA1A3F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2BCD-C7DC-458A-992A-0A681BE9E2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8580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25662-438C-4839-A9F2-4484EAA1A3F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2BCD-C7DC-458A-992A-0A681BE9E2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7036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25662-438C-4839-A9F2-4484EAA1A3F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2BCD-C7DC-458A-992A-0A681BE9E2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5145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25662-438C-4839-A9F2-4484EAA1A3F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2BCD-C7DC-458A-992A-0A681BE9E2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930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25662-438C-4839-A9F2-4484EAA1A3F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2BCD-C7DC-458A-992A-0A681BE9E2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0233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25662-438C-4839-A9F2-4484EAA1A3F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2BCD-C7DC-458A-992A-0A681BE9E2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4829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25662-438C-4839-A9F2-4484EAA1A3F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2BCD-C7DC-458A-992A-0A681BE9E2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7319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25662-438C-4839-A9F2-4484EAA1A3F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2BCD-C7DC-458A-992A-0A681BE9E2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415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25662-438C-4839-A9F2-4484EAA1A3F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2BCD-C7DC-458A-992A-0A681BE9E2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8124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25662-438C-4839-A9F2-4484EAA1A3F1}" type="datetimeFigureOut">
              <a:rPr lang="pt-BR" smtClean="0"/>
              <a:t>15/07/2024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02BCD-C7DC-458A-992A-0A681BE9E2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5089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35" y="0"/>
            <a:ext cx="1586014" cy="1475163"/>
          </a:xfrm>
          <a:prstGeom prst="rect">
            <a:avLst/>
          </a:prstGeom>
        </p:spPr>
      </p:pic>
      <p:pic>
        <p:nvPicPr>
          <p:cNvPr id="5" name="Imagem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69"/>
          <a:stretch/>
        </p:blipFill>
        <p:spPr bwMode="auto">
          <a:xfrm>
            <a:off x="0" y="8819909"/>
            <a:ext cx="6858000" cy="3240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ECFA7A7-F567-1A56-6700-0287DA64B6B9}"/>
              </a:ext>
            </a:extLst>
          </p:cNvPr>
          <p:cNvSpPr txBox="1"/>
          <p:nvPr/>
        </p:nvSpPr>
        <p:spPr>
          <a:xfrm>
            <a:off x="758283" y="3279340"/>
            <a:ext cx="4482790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chemeClr val="accent1">
                    <a:lumMod val="75000"/>
                  </a:schemeClr>
                </a:solidFill>
              </a:rPr>
              <a:t>Conteúdo – disposição flexível</a:t>
            </a:r>
          </a:p>
          <a:p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Introdução com justificativa</a:t>
            </a:r>
          </a:p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bjetivos</a:t>
            </a:r>
          </a:p>
          <a:p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Material e Métodos</a:t>
            </a:r>
          </a:p>
          <a:p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Resultados </a:t>
            </a:r>
          </a:p>
          <a:p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Conclusões</a:t>
            </a:r>
          </a:p>
          <a:p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Apoio financeiro</a:t>
            </a:r>
          </a:p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Referências </a:t>
            </a:r>
            <a:endParaRPr lang="pt-B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b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pt-BR" sz="1000" dirty="0"/>
            </a:br>
            <a:endParaRPr lang="pt-BR" sz="1800" dirty="0"/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527419F6-C939-A088-68C2-5C1425885393}"/>
              </a:ext>
            </a:extLst>
          </p:cNvPr>
          <p:cNvSpPr txBox="1">
            <a:spLocks/>
          </p:cNvSpPr>
          <p:nvPr/>
        </p:nvSpPr>
        <p:spPr>
          <a:xfrm>
            <a:off x="2750634" y="342226"/>
            <a:ext cx="1586014" cy="1131858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Título</a:t>
            </a:r>
          </a:p>
          <a:p>
            <a:pPr algn="l"/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Autores</a:t>
            </a:r>
          </a:p>
          <a:p>
            <a:pPr algn="l"/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Instituições </a:t>
            </a:r>
          </a:p>
          <a:p>
            <a:pPr algn="l"/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E-mail  de contato</a:t>
            </a:r>
          </a:p>
          <a:p>
            <a:pPr algn="l"/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QR </a:t>
            </a:r>
            <a:r>
              <a:rPr lang="pt-BR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code</a:t>
            </a: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(opcional)</a:t>
            </a: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780E7420-DDE5-3048-6196-862F04BF8645}"/>
              </a:ext>
            </a:extLst>
          </p:cNvPr>
          <p:cNvSpPr txBox="1">
            <a:spLocks/>
          </p:cNvSpPr>
          <p:nvPr/>
        </p:nvSpPr>
        <p:spPr>
          <a:xfrm rot="10800000" flipV="1">
            <a:off x="5585411" y="308773"/>
            <a:ext cx="1004958" cy="620258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wrap="square" lIns="102879" tIns="51440" rIns="102879" bIns="5144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Logotipo da instituição (opcional)</a:t>
            </a:r>
          </a:p>
        </p:txBody>
      </p:sp>
    </p:spTree>
    <p:extLst>
      <p:ext uri="{BB962C8B-B14F-4D97-AF65-F5344CB8AC3E}">
        <p14:creationId xmlns:p14="http://schemas.microsoft.com/office/powerpoint/2010/main" val="15641099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82</TotalTime>
  <Words>35</Words>
  <Application>Microsoft Office PowerPoint</Application>
  <PresentationFormat>Apresentação na tela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sorologia</dc:creator>
  <cp:lastModifiedBy>Laudiceia Almeida</cp:lastModifiedBy>
  <cp:revision>12</cp:revision>
  <dcterms:created xsi:type="dcterms:W3CDTF">2023-10-04T15:45:37Z</dcterms:created>
  <dcterms:modified xsi:type="dcterms:W3CDTF">2024-07-15T17:35:09Z</dcterms:modified>
</cp:coreProperties>
</file>