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9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B77"/>
    <a:srgbClr val="1B1C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2A12B9-FE7D-4190-829D-8110B13B5511}" v="10" dt="2025-07-14T12:11:34.570"/>
    <p1510:client id="{2FFEE8FB-E7A8-43AB-9CF5-3CC8BD137F90}" v="8" dt="2025-07-14T19:19:44.6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50" d="100"/>
          <a:sy n="50" d="100"/>
        </p:scale>
        <p:origin x="689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17.07.2025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17.07.2025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17.07.2025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17.07.2025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17.07.2025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17.07.2025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17.07.2025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17.07.2025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17.07.2025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17.07.2025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17.07.2025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17.07.2025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42C231FB-C950-271E-20CB-C8AF61AA0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7C6F7E6-2145-EB7B-73A6-233CF3195800}"/>
              </a:ext>
            </a:extLst>
          </p:cNvPr>
          <p:cNvSpPr txBox="1"/>
          <p:nvPr/>
        </p:nvSpPr>
        <p:spPr>
          <a:xfrm>
            <a:off x="4652159" y="2780516"/>
            <a:ext cx="288571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b="1" dirty="0">
                <a:solidFill>
                  <a:srgbClr val="1A1B77"/>
                </a:solidFill>
                <a:latin typeface="Arial"/>
                <a:cs typeface="Arial"/>
              </a:rPr>
              <a:t>PALESTRANTE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76A4B83-581F-3B45-B421-EEFE511AFD26}"/>
              </a:ext>
            </a:extLst>
          </p:cNvPr>
          <p:cNvSpPr txBox="1"/>
          <p:nvPr/>
        </p:nvSpPr>
        <p:spPr>
          <a:xfrm>
            <a:off x="8112051" y="2780516"/>
            <a:ext cx="288571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b="1">
                <a:solidFill>
                  <a:srgbClr val="1A1B77"/>
                </a:solidFill>
                <a:latin typeface="Arial"/>
                <a:cs typeface="Arial"/>
              </a:rPr>
              <a:t>TÍTULO</a:t>
            </a:r>
            <a:endParaRPr lang="pt-BR" b="1" dirty="0">
              <a:solidFill>
                <a:srgbClr val="1A1B77"/>
              </a:solidFill>
              <a:latin typeface="Arial"/>
              <a:cs typeface="Arial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F94560D-F0D7-7E69-0D6D-0ABDC21979D4}"/>
              </a:ext>
            </a:extLst>
          </p:cNvPr>
          <p:cNvSpPr txBox="1"/>
          <p:nvPr/>
        </p:nvSpPr>
        <p:spPr>
          <a:xfrm>
            <a:off x="4726397" y="3345388"/>
            <a:ext cx="2770281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Lorem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ipsum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dolor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sit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amet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,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consectetur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adipiscing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elit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,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sed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do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eiusmod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tempor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incididunt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ut labore et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dolore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magna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aliqua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. </a:t>
            </a:r>
            <a:endParaRPr lang="pt-BR" sz="140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54939A7-6D32-73D5-628D-A76FE9BBCD85}"/>
              </a:ext>
            </a:extLst>
          </p:cNvPr>
          <p:cNvSpPr txBox="1"/>
          <p:nvPr/>
        </p:nvSpPr>
        <p:spPr>
          <a:xfrm>
            <a:off x="8206884" y="3345388"/>
            <a:ext cx="2770281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Lorem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ipsum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dolor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sit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amet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,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consectetur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adipiscing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elit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,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sed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do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eiusmod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tempor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incididunt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ut labore et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dolore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 magna </a:t>
            </a:r>
            <a:r>
              <a:rPr lang="pt-BR" sz="1400" err="1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aliqua</a:t>
            </a:r>
            <a:r>
              <a:rPr lang="pt-BR" sz="1400" dirty="0">
                <a:solidFill>
                  <a:schemeClr val="bg1"/>
                </a:solidFill>
                <a:latin typeface="Arial"/>
                <a:ea typeface="Open Sans"/>
                <a:cs typeface="Open Sans"/>
              </a:rPr>
              <a:t>. </a:t>
            </a:r>
            <a:endParaRPr lang="pt-BR" sz="1400" dirty="0"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0866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AF5DF3C0-79C0-DB28-3021-8511CD58D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88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B2B87CB-81EF-DF4E-0417-82BC30252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6899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scritório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Microsoft Office PowerPoint</Application>
  <PresentationFormat>Widescreen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Jalma</cp:lastModifiedBy>
  <cp:revision>45</cp:revision>
  <dcterms:created xsi:type="dcterms:W3CDTF">2025-07-11T15:32:43Z</dcterms:created>
  <dcterms:modified xsi:type="dcterms:W3CDTF">2025-07-17T18:53:30Z</dcterms:modified>
</cp:coreProperties>
</file>