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5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B77"/>
    <a:srgbClr val="1B1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A12B9-FE7D-4190-829D-8110B13B5511}" v="10" dt="2025-07-14T12:11:34.570"/>
    <p1510:client id="{2FFEE8FB-E7A8-43AB-9CF5-3CC8BD137F90}" v="8" dt="2025-07-14T19:19:44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C231FB-C950-271E-20CB-C8AF61AA0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7C6F7E6-2145-EB7B-73A6-233CF3195800}"/>
              </a:ext>
            </a:extLst>
          </p:cNvPr>
          <p:cNvSpPr txBox="1"/>
          <p:nvPr/>
        </p:nvSpPr>
        <p:spPr>
          <a:xfrm>
            <a:off x="7559244" y="1473552"/>
            <a:ext cx="28857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b="1" dirty="0">
                <a:solidFill>
                  <a:srgbClr val="1A1B77"/>
                </a:solidFill>
                <a:latin typeface="Arial"/>
                <a:cs typeface="Arial"/>
              </a:rPr>
              <a:t>PALESTRANTE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6A4B83-581F-3B45-B421-EEFE511AFD26}"/>
              </a:ext>
            </a:extLst>
          </p:cNvPr>
          <p:cNvSpPr txBox="1"/>
          <p:nvPr/>
        </p:nvSpPr>
        <p:spPr>
          <a:xfrm>
            <a:off x="7618219" y="3685851"/>
            <a:ext cx="28857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b="1" dirty="0">
                <a:solidFill>
                  <a:srgbClr val="1A1B77"/>
                </a:solidFill>
                <a:latin typeface="Arial"/>
                <a:cs typeface="Arial"/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F94560D-F0D7-7E69-0D6D-0ABDC21979D4}"/>
              </a:ext>
            </a:extLst>
          </p:cNvPr>
          <p:cNvSpPr txBox="1"/>
          <p:nvPr/>
        </p:nvSpPr>
        <p:spPr>
          <a:xfrm>
            <a:off x="7541315" y="2011075"/>
            <a:ext cx="277028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Lorem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ipsum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dolor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sit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amet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,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consectetur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adipiscing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elit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,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sed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do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eiusmod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tempor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incididunt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ut labore et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dolore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magna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aliqua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. </a:t>
            </a:r>
            <a:endParaRPr lang="pt-BR" sz="14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54939A7-6D32-73D5-628D-A76FE9BBCD85}"/>
              </a:ext>
            </a:extLst>
          </p:cNvPr>
          <p:cNvSpPr txBox="1"/>
          <p:nvPr/>
        </p:nvSpPr>
        <p:spPr>
          <a:xfrm>
            <a:off x="7636148" y="4237167"/>
            <a:ext cx="277028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Lorem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ipsum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dolor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sit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amet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consectetur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adipiscing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elit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sed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do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eiusmod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tempor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incididunt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ut labore et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dolore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magna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aliqua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. </a:t>
            </a:r>
            <a:endParaRPr lang="pt-BR" sz="14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7F68750-4BFC-1CA2-C304-71683F399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6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A0D42F3-8995-13EF-807D-C7AD1C848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3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7F68750-4BFC-1CA2-C304-71683F399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4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B2B87CB-81EF-DF4E-0417-82BC30252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8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A46ED8C-E0C0-3B81-95CB-0767B279B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337EF8-F14A-4A02-B7CC-7D239CD6E07C}"/>
              </a:ext>
            </a:extLst>
          </p:cNvPr>
          <p:cNvSpPr txBox="1"/>
          <p:nvPr/>
        </p:nvSpPr>
        <p:spPr>
          <a:xfrm>
            <a:off x="7559244" y="1473552"/>
            <a:ext cx="28857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b="1" dirty="0">
                <a:solidFill>
                  <a:srgbClr val="1A1B77"/>
                </a:solidFill>
                <a:latin typeface="Arial"/>
                <a:cs typeface="Arial"/>
              </a:rPr>
              <a:t>PALESTRANTE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DB7D761-A8B2-48C3-8BE7-F9D9739B917B}"/>
              </a:ext>
            </a:extLst>
          </p:cNvPr>
          <p:cNvSpPr txBox="1"/>
          <p:nvPr/>
        </p:nvSpPr>
        <p:spPr>
          <a:xfrm>
            <a:off x="7618219" y="3685851"/>
            <a:ext cx="28857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b="1" dirty="0">
                <a:solidFill>
                  <a:srgbClr val="1A1B77"/>
                </a:solidFill>
                <a:latin typeface="Arial"/>
                <a:cs typeface="Arial"/>
              </a:rPr>
              <a:t>TÍTULO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58E59E3-3CE0-4C5D-9D2A-B37EE634931A}"/>
              </a:ext>
            </a:extLst>
          </p:cNvPr>
          <p:cNvSpPr txBox="1"/>
          <p:nvPr/>
        </p:nvSpPr>
        <p:spPr>
          <a:xfrm>
            <a:off x="7541315" y="2011075"/>
            <a:ext cx="277028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Lorem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ipsum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dolor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sit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amet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,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consectetur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adipiscing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elit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,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sed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do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eiusmod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tempor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incididunt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ut labore et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dolore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magna </a:t>
            </a:r>
            <a:r>
              <a:rPr lang="pt-BR" sz="140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aliqua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. </a:t>
            </a:r>
            <a:endParaRPr lang="pt-BR" sz="14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7A8651E-9AEA-481D-BFC9-C5BCC33661D8}"/>
              </a:ext>
            </a:extLst>
          </p:cNvPr>
          <p:cNvSpPr txBox="1"/>
          <p:nvPr/>
        </p:nvSpPr>
        <p:spPr>
          <a:xfrm>
            <a:off x="7636148" y="4237167"/>
            <a:ext cx="277028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Lorem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ipsum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dolor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sit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amet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consectetur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adipiscing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elit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,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sed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do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eiusmod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tempor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incididunt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ut labore et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dolore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 magna </a:t>
            </a:r>
            <a:r>
              <a:rPr lang="pt-BR" sz="1400" dirty="0" err="1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aliqua</a:t>
            </a:r>
            <a:r>
              <a:rPr lang="pt-BR" sz="1400" dirty="0">
                <a:solidFill>
                  <a:schemeClr val="bg1"/>
                </a:solidFill>
                <a:latin typeface="Arial"/>
                <a:ea typeface="Open Sans"/>
                <a:cs typeface="Open Sans"/>
              </a:rPr>
              <a:t>. </a:t>
            </a:r>
            <a:endParaRPr lang="pt-BR" sz="14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791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92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Maay Tripulante</cp:lastModifiedBy>
  <cp:revision>48</cp:revision>
  <dcterms:created xsi:type="dcterms:W3CDTF">2025-07-11T15:32:43Z</dcterms:created>
  <dcterms:modified xsi:type="dcterms:W3CDTF">2026-06-24T17:24:30Z</dcterms:modified>
</cp:coreProperties>
</file>