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73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1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65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09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34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01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14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33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237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518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09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9316-9A18-4FB4-B82E-6AC6EFBA5E06}" type="datetimeFigureOut">
              <a:rPr lang="pt-BR" smtClean="0"/>
              <a:t>25/06/2024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1B655-7BE9-4FFE-9996-4C449E722B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14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Documento 2">
            <a:extLst>
              <a:ext uri="{FF2B5EF4-FFF2-40B4-BE49-F238E27FC236}">
                <a16:creationId xmlns:a16="http://schemas.microsoft.com/office/drawing/2014/main" id="{AA06861C-9BDB-4161-9D00-D451B89315C6}"/>
              </a:ext>
            </a:extLst>
          </p:cNvPr>
          <p:cNvSpPr/>
          <p:nvPr/>
        </p:nvSpPr>
        <p:spPr>
          <a:xfrm>
            <a:off x="-1" y="-79864"/>
            <a:ext cx="28800425" cy="581808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814"/>
              <a:gd name="connsiteX1" fmla="*/ 21600 w 21600"/>
              <a:gd name="connsiteY1" fmla="*/ 0 h 20814"/>
              <a:gd name="connsiteX2" fmla="*/ 21600 w 21600"/>
              <a:gd name="connsiteY2" fmla="*/ 10040 h 20814"/>
              <a:gd name="connsiteX3" fmla="*/ 0 w 21600"/>
              <a:gd name="connsiteY3" fmla="*/ 20172 h 20814"/>
              <a:gd name="connsiteX4" fmla="*/ 0 w 21600"/>
              <a:gd name="connsiteY4" fmla="*/ 0 h 20814"/>
              <a:gd name="connsiteX0" fmla="*/ 0 w 21600"/>
              <a:gd name="connsiteY0" fmla="*/ 0 h 20599"/>
              <a:gd name="connsiteX1" fmla="*/ 21600 w 21600"/>
              <a:gd name="connsiteY1" fmla="*/ 0 h 20599"/>
              <a:gd name="connsiteX2" fmla="*/ 21600 w 21600"/>
              <a:gd name="connsiteY2" fmla="*/ 10040 h 20599"/>
              <a:gd name="connsiteX3" fmla="*/ 0 w 21600"/>
              <a:gd name="connsiteY3" fmla="*/ 20172 h 20599"/>
              <a:gd name="connsiteX4" fmla="*/ 0 w 21600"/>
              <a:gd name="connsiteY4" fmla="*/ 0 h 2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599">
                <a:moveTo>
                  <a:pt x="0" y="0"/>
                </a:moveTo>
                <a:lnTo>
                  <a:pt x="21600" y="0"/>
                </a:lnTo>
                <a:lnTo>
                  <a:pt x="21600" y="10040"/>
                </a:lnTo>
                <a:cubicBezTo>
                  <a:pt x="10433" y="1523"/>
                  <a:pt x="10800" y="23922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22277"/>
          </a:solidFill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Fluxograma: Documento 2">
            <a:extLst>
              <a:ext uri="{FF2B5EF4-FFF2-40B4-BE49-F238E27FC236}">
                <a16:creationId xmlns:a16="http://schemas.microsoft.com/office/drawing/2014/main" id="{8A37932C-88F6-4401-B021-F065E0D11687}"/>
              </a:ext>
            </a:extLst>
          </p:cNvPr>
          <p:cNvSpPr/>
          <p:nvPr/>
        </p:nvSpPr>
        <p:spPr>
          <a:xfrm rot="10800000">
            <a:off x="0" y="39378003"/>
            <a:ext cx="28819051" cy="434514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814"/>
              <a:gd name="connsiteX1" fmla="*/ 21600 w 21600"/>
              <a:gd name="connsiteY1" fmla="*/ 0 h 20814"/>
              <a:gd name="connsiteX2" fmla="*/ 21600 w 21600"/>
              <a:gd name="connsiteY2" fmla="*/ 10040 h 20814"/>
              <a:gd name="connsiteX3" fmla="*/ 0 w 21600"/>
              <a:gd name="connsiteY3" fmla="*/ 20172 h 20814"/>
              <a:gd name="connsiteX4" fmla="*/ 0 w 21600"/>
              <a:gd name="connsiteY4" fmla="*/ 0 h 20814"/>
              <a:gd name="connsiteX0" fmla="*/ 0 w 21600"/>
              <a:gd name="connsiteY0" fmla="*/ 0 h 20599"/>
              <a:gd name="connsiteX1" fmla="*/ 21600 w 21600"/>
              <a:gd name="connsiteY1" fmla="*/ 0 h 20599"/>
              <a:gd name="connsiteX2" fmla="*/ 21600 w 21600"/>
              <a:gd name="connsiteY2" fmla="*/ 10040 h 20599"/>
              <a:gd name="connsiteX3" fmla="*/ 0 w 21600"/>
              <a:gd name="connsiteY3" fmla="*/ 20172 h 20599"/>
              <a:gd name="connsiteX4" fmla="*/ 0 w 21600"/>
              <a:gd name="connsiteY4" fmla="*/ 0 h 20599"/>
              <a:gd name="connsiteX0" fmla="*/ 24 w 21624"/>
              <a:gd name="connsiteY0" fmla="*/ 0 h 29536"/>
              <a:gd name="connsiteX1" fmla="*/ 21624 w 21624"/>
              <a:gd name="connsiteY1" fmla="*/ 0 h 29536"/>
              <a:gd name="connsiteX2" fmla="*/ 21624 w 21624"/>
              <a:gd name="connsiteY2" fmla="*/ 10040 h 29536"/>
              <a:gd name="connsiteX3" fmla="*/ 0 w 21624"/>
              <a:gd name="connsiteY3" fmla="*/ 29224 h 29536"/>
              <a:gd name="connsiteX4" fmla="*/ 24 w 21624"/>
              <a:gd name="connsiteY4" fmla="*/ 0 h 29536"/>
              <a:gd name="connsiteX0" fmla="*/ 24 w 21624"/>
              <a:gd name="connsiteY0" fmla="*/ 0 h 44448"/>
              <a:gd name="connsiteX1" fmla="*/ 21624 w 21624"/>
              <a:gd name="connsiteY1" fmla="*/ 0 h 44448"/>
              <a:gd name="connsiteX2" fmla="*/ 21624 w 21624"/>
              <a:gd name="connsiteY2" fmla="*/ 10040 h 44448"/>
              <a:gd name="connsiteX3" fmla="*/ 0 w 21624"/>
              <a:gd name="connsiteY3" fmla="*/ 29224 h 44448"/>
              <a:gd name="connsiteX4" fmla="*/ 24 w 21624"/>
              <a:gd name="connsiteY4" fmla="*/ 0 h 44448"/>
              <a:gd name="connsiteX0" fmla="*/ 24 w 21624"/>
              <a:gd name="connsiteY0" fmla="*/ 0 h 55441"/>
              <a:gd name="connsiteX1" fmla="*/ 21624 w 21624"/>
              <a:gd name="connsiteY1" fmla="*/ 0 h 55441"/>
              <a:gd name="connsiteX2" fmla="*/ 21624 w 21624"/>
              <a:gd name="connsiteY2" fmla="*/ 10040 h 55441"/>
              <a:gd name="connsiteX3" fmla="*/ 0 w 21624"/>
              <a:gd name="connsiteY3" fmla="*/ 29224 h 55441"/>
              <a:gd name="connsiteX4" fmla="*/ 24 w 21624"/>
              <a:gd name="connsiteY4" fmla="*/ 0 h 55441"/>
              <a:gd name="connsiteX0" fmla="*/ 48 w 21648"/>
              <a:gd name="connsiteY0" fmla="*/ 0 h 71426"/>
              <a:gd name="connsiteX1" fmla="*/ 21648 w 21648"/>
              <a:gd name="connsiteY1" fmla="*/ 0 h 71426"/>
              <a:gd name="connsiteX2" fmla="*/ 21648 w 21648"/>
              <a:gd name="connsiteY2" fmla="*/ 10040 h 71426"/>
              <a:gd name="connsiteX3" fmla="*/ 0 w 21648"/>
              <a:gd name="connsiteY3" fmla="*/ 48190 h 71426"/>
              <a:gd name="connsiteX4" fmla="*/ 48 w 21648"/>
              <a:gd name="connsiteY4" fmla="*/ 0 h 71426"/>
              <a:gd name="connsiteX0" fmla="*/ 48 w 21648"/>
              <a:gd name="connsiteY0" fmla="*/ 0 h 49607"/>
              <a:gd name="connsiteX1" fmla="*/ 21648 w 21648"/>
              <a:gd name="connsiteY1" fmla="*/ 0 h 49607"/>
              <a:gd name="connsiteX2" fmla="*/ 21648 w 21648"/>
              <a:gd name="connsiteY2" fmla="*/ 10040 h 49607"/>
              <a:gd name="connsiteX3" fmla="*/ 0 w 21648"/>
              <a:gd name="connsiteY3" fmla="*/ 48190 h 49607"/>
              <a:gd name="connsiteX4" fmla="*/ 48 w 21648"/>
              <a:gd name="connsiteY4" fmla="*/ 0 h 49607"/>
              <a:gd name="connsiteX0" fmla="*/ 48 w 21648"/>
              <a:gd name="connsiteY0" fmla="*/ 0 h 55504"/>
              <a:gd name="connsiteX1" fmla="*/ 21648 w 21648"/>
              <a:gd name="connsiteY1" fmla="*/ 0 h 55504"/>
              <a:gd name="connsiteX2" fmla="*/ 21648 w 21648"/>
              <a:gd name="connsiteY2" fmla="*/ 10040 h 55504"/>
              <a:gd name="connsiteX3" fmla="*/ 0 w 21648"/>
              <a:gd name="connsiteY3" fmla="*/ 48190 h 55504"/>
              <a:gd name="connsiteX4" fmla="*/ 48 w 21648"/>
              <a:gd name="connsiteY4" fmla="*/ 0 h 55504"/>
              <a:gd name="connsiteX0" fmla="*/ 48 w 21648"/>
              <a:gd name="connsiteY0" fmla="*/ 0 h 55806"/>
              <a:gd name="connsiteX1" fmla="*/ 21648 w 21648"/>
              <a:gd name="connsiteY1" fmla="*/ 0 h 55806"/>
              <a:gd name="connsiteX2" fmla="*/ 21599 w 21648"/>
              <a:gd name="connsiteY2" fmla="*/ 13919 h 55806"/>
              <a:gd name="connsiteX3" fmla="*/ 0 w 21648"/>
              <a:gd name="connsiteY3" fmla="*/ 48190 h 55806"/>
              <a:gd name="connsiteX4" fmla="*/ 48 w 21648"/>
              <a:gd name="connsiteY4" fmla="*/ 0 h 55806"/>
              <a:gd name="connsiteX0" fmla="*/ 97 w 21697"/>
              <a:gd name="connsiteY0" fmla="*/ 0 h 56202"/>
              <a:gd name="connsiteX1" fmla="*/ 21697 w 21697"/>
              <a:gd name="connsiteY1" fmla="*/ 0 h 56202"/>
              <a:gd name="connsiteX2" fmla="*/ 21648 w 21697"/>
              <a:gd name="connsiteY2" fmla="*/ 13919 h 56202"/>
              <a:gd name="connsiteX3" fmla="*/ 0 w 21697"/>
              <a:gd name="connsiteY3" fmla="*/ 48621 h 56202"/>
              <a:gd name="connsiteX4" fmla="*/ 97 w 21697"/>
              <a:gd name="connsiteY4" fmla="*/ 0 h 56202"/>
              <a:gd name="connsiteX0" fmla="*/ 97 w 21697"/>
              <a:gd name="connsiteY0" fmla="*/ 0 h 56996"/>
              <a:gd name="connsiteX1" fmla="*/ 21697 w 21697"/>
              <a:gd name="connsiteY1" fmla="*/ 0 h 56996"/>
              <a:gd name="connsiteX2" fmla="*/ 21648 w 21697"/>
              <a:gd name="connsiteY2" fmla="*/ 13919 h 56996"/>
              <a:gd name="connsiteX3" fmla="*/ 0 w 21697"/>
              <a:gd name="connsiteY3" fmla="*/ 49483 h 56996"/>
              <a:gd name="connsiteX4" fmla="*/ 97 w 21697"/>
              <a:gd name="connsiteY4" fmla="*/ 0 h 56996"/>
              <a:gd name="connsiteX0" fmla="*/ 3 w 21603"/>
              <a:gd name="connsiteY0" fmla="*/ 0 h 57393"/>
              <a:gd name="connsiteX1" fmla="*/ 21603 w 21603"/>
              <a:gd name="connsiteY1" fmla="*/ 0 h 57393"/>
              <a:gd name="connsiteX2" fmla="*/ 21554 w 21603"/>
              <a:gd name="connsiteY2" fmla="*/ 13919 h 57393"/>
              <a:gd name="connsiteX3" fmla="*/ 4 w 21603"/>
              <a:gd name="connsiteY3" fmla="*/ 49914 h 57393"/>
              <a:gd name="connsiteX4" fmla="*/ 3 w 21603"/>
              <a:gd name="connsiteY4" fmla="*/ 0 h 57393"/>
              <a:gd name="connsiteX0" fmla="*/ 48 w 21648"/>
              <a:gd name="connsiteY0" fmla="*/ 0 h 57393"/>
              <a:gd name="connsiteX1" fmla="*/ 21648 w 21648"/>
              <a:gd name="connsiteY1" fmla="*/ 0 h 57393"/>
              <a:gd name="connsiteX2" fmla="*/ 21599 w 21648"/>
              <a:gd name="connsiteY2" fmla="*/ 13919 h 57393"/>
              <a:gd name="connsiteX3" fmla="*/ 0 w 21648"/>
              <a:gd name="connsiteY3" fmla="*/ 49914 h 57393"/>
              <a:gd name="connsiteX4" fmla="*/ 48 w 21648"/>
              <a:gd name="connsiteY4" fmla="*/ 0 h 57393"/>
              <a:gd name="connsiteX0" fmla="*/ 24 w 21648"/>
              <a:gd name="connsiteY0" fmla="*/ 0 h 57393"/>
              <a:gd name="connsiteX1" fmla="*/ 21648 w 21648"/>
              <a:gd name="connsiteY1" fmla="*/ 0 h 57393"/>
              <a:gd name="connsiteX2" fmla="*/ 21599 w 21648"/>
              <a:gd name="connsiteY2" fmla="*/ 13919 h 57393"/>
              <a:gd name="connsiteX3" fmla="*/ 0 w 21648"/>
              <a:gd name="connsiteY3" fmla="*/ 49914 h 57393"/>
              <a:gd name="connsiteX4" fmla="*/ 24 w 21648"/>
              <a:gd name="connsiteY4" fmla="*/ 0 h 57393"/>
              <a:gd name="connsiteX0" fmla="*/ 24 w 21648"/>
              <a:gd name="connsiteY0" fmla="*/ 0 h 57393"/>
              <a:gd name="connsiteX1" fmla="*/ 21648 w 21648"/>
              <a:gd name="connsiteY1" fmla="*/ 0 h 57393"/>
              <a:gd name="connsiteX2" fmla="*/ 21599 w 21648"/>
              <a:gd name="connsiteY2" fmla="*/ 13919 h 57393"/>
              <a:gd name="connsiteX3" fmla="*/ 0 w 21648"/>
              <a:gd name="connsiteY3" fmla="*/ 49914 h 57393"/>
              <a:gd name="connsiteX4" fmla="*/ 24 w 21648"/>
              <a:gd name="connsiteY4" fmla="*/ 0 h 57393"/>
              <a:gd name="connsiteX0" fmla="*/ 24 w 21648"/>
              <a:gd name="connsiteY0" fmla="*/ 0 h 57393"/>
              <a:gd name="connsiteX1" fmla="*/ 21648 w 21648"/>
              <a:gd name="connsiteY1" fmla="*/ 0 h 57393"/>
              <a:gd name="connsiteX2" fmla="*/ 21623 w 21648"/>
              <a:gd name="connsiteY2" fmla="*/ 13919 h 57393"/>
              <a:gd name="connsiteX3" fmla="*/ 0 w 21648"/>
              <a:gd name="connsiteY3" fmla="*/ 49914 h 57393"/>
              <a:gd name="connsiteX4" fmla="*/ 24 w 21648"/>
              <a:gd name="connsiteY4" fmla="*/ 0 h 57393"/>
              <a:gd name="connsiteX0" fmla="*/ 24 w 21652"/>
              <a:gd name="connsiteY0" fmla="*/ 0 h 57393"/>
              <a:gd name="connsiteX1" fmla="*/ 21648 w 21652"/>
              <a:gd name="connsiteY1" fmla="*/ 0 h 57393"/>
              <a:gd name="connsiteX2" fmla="*/ 21648 w 21652"/>
              <a:gd name="connsiteY2" fmla="*/ 13919 h 57393"/>
              <a:gd name="connsiteX3" fmla="*/ 0 w 21652"/>
              <a:gd name="connsiteY3" fmla="*/ 49914 h 57393"/>
              <a:gd name="connsiteX4" fmla="*/ 24 w 21652"/>
              <a:gd name="connsiteY4" fmla="*/ 0 h 57393"/>
              <a:gd name="connsiteX0" fmla="*/ 24 w 21648"/>
              <a:gd name="connsiteY0" fmla="*/ 0 h 57427"/>
              <a:gd name="connsiteX1" fmla="*/ 21648 w 21648"/>
              <a:gd name="connsiteY1" fmla="*/ 0 h 57427"/>
              <a:gd name="connsiteX2" fmla="*/ 21623 w 21648"/>
              <a:gd name="connsiteY2" fmla="*/ 14350 h 57427"/>
              <a:gd name="connsiteX3" fmla="*/ 0 w 21648"/>
              <a:gd name="connsiteY3" fmla="*/ 49914 h 57427"/>
              <a:gd name="connsiteX4" fmla="*/ 24 w 21648"/>
              <a:gd name="connsiteY4" fmla="*/ 0 h 57427"/>
              <a:gd name="connsiteX0" fmla="*/ 24 w 21648"/>
              <a:gd name="connsiteY0" fmla="*/ 0 h 57427"/>
              <a:gd name="connsiteX1" fmla="*/ 21648 w 21648"/>
              <a:gd name="connsiteY1" fmla="*/ 0 h 57427"/>
              <a:gd name="connsiteX2" fmla="*/ 21630 w 21648"/>
              <a:gd name="connsiteY2" fmla="*/ 14350 h 57427"/>
              <a:gd name="connsiteX3" fmla="*/ 0 w 21648"/>
              <a:gd name="connsiteY3" fmla="*/ 49914 h 57427"/>
              <a:gd name="connsiteX4" fmla="*/ 24 w 21648"/>
              <a:gd name="connsiteY4" fmla="*/ 0 h 57427"/>
              <a:gd name="connsiteX0" fmla="*/ 24 w 21648"/>
              <a:gd name="connsiteY0" fmla="*/ 0 h 57437"/>
              <a:gd name="connsiteX1" fmla="*/ 21648 w 21648"/>
              <a:gd name="connsiteY1" fmla="*/ 0 h 57437"/>
              <a:gd name="connsiteX2" fmla="*/ 21630 w 21648"/>
              <a:gd name="connsiteY2" fmla="*/ 14478 h 57437"/>
              <a:gd name="connsiteX3" fmla="*/ 0 w 21648"/>
              <a:gd name="connsiteY3" fmla="*/ 49914 h 57437"/>
              <a:gd name="connsiteX4" fmla="*/ 24 w 21648"/>
              <a:gd name="connsiteY4" fmla="*/ 0 h 57437"/>
              <a:gd name="connsiteX0" fmla="*/ 24 w 21648"/>
              <a:gd name="connsiteY0" fmla="*/ 0 h 57457"/>
              <a:gd name="connsiteX1" fmla="*/ 21648 w 21648"/>
              <a:gd name="connsiteY1" fmla="*/ 0 h 57457"/>
              <a:gd name="connsiteX2" fmla="*/ 21630 w 21648"/>
              <a:gd name="connsiteY2" fmla="*/ 14735 h 57457"/>
              <a:gd name="connsiteX3" fmla="*/ 0 w 21648"/>
              <a:gd name="connsiteY3" fmla="*/ 49914 h 57457"/>
              <a:gd name="connsiteX4" fmla="*/ 24 w 21648"/>
              <a:gd name="connsiteY4" fmla="*/ 0 h 57457"/>
              <a:gd name="connsiteX0" fmla="*/ 24 w 21648"/>
              <a:gd name="connsiteY0" fmla="*/ 0 h 57457"/>
              <a:gd name="connsiteX1" fmla="*/ 21648 w 21648"/>
              <a:gd name="connsiteY1" fmla="*/ 0 h 57457"/>
              <a:gd name="connsiteX2" fmla="*/ 21630 w 21648"/>
              <a:gd name="connsiteY2" fmla="*/ 14735 h 57457"/>
              <a:gd name="connsiteX3" fmla="*/ 0 w 21648"/>
              <a:gd name="connsiteY3" fmla="*/ 49914 h 57457"/>
              <a:gd name="connsiteX4" fmla="*/ 24 w 21648"/>
              <a:gd name="connsiteY4" fmla="*/ 0 h 57457"/>
              <a:gd name="connsiteX0" fmla="*/ 24 w 21648"/>
              <a:gd name="connsiteY0" fmla="*/ 0 h 57457"/>
              <a:gd name="connsiteX1" fmla="*/ 21648 w 21648"/>
              <a:gd name="connsiteY1" fmla="*/ 0 h 57457"/>
              <a:gd name="connsiteX2" fmla="*/ 21637 w 21648"/>
              <a:gd name="connsiteY2" fmla="*/ 14735 h 57457"/>
              <a:gd name="connsiteX3" fmla="*/ 0 w 21648"/>
              <a:gd name="connsiteY3" fmla="*/ 49914 h 57457"/>
              <a:gd name="connsiteX4" fmla="*/ 24 w 21648"/>
              <a:gd name="connsiteY4" fmla="*/ 0 h 57457"/>
              <a:gd name="connsiteX0" fmla="*/ 24 w 21658"/>
              <a:gd name="connsiteY0" fmla="*/ 0 h 57447"/>
              <a:gd name="connsiteX1" fmla="*/ 21648 w 21658"/>
              <a:gd name="connsiteY1" fmla="*/ 0 h 57447"/>
              <a:gd name="connsiteX2" fmla="*/ 21652 w 21658"/>
              <a:gd name="connsiteY2" fmla="*/ 14607 h 57447"/>
              <a:gd name="connsiteX3" fmla="*/ 0 w 21658"/>
              <a:gd name="connsiteY3" fmla="*/ 49914 h 57447"/>
              <a:gd name="connsiteX4" fmla="*/ 24 w 21658"/>
              <a:gd name="connsiteY4" fmla="*/ 0 h 57447"/>
              <a:gd name="connsiteX0" fmla="*/ 24 w 21652"/>
              <a:gd name="connsiteY0" fmla="*/ 0 h 57447"/>
              <a:gd name="connsiteX1" fmla="*/ 21648 w 21652"/>
              <a:gd name="connsiteY1" fmla="*/ 0 h 57447"/>
              <a:gd name="connsiteX2" fmla="*/ 21652 w 21652"/>
              <a:gd name="connsiteY2" fmla="*/ 14607 h 57447"/>
              <a:gd name="connsiteX3" fmla="*/ 0 w 21652"/>
              <a:gd name="connsiteY3" fmla="*/ 49914 h 57447"/>
              <a:gd name="connsiteX4" fmla="*/ 24 w 21652"/>
              <a:gd name="connsiteY4" fmla="*/ 0 h 57447"/>
              <a:gd name="connsiteX0" fmla="*/ 24 w 21652"/>
              <a:gd name="connsiteY0" fmla="*/ 0 h 57447"/>
              <a:gd name="connsiteX1" fmla="*/ 21648 w 21652"/>
              <a:gd name="connsiteY1" fmla="*/ 0 h 57447"/>
              <a:gd name="connsiteX2" fmla="*/ 21652 w 21652"/>
              <a:gd name="connsiteY2" fmla="*/ 14607 h 57447"/>
              <a:gd name="connsiteX3" fmla="*/ 0 w 21652"/>
              <a:gd name="connsiteY3" fmla="*/ 49914 h 57447"/>
              <a:gd name="connsiteX4" fmla="*/ 24 w 21652"/>
              <a:gd name="connsiteY4" fmla="*/ 0 h 57447"/>
              <a:gd name="connsiteX0" fmla="*/ 24 w 21652"/>
              <a:gd name="connsiteY0" fmla="*/ 0 h 57215"/>
              <a:gd name="connsiteX1" fmla="*/ 21648 w 21652"/>
              <a:gd name="connsiteY1" fmla="*/ 0 h 57215"/>
              <a:gd name="connsiteX2" fmla="*/ 21652 w 21652"/>
              <a:gd name="connsiteY2" fmla="*/ 14607 h 57215"/>
              <a:gd name="connsiteX3" fmla="*/ 0 w 21652"/>
              <a:gd name="connsiteY3" fmla="*/ 49914 h 57215"/>
              <a:gd name="connsiteX4" fmla="*/ 24 w 21652"/>
              <a:gd name="connsiteY4" fmla="*/ 0 h 57215"/>
              <a:gd name="connsiteX0" fmla="*/ 24 w 21659"/>
              <a:gd name="connsiteY0" fmla="*/ 0 h 57225"/>
              <a:gd name="connsiteX1" fmla="*/ 21648 w 21659"/>
              <a:gd name="connsiteY1" fmla="*/ 0 h 57225"/>
              <a:gd name="connsiteX2" fmla="*/ 21659 w 21659"/>
              <a:gd name="connsiteY2" fmla="*/ 14735 h 57225"/>
              <a:gd name="connsiteX3" fmla="*/ 0 w 21659"/>
              <a:gd name="connsiteY3" fmla="*/ 49914 h 57225"/>
              <a:gd name="connsiteX4" fmla="*/ 24 w 21659"/>
              <a:gd name="connsiteY4" fmla="*/ 0 h 57225"/>
              <a:gd name="connsiteX0" fmla="*/ 24 w 21659"/>
              <a:gd name="connsiteY0" fmla="*/ 0 h 57225"/>
              <a:gd name="connsiteX1" fmla="*/ 21648 w 21659"/>
              <a:gd name="connsiteY1" fmla="*/ 0 h 57225"/>
              <a:gd name="connsiteX2" fmla="*/ 21659 w 21659"/>
              <a:gd name="connsiteY2" fmla="*/ 14735 h 57225"/>
              <a:gd name="connsiteX3" fmla="*/ 0 w 21659"/>
              <a:gd name="connsiteY3" fmla="*/ 49914 h 57225"/>
              <a:gd name="connsiteX4" fmla="*/ 24 w 21659"/>
              <a:gd name="connsiteY4" fmla="*/ 0 h 57225"/>
              <a:gd name="connsiteX0" fmla="*/ 24 w 21659"/>
              <a:gd name="connsiteY0" fmla="*/ 0 h 57225"/>
              <a:gd name="connsiteX1" fmla="*/ 21655 w 21659"/>
              <a:gd name="connsiteY1" fmla="*/ 0 h 57225"/>
              <a:gd name="connsiteX2" fmla="*/ 21659 w 21659"/>
              <a:gd name="connsiteY2" fmla="*/ 14735 h 57225"/>
              <a:gd name="connsiteX3" fmla="*/ 0 w 21659"/>
              <a:gd name="connsiteY3" fmla="*/ 49914 h 57225"/>
              <a:gd name="connsiteX4" fmla="*/ 24 w 21659"/>
              <a:gd name="connsiteY4" fmla="*/ 0 h 57225"/>
              <a:gd name="connsiteX0" fmla="*/ 24 w 21659"/>
              <a:gd name="connsiteY0" fmla="*/ 0 h 57225"/>
              <a:gd name="connsiteX1" fmla="*/ 21655 w 21659"/>
              <a:gd name="connsiteY1" fmla="*/ 0 h 57225"/>
              <a:gd name="connsiteX2" fmla="*/ 21659 w 21659"/>
              <a:gd name="connsiteY2" fmla="*/ 14735 h 57225"/>
              <a:gd name="connsiteX3" fmla="*/ 0 w 21659"/>
              <a:gd name="connsiteY3" fmla="*/ 49914 h 57225"/>
              <a:gd name="connsiteX4" fmla="*/ 24 w 21659"/>
              <a:gd name="connsiteY4" fmla="*/ 0 h 57225"/>
              <a:gd name="connsiteX0" fmla="*/ 24 w 21662"/>
              <a:gd name="connsiteY0" fmla="*/ 0 h 57225"/>
              <a:gd name="connsiteX1" fmla="*/ 21655 w 21662"/>
              <a:gd name="connsiteY1" fmla="*/ 0 h 57225"/>
              <a:gd name="connsiteX2" fmla="*/ 21659 w 21662"/>
              <a:gd name="connsiteY2" fmla="*/ 14735 h 57225"/>
              <a:gd name="connsiteX3" fmla="*/ 0 w 21662"/>
              <a:gd name="connsiteY3" fmla="*/ 49914 h 57225"/>
              <a:gd name="connsiteX4" fmla="*/ 24 w 21662"/>
              <a:gd name="connsiteY4" fmla="*/ 0 h 57225"/>
              <a:gd name="connsiteX0" fmla="*/ 24 w 21667"/>
              <a:gd name="connsiteY0" fmla="*/ 128 h 57353"/>
              <a:gd name="connsiteX1" fmla="*/ 21662 w 21667"/>
              <a:gd name="connsiteY1" fmla="*/ 0 h 57353"/>
              <a:gd name="connsiteX2" fmla="*/ 21659 w 21667"/>
              <a:gd name="connsiteY2" fmla="*/ 14863 h 57353"/>
              <a:gd name="connsiteX3" fmla="*/ 0 w 21667"/>
              <a:gd name="connsiteY3" fmla="*/ 50042 h 57353"/>
              <a:gd name="connsiteX4" fmla="*/ 24 w 21667"/>
              <a:gd name="connsiteY4" fmla="*/ 128 h 57353"/>
              <a:gd name="connsiteX0" fmla="*/ 24 w 21662"/>
              <a:gd name="connsiteY0" fmla="*/ 128 h 57353"/>
              <a:gd name="connsiteX1" fmla="*/ 21662 w 21662"/>
              <a:gd name="connsiteY1" fmla="*/ 0 h 57353"/>
              <a:gd name="connsiteX2" fmla="*/ 21659 w 21662"/>
              <a:gd name="connsiteY2" fmla="*/ 14863 h 57353"/>
              <a:gd name="connsiteX3" fmla="*/ 0 w 21662"/>
              <a:gd name="connsiteY3" fmla="*/ 50042 h 57353"/>
              <a:gd name="connsiteX4" fmla="*/ 24 w 21662"/>
              <a:gd name="connsiteY4" fmla="*/ 128 h 57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62" h="57353">
                <a:moveTo>
                  <a:pt x="24" y="128"/>
                </a:moveTo>
                <a:lnTo>
                  <a:pt x="21662" y="0"/>
                </a:lnTo>
                <a:cubicBezTo>
                  <a:pt x="21660" y="14912"/>
                  <a:pt x="21660" y="9453"/>
                  <a:pt x="21659" y="14863"/>
                </a:cubicBezTo>
                <a:cubicBezTo>
                  <a:pt x="11077" y="3136"/>
                  <a:pt x="10703" y="80948"/>
                  <a:pt x="0" y="50042"/>
                </a:cubicBezTo>
                <a:cubicBezTo>
                  <a:pt x="8" y="40301"/>
                  <a:pt x="16" y="9869"/>
                  <a:pt x="24" y="128"/>
                </a:cubicBezTo>
                <a:close/>
              </a:path>
            </a:pathLst>
          </a:custGeom>
          <a:solidFill>
            <a:srgbClr val="122277"/>
          </a:solidFill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F340A40-7430-4E94-9E2C-ED0A70D5A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214" y="39757162"/>
            <a:ext cx="5529491" cy="338108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E1B9066-7F71-478D-B7D4-BFAF5B19153E}"/>
              </a:ext>
            </a:extLst>
          </p:cNvPr>
          <p:cNvSpPr txBox="1"/>
          <p:nvPr/>
        </p:nvSpPr>
        <p:spPr>
          <a:xfrm>
            <a:off x="6560004" y="225672"/>
            <a:ext cx="222404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>
                <a:solidFill>
                  <a:schemeClr val="bg1"/>
                </a:solidFill>
              </a:rPr>
              <a:t>DIGITE O TÍTULO DO SEU TRABALHO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</a:rPr>
              <a:t>Autor e </a:t>
            </a:r>
            <a:r>
              <a:rPr lang="pt-BR" sz="4000" dirty="0" err="1">
                <a:solidFill>
                  <a:schemeClr val="bg1"/>
                </a:solidFill>
              </a:rPr>
              <a:t>Co-Autores</a:t>
            </a:r>
            <a:endParaRPr lang="pt-BR" sz="4000" dirty="0">
              <a:solidFill>
                <a:schemeClr val="bg1"/>
              </a:solidFill>
            </a:endParaRPr>
          </a:p>
          <a:p>
            <a:pPr algn="ctr"/>
            <a:r>
              <a:rPr lang="pt-BR" sz="4000" dirty="0">
                <a:solidFill>
                  <a:schemeClr val="bg1"/>
                </a:solidFill>
              </a:rPr>
              <a:t>Instituição(</a:t>
            </a:r>
            <a:r>
              <a:rPr lang="pt-BR" sz="4000" dirty="0" err="1">
                <a:solidFill>
                  <a:schemeClr val="bg1"/>
                </a:solidFill>
              </a:rPr>
              <a:t>ões</a:t>
            </a:r>
            <a:r>
              <a:rPr lang="pt-BR" sz="4000" dirty="0">
                <a:solidFill>
                  <a:schemeClr val="bg1"/>
                </a:solidFill>
              </a:rPr>
              <a:t>)</a:t>
            </a:r>
            <a:endParaRPr lang="pt-BR" sz="6000" dirty="0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B96938E-2704-4740-BEB3-60B065A6A758}"/>
              </a:ext>
            </a:extLst>
          </p:cNvPr>
          <p:cNvSpPr/>
          <p:nvPr/>
        </p:nvSpPr>
        <p:spPr>
          <a:xfrm>
            <a:off x="279914" y="761585"/>
            <a:ext cx="5821136" cy="4135185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40FC58-5104-44C2-A80A-8D3EA8F79592}"/>
              </a:ext>
            </a:extLst>
          </p:cNvPr>
          <p:cNvSpPr txBox="1"/>
          <p:nvPr/>
        </p:nvSpPr>
        <p:spPr>
          <a:xfrm>
            <a:off x="724867" y="1536515"/>
            <a:ext cx="49312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bg1"/>
                </a:solidFill>
              </a:rPr>
              <a:t>INSIRA O LOGO DE SUA </a:t>
            </a:r>
            <a:r>
              <a:rPr lang="pt-BR" sz="5000" dirty="0">
                <a:solidFill>
                  <a:schemeClr val="bg1"/>
                </a:solidFill>
              </a:rPr>
              <a:t>INSTITUIÇÃO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B8A4BFF-39BC-4320-90C8-518E2A6343DB}"/>
              </a:ext>
            </a:extLst>
          </p:cNvPr>
          <p:cNvSpPr txBox="1"/>
          <p:nvPr/>
        </p:nvSpPr>
        <p:spPr>
          <a:xfrm>
            <a:off x="687744" y="18050305"/>
            <a:ext cx="1255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1222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OBJETIVO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5F6230-CBFE-4719-8159-1D5B44A8AF0C}"/>
              </a:ext>
            </a:extLst>
          </p:cNvPr>
          <p:cNvSpPr txBox="1"/>
          <p:nvPr/>
        </p:nvSpPr>
        <p:spPr>
          <a:xfrm>
            <a:off x="279914" y="18906781"/>
            <a:ext cx="13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C7797BFB-52A9-4F9E-8BFD-ECAFC72FFECC}"/>
              </a:ext>
            </a:extLst>
          </p:cNvPr>
          <p:cNvSpPr/>
          <p:nvPr/>
        </p:nvSpPr>
        <p:spPr>
          <a:xfrm>
            <a:off x="404714" y="17934094"/>
            <a:ext cx="13680000" cy="11160000"/>
          </a:xfrm>
          <a:prstGeom prst="roundRect">
            <a:avLst/>
          </a:prstGeom>
          <a:noFill/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AC635B3-A427-4677-9C4F-7CACE426FC1B}"/>
              </a:ext>
            </a:extLst>
          </p:cNvPr>
          <p:cNvSpPr txBox="1"/>
          <p:nvPr/>
        </p:nvSpPr>
        <p:spPr>
          <a:xfrm>
            <a:off x="973494" y="6304739"/>
            <a:ext cx="1255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1222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INTRODUÇÃO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1F495A-2ECD-4565-9679-AF96264ED36E}"/>
              </a:ext>
            </a:extLst>
          </p:cNvPr>
          <p:cNvSpPr txBox="1"/>
          <p:nvPr/>
        </p:nvSpPr>
        <p:spPr>
          <a:xfrm>
            <a:off x="565664" y="7218365"/>
            <a:ext cx="13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074C329C-D36E-4C95-9780-B3D74093D8BA}"/>
              </a:ext>
            </a:extLst>
          </p:cNvPr>
          <p:cNvSpPr/>
          <p:nvPr/>
        </p:nvSpPr>
        <p:spPr>
          <a:xfrm>
            <a:off x="404714" y="6188528"/>
            <a:ext cx="13680000" cy="11160000"/>
          </a:xfrm>
          <a:prstGeom prst="roundRect">
            <a:avLst/>
          </a:prstGeom>
          <a:noFill/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AFC8920-4DFE-47D4-A64A-9AA03BE84C52}"/>
              </a:ext>
            </a:extLst>
          </p:cNvPr>
          <p:cNvSpPr txBox="1"/>
          <p:nvPr/>
        </p:nvSpPr>
        <p:spPr>
          <a:xfrm>
            <a:off x="753955" y="29738721"/>
            <a:ext cx="1255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1222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MÉTODO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FC8E6EA-39BF-4EDA-B7E5-0E48AF8F8DE6}"/>
              </a:ext>
            </a:extLst>
          </p:cNvPr>
          <p:cNvSpPr txBox="1"/>
          <p:nvPr/>
        </p:nvSpPr>
        <p:spPr>
          <a:xfrm>
            <a:off x="346125" y="30652347"/>
            <a:ext cx="13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6750F349-E28B-403C-A570-9FAAEF1C70D0}"/>
              </a:ext>
            </a:extLst>
          </p:cNvPr>
          <p:cNvSpPr/>
          <p:nvPr/>
        </p:nvSpPr>
        <p:spPr>
          <a:xfrm>
            <a:off x="411734" y="29679660"/>
            <a:ext cx="13680000" cy="11160000"/>
          </a:xfrm>
          <a:prstGeom prst="roundRect">
            <a:avLst/>
          </a:prstGeom>
          <a:noFill/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588FDEF-C0BE-4730-BF9B-683DE543FFC2}"/>
              </a:ext>
            </a:extLst>
          </p:cNvPr>
          <p:cNvSpPr txBox="1"/>
          <p:nvPr/>
        </p:nvSpPr>
        <p:spPr>
          <a:xfrm>
            <a:off x="15330987" y="3369319"/>
            <a:ext cx="1255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1222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RESULTADOS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FE33C43-95D1-44AE-9B22-C9075B9D6600}"/>
              </a:ext>
            </a:extLst>
          </p:cNvPr>
          <p:cNvSpPr txBox="1"/>
          <p:nvPr/>
        </p:nvSpPr>
        <p:spPr>
          <a:xfrm>
            <a:off x="14923157" y="4282945"/>
            <a:ext cx="13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CA2DEDEE-C239-48BF-A382-4441E2120A68}"/>
              </a:ext>
            </a:extLst>
          </p:cNvPr>
          <p:cNvSpPr/>
          <p:nvPr/>
        </p:nvSpPr>
        <p:spPr>
          <a:xfrm>
            <a:off x="14715712" y="3329703"/>
            <a:ext cx="13680000" cy="25764391"/>
          </a:xfrm>
          <a:prstGeom prst="roundRect">
            <a:avLst/>
          </a:prstGeom>
          <a:noFill/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4A169E4-45B5-4DEA-BB65-26BC5C96FF0A}"/>
              </a:ext>
            </a:extLst>
          </p:cNvPr>
          <p:cNvSpPr txBox="1"/>
          <p:nvPr/>
        </p:nvSpPr>
        <p:spPr>
          <a:xfrm>
            <a:off x="15284492" y="29753103"/>
            <a:ext cx="1255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1222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" panose="020B0504020202020204" pitchFamily="34" charset="0"/>
              </a:rPr>
              <a:t>CONCLUSÃO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3736BB0-0273-4025-8F31-B5C9194E7772}"/>
              </a:ext>
            </a:extLst>
          </p:cNvPr>
          <p:cNvSpPr txBox="1"/>
          <p:nvPr/>
        </p:nvSpPr>
        <p:spPr>
          <a:xfrm>
            <a:off x="14876662" y="30675079"/>
            <a:ext cx="13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INSIRA O TEXTO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ED8ACC2B-4C76-4C8B-A09E-9059BA8AC4A0}"/>
              </a:ext>
            </a:extLst>
          </p:cNvPr>
          <p:cNvSpPr/>
          <p:nvPr/>
        </p:nvSpPr>
        <p:spPr>
          <a:xfrm>
            <a:off x="14774300" y="29681486"/>
            <a:ext cx="13680000" cy="9490777"/>
          </a:xfrm>
          <a:prstGeom prst="roundRect">
            <a:avLst/>
          </a:prstGeom>
          <a:noFill/>
          <a:ln>
            <a:solidFill>
              <a:srgbClr val="122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24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D26C39-FDD1-46FB-885A-FC3E069F4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9391" y="12335615"/>
            <a:ext cx="10269818" cy="166500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2D8201E-EB2E-4025-B734-0076E8BDB963}"/>
              </a:ext>
            </a:extLst>
          </p:cNvPr>
          <p:cNvSpPr txBox="1"/>
          <p:nvPr/>
        </p:nvSpPr>
        <p:spPr>
          <a:xfrm>
            <a:off x="1799680" y="3419102"/>
            <a:ext cx="25201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122277"/>
                </a:solidFill>
              </a:rPr>
              <a:t>ORIENTAÇÕES PARA CONFECÇÃO DO BANNER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9F8A7E6-C955-4CE7-8C0F-1AE1E53C7354}"/>
              </a:ext>
            </a:extLst>
          </p:cNvPr>
          <p:cNvSpPr txBox="1"/>
          <p:nvPr/>
        </p:nvSpPr>
        <p:spPr>
          <a:xfrm>
            <a:off x="1969765" y="7372594"/>
            <a:ext cx="248608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Utilizar a </a:t>
            </a:r>
            <a:r>
              <a:rPr lang="pt-BR" sz="4800" i="0" dirty="0">
                <a:solidFill>
                  <a:srgbClr val="C00000"/>
                </a:solidFill>
                <a:effectLst/>
                <a:latin typeface="Helvetica Neue"/>
              </a:rPr>
              <a:t>medida de 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1,20m de altura </a:t>
            </a:r>
            <a:r>
              <a:rPr lang="pt-BR" sz="4800" i="0" dirty="0">
                <a:solidFill>
                  <a:srgbClr val="C00000"/>
                </a:solidFill>
                <a:effectLst/>
                <a:latin typeface="Helvetica Neue"/>
              </a:rPr>
              <a:t>por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 0,80m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de largura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, </a:t>
            </a:r>
            <a:r>
              <a:rPr lang="pt-BR" sz="5400" b="1" i="0" dirty="0">
                <a:solidFill>
                  <a:srgbClr val="122277"/>
                </a:solidFill>
                <a:effectLst/>
                <a:latin typeface="Helvetica Neue"/>
              </a:rPr>
              <a:t>sem alterações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, impresso com barrote e cordinha para pendurar;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401E2F2-F336-4F52-A1B7-E4B998ADD2D3}"/>
              </a:ext>
            </a:extLst>
          </p:cNvPr>
          <p:cNvSpPr txBox="1"/>
          <p:nvPr/>
        </p:nvSpPr>
        <p:spPr>
          <a:xfrm>
            <a:off x="3042488" y="34244174"/>
            <a:ext cx="227154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Recomenda-se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privilegiar figuras, tabelas, quadros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ou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outras formas didáticas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de apresentação que permitam a fácil visualização e compreensão do trabalho. Evite textos longos;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4800" b="0" i="0" dirty="0">
              <a:solidFill>
                <a:srgbClr val="C00000"/>
              </a:solidFill>
              <a:effectLst/>
              <a:latin typeface="Helvetica Neue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O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título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, os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autores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e as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instituições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deverão ser apresentados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no cabeçalho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, seguidos de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Introdução, objetivo, métodos, resultados e conclusões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. A fonte deve permitir fácil visualização;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D5763C31-DC5E-4F3B-8984-ABAABE9D5980}"/>
              </a:ext>
            </a:extLst>
          </p:cNvPr>
          <p:cNvCxnSpPr>
            <a:cxnSpLocks/>
          </p:cNvCxnSpPr>
          <p:nvPr/>
        </p:nvCxnSpPr>
        <p:spPr>
          <a:xfrm>
            <a:off x="12977973" y="30134376"/>
            <a:ext cx="7347680" cy="0"/>
          </a:xfrm>
          <a:prstGeom prst="straightConnector1">
            <a:avLst/>
          </a:prstGeom>
          <a:ln w="76200">
            <a:solidFill>
              <a:srgbClr val="12227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7D006C9-4D34-450E-895B-88A518E5A4AA}"/>
              </a:ext>
            </a:extLst>
          </p:cNvPr>
          <p:cNvCxnSpPr>
            <a:cxnSpLocks/>
          </p:cNvCxnSpPr>
          <p:nvPr/>
        </p:nvCxnSpPr>
        <p:spPr>
          <a:xfrm>
            <a:off x="11233770" y="16888071"/>
            <a:ext cx="0" cy="10645801"/>
          </a:xfrm>
          <a:prstGeom prst="straightConnector1">
            <a:avLst/>
          </a:prstGeom>
          <a:ln w="76200">
            <a:solidFill>
              <a:srgbClr val="12227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4FACF47-5E53-4C75-8A64-7EC00347920A}"/>
              </a:ext>
            </a:extLst>
          </p:cNvPr>
          <p:cNvSpPr txBox="1"/>
          <p:nvPr/>
        </p:nvSpPr>
        <p:spPr>
          <a:xfrm>
            <a:off x="6476853" y="21795474"/>
            <a:ext cx="477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1,20m de altura</a:t>
            </a:r>
            <a:endParaRPr lang="pt-BR" sz="4800" b="0" i="0" dirty="0">
              <a:solidFill>
                <a:srgbClr val="C00000"/>
              </a:solidFill>
              <a:effectLst/>
              <a:latin typeface="Helvetica Neue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AB82B32-8A56-4DF2-905F-A466325E8998}"/>
              </a:ext>
            </a:extLst>
          </p:cNvPr>
          <p:cNvSpPr txBox="1"/>
          <p:nvPr/>
        </p:nvSpPr>
        <p:spPr>
          <a:xfrm>
            <a:off x="14070932" y="29255253"/>
            <a:ext cx="5206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0,80m</a:t>
            </a:r>
            <a:r>
              <a:rPr lang="pt-BR" sz="4800" b="0" i="0" dirty="0">
                <a:solidFill>
                  <a:srgbClr val="C00000"/>
                </a:solidFill>
                <a:effectLst/>
                <a:latin typeface="Helvetica Neue"/>
              </a:rPr>
              <a:t> </a:t>
            </a:r>
            <a:r>
              <a:rPr lang="pt-BR" sz="4800" b="1" i="0" dirty="0">
                <a:solidFill>
                  <a:srgbClr val="C00000"/>
                </a:solidFill>
                <a:effectLst/>
                <a:latin typeface="Helvetica Neue"/>
              </a:rPr>
              <a:t>de largura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ED8B0BF-15B2-413F-975F-44F44F988463}"/>
              </a:ext>
            </a:extLst>
          </p:cNvPr>
          <p:cNvSpPr txBox="1"/>
          <p:nvPr/>
        </p:nvSpPr>
        <p:spPr>
          <a:xfrm>
            <a:off x="20325653" y="13131282"/>
            <a:ext cx="315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4800" b="1" i="0" dirty="0">
                <a:solidFill>
                  <a:srgbClr val="122277"/>
                </a:solidFill>
                <a:effectLst/>
                <a:latin typeface="Helvetica Neue"/>
              </a:rPr>
              <a:t>Cordinha </a:t>
            </a:r>
            <a:endParaRPr lang="pt-BR" sz="4800" b="0" i="0" dirty="0">
              <a:solidFill>
                <a:srgbClr val="122277"/>
              </a:solidFill>
              <a:effectLst/>
              <a:latin typeface="Helvetica Neue"/>
            </a:endParaRP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0C1064FC-04AB-4EBC-8034-F73FF6789000}"/>
              </a:ext>
            </a:extLst>
          </p:cNvPr>
          <p:cNvCxnSpPr>
            <a:cxnSpLocks/>
          </p:cNvCxnSpPr>
          <p:nvPr/>
        </p:nvCxnSpPr>
        <p:spPr>
          <a:xfrm rot="10800000">
            <a:off x="19106400" y="13546780"/>
            <a:ext cx="1073389" cy="0"/>
          </a:xfrm>
          <a:prstGeom prst="straightConnector1">
            <a:avLst/>
          </a:prstGeom>
          <a:ln w="57150">
            <a:solidFill>
              <a:srgbClr val="1222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8E97B41-FF20-4091-A8AD-E3F9D5F7327F}"/>
              </a:ext>
            </a:extLst>
          </p:cNvPr>
          <p:cNvSpPr txBox="1"/>
          <p:nvPr/>
        </p:nvSpPr>
        <p:spPr>
          <a:xfrm>
            <a:off x="7915201" y="14953365"/>
            <a:ext cx="2677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4800" b="1" i="0" dirty="0">
                <a:solidFill>
                  <a:srgbClr val="122277"/>
                </a:solidFill>
                <a:effectLst/>
                <a:latin typeface="Helvetica Neue"/>
              </a:rPr>
              <a:t>Barrote </a:t>
            </a:r>
            <a:endParaRPr lang="pt-BR" sz="4800" b="0" i="0" dirty="0">
              <a:solidFill>
                <a:srgbClr val="122277"/>
              </a:solidFill>
              <a:effectLst/>
              <a:latin typeface="Helvetica Neue"/>
            </a:endParaRP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C5A68B58-D7B4-4FE2-BC5B-4950B448F000}"/>
              </a:ext>
            </a:extLst>
          </p:cNvPr>
          <p:cNvCxnSpPr>
            <a:cxnSpLocks/>
          </p:cNvCxnSpPr>
          <p:nvPr/>
        </p:nvCxnSpPr>
        <p:spPr>
          <a:xfrm>
            <a:off x="10592333" y="15472424"/>
            <a:ext cx="1073389" cy="0"/>
          </a:xfrm>
          <a:prstGeom prst="straightConnector1">
            <a:avLst/>
          </a:prstGeom>
          <a:ln w="57150">
            <a:solidFill>
              <a:srgbClr val="1222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CDF351-35FB-437E-8EEA-CC41E8360E53}"/>
              </a:ext>
            </a:extLst>
          </p:cNvPr>
          <p:cNvSpPr txBox="1"/>
          <p:nvPr/>
        </p:nvSpPr>
        <p:spPr>
          <a:xfrm>
            <a:off x="1799679" y="4509709"/>
            <a:ext cx="25201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122277"/>
                </a:solidFill>
              </a:rPr>
              <a:t>** Excluir este Slide **</a:t>
            </a:r>
          </a:p>
        </p:txBody>
      </p:sp>
    </p:spTree>
    <p:extLst>
      <p:ext uri="{BB962C8B-B14F-4D97-AF65-F5344CB8AC3E}">
        <p14:creationId xmlns:p14="http://schemas.microsoft.com/office/powerpoint/2010/main" val="29123916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247</TotalTime>
  <Words>140</Words>
  <Application>Microsoft Office PowerPoint</Application>
  <PresentationFormat>Personalizar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Arial Nova</vt:lpstr>
      <vt:lpstr>Calibri</vt:lpstr>
      <vt:lpstr>Calibri Light</vt:lpstr>
      <vt:lpstr>Helvetica Neue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cardio01</dc:creator>
  <cp:lastModifiedBy>cardio01</cp:lastModifiedBy>
  <cp:revision>15</cp:revision>
  <dcterms:created xsi:type="dcterms:W3CDTF">2024-06-24T15:51:53Z</dcterms:created>
  <dcterms:modified xsi:type="dcterms:W3CDTF">2024-06-25T21:53:01Z</dcterms:modified>
</cp:coreProperties>
</file>