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33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89CFB-3910-4CB9-A8B5-23B550137F05}" type="datetimeFigureOut">
              <a:rPr lang="pt-BR" smtClean="0"/>
              <a:t>08/11/2024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FA0B-81A8-4B62-A56D-2E88F05BD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410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89CFB-3910-4CB9-A8B5-23B550137F05}" type="datetimeFigureOut">
              <a:rPr lang="pt-BR" smtClean="0"/>
              <a:t>08/11/2024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FA0B-81A8-4B62-A56D-2E88F05BD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482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89CFB-3910-4CB9-A8B5-23B550137F05}" type="datetimeFigureOut">
              <a:rPr lang="pt-BR" smtClean="0"/>
              <a:t>08/11/2024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FA0B-81A8-4B62-A56D-2E88F05BD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0950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89CFB-3910-4CB9-A8B5-23B550137F05}" type="datetimeFigureOut">
              <a:rPr lang="pt-BR" smtClean="0"/>
              <a:t>08/11/2024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FA0B-81A8-4B62-A56D-2E88F05BD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094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89CFB-3910-4CB9-A8B5-23B550137F05}" type="datetimeFigureOut">
              <a:rPr lang="pt-BR" smtClean="0"/>
              <a:t>08/11/2024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FA0B-81A8-4B62-A56D-2E88F05BD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8956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89CFB-3910-4CB9-A8B5-23B550137F05}" type="datetimeFigureOut">
              <a:rPr lang="pt-BR" smtClean="0"/>
              <a:t>08/11/2024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FA0B-81A8-4B62-A56D-2E88F05BD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730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89CFB-3910-4CB9-A8B5-23B550137F05}" type="datetimeFigureOut">
              <a:rPr lang="pt-BR" smtClean="0"/>
              <a:t>08/11/2024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FA0B-81A8-4B62-A56D-2E88F05BD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350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89CFB-3910-4CB9-A8B5-23B550137F05}" type="datetimeFigureOut">
              <a:rPr lang="pt-BR" smtClean="0"/>
              <a:t>08/11/2024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FA0B-81A8-4B62-A56D-2E88F05BD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098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89CFB-3910-4CB9-A8B5-23B550137F05}" type="datetimeFigureOut">
              <a:rPr lang="pt-BR" smtClean="0"/>
              <a:t>08/11/2024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FA0B-81A8-4B62-A56D-2E88F05BD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765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89CFB-3910-4CB9-A8B5-23B550137F05}" type="datetimeFigureOut">
              <a:rPr lang="pt-BR" smtClean="0"/>
              <a:t>08/11/2024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FA0B-81A8-4B62-A56D-2E88F05BD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18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89CFB-3910-4CB9-A8B5-23B550137F05}" type="datetimeFigureOut">
              <a:rPr lang="pt-BR" smtClean="0"/>
              <a:t>08/11/2024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0FA0B-81A8-4B62-A56D-2E88F05BD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0461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89CFB-3910-4CB9-A8B5-23B550137F05}" type="datetimeFigureOut">
              <a:rPr lang="pt-BR" smtClean="0"/>
              <a:t>08/11/2024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0FA0B-81A8-4B62-A56D-2E88F05BD0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433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C4E8847-B63E-4CE1-A9B2-9EA3DAFB4297}"/>
              </a:ext>
            </a:extLst>
          </p:cNvPr>
          <p:cNvSpPr txBox="1"/>
          <p:nvPr/>
        </p:nvSpPr>
        <p:spPr>
          <a:xfrm>
            <a:off x="58992" y="70013"/>
            <a:ext cx="6710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endParaRPr lang="pt-BR" b="1" i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0F177B2-A8A6-410A-AF7F-C6EEB023151A}"/>
              </a:ext>
            </a:extLst>
          </p:cNvPr>
          <p:cNvSpPr txBox="1"/>
          <p:nvPr/>
        </p:nvSpPr>
        <p:spPr>
          <a:xfrm>
            <a:off x="45720" y="1192659"/>
            <a:ext cx="3312000" cy="501675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Introdução e/ou Fundamentos:</a:t>
            </a:r>
          </a:p>
          <a:p>
            <a:pPr algn="just"/>
            <a:endParaRPr lang="pt-BR" sz="16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gravida porta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sociosqu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potenti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torquent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litora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habitant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himenaeos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porta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CC4D72-047E-48FA-B6F0-69418DF0EC24}"/>
              </a:ext>
            </a:extLst>
          </p:cNvPr>
          <p:cNvSpPr txBox="1"/>
          <p:nvPr/>
        </p:nvSpPr>
        <p:spPr>
          <a:xfrm>
            <a:off x="3457511" y="1188376"/>
            <a:ext cx="3312000" cy="35394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  <a:endParaRPr lang="pt-B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gravida porta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sociosqu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potenti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torquent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litora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habitant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himenaeos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6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526B777-CE28-4D51-8F36-DCD227818F30}"/>
              </a:ext>
            </a:extLst>
          </p:cNvPr>
          <p:cNvSpPr txBox="1"/>
          <p:nvPr/>
        </p:nvSpPr>
        <p:spPr>
          <a:xfrm>
            <a:off x="45232" y="565157"/>
            <a:ext cx="6710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Autores e instituições</a:t>
            </a:r>
            <a:endParaRPr lang="pt-BR" sz="16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C7A4B8-8912-4EFE-B5E9-233F4EB3A4D9}"/>
              </a:ext>
            </a:extLst>
          </p:cNvPr>
          <p:cNvSpPr txBox="1"/>
          <p:nvPr/>
        </p:nvSpPr>
        <p:spPr>
          <a:xfrm>
            <a:off x="3487008" y="4889555"/>
            <a:ext cx="3312000" cy="35394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gravida porta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sociosqu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potenti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torquent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litora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habitant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himenaeos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6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15B5048-1F07-4DC1-ADCB-3E05A0B0087B}"/>
              </a:ext>
            </a:extLst>
          </p:cNvPr>
          <p:cNvSpPr txBox="1"/>
          <p:nvPr/>
        </p:nvSpPr>
        <p:spPr>
          <a:xfrm>
            <a:off x="3487008" y="8624690"/>
            <a:ext cx="3312000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Palavras Chave:</a:t>
            </a:r>
          </a:p>
          <a:p>
            <a:pPr algn="just"/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ipsum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42F1DE3-3C55-4194-964D-533430F75C7A}"/>
              </a:ext>
            </a:extLst>
          </p:cNvPr>
          <p:cNvSpPr txBox="1"/>
          <p:nvPr/>
        </p:nvSpPr>
        <p:spPr>
          <a:xfrm>
            <a:off x="58992" y="6330725"/>
            <a:ext cx="3312000" cy="206210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Objetivo:</a:t>
            </a:r>
          </a:p>
          <a:p>
            <a:pPr algn="just"/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gravida porta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sociosqu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potenti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torquent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ódio.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B628F56-24A6-440E-85DF-A942A69698E0}"/>
              </a:ext>
            </a:extLst>
          </p:cNvPr>
          <p:cNvSpPr txBox="1"/>
          <p:nvPr/>
        </p:nvSpPr>
        <p:spPr>
          <a:xfrm>
            <a:off x="60962" y="8545228"/>
            <a:ext cx="3312000" cy="35394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Metodologia:</a:t>
            </a:r>
          </a:p>
          <a:p>
            <a:pPr algn="just"/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gravida porta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sociosqu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potenti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torquent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litora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habitant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himenaeos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6EBF7EA-AF09-418A-A83B-A12E895FD271}"/>
              </a:ext>
            </a:extLst>
          </p:cNvPr>
          <p:cNvSpPr txBox="1"/>
          <p:nvPr/>
        </p:nvSpPr>
        <p:spPr>
          <a:xfrm>
            <a:off x="3779520" y="10058400"/>
            <a:ext cx="2788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FF00"/>
                </a:solidFill>
              </a:rPr>
              <a:t>ATENÇÃO!!!</a:t>
            </a:r>
          </a:p>
          <a:p>
            <a:pPr algn="ctr"/>
            <a:r>
              <a:rPr lang="pt-BR" dirty="0">
                <a:solidFill>
                  <a:srgbClr val="FFFF00"/>
                </a:solidFill>
              </a:rPr>
              <a:t>ESTE É APENAS UM MODELO.  A FORMATAÇÃO DO SEU TRABALHO FICA A SEU CRITÉRIO. ALTERE FONTE, CORES, FUNDO, ETC.</a:t>
            </a:r>
          </a:p>
        </p:txBody>
      </p:sp>
    </p:spTree>
    <p:extLst>
      <p:ext uri="{BB962C8B-B14F-4D97-AF65-F5344CB8AC3E}">
        <p14:creationId xmlns:p14="http://schemas.microsoft.com/office/powerpoint/2010/main" val="2847801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C4E8847-B63E-4CE1-A9B2-9EA3DAFB4297}"/>
              </a:ext>
            </a:extLst>
          </p:cNvPr>
          <p:cNvSpPr txBox="1"/>
          <p:nvPr/>
        </p:nvSpPr>
        <p:spPr>
          <a:xfrm>
            <a:off x="58992" y="70013"/>
            <a:ext cx="6710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endParaRPr lang="pt-BR" b="1" i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0F177B2-A8A6-410A-AF7F-C6EEB023151A}"/>
              </a:ext>
            </a:extLst>
          </p:cNvPr>
          <p:cNvSpPr txBox="1"/>
          <p:nvPr/>
        </p:nvSpPr>
        <p:spPr>
          <a:xfrm>
            <a:off x="45720" y="1192659"/>
            <a:ext cx="3312000" cy="969496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Apresentação do Caso:</a:t>
            </a:r>
          </a:p>
          <a:p>
            <a:pPr algn="just"/>
            <a:endParaRPr lang="pt-BR" sz="16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gravida porta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sociosqu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potenti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torquent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litora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habitant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himenaeos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porta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gravida porta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sociosqu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potenti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torquent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litora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habitant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himenaeos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porta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pt-BR" sz="16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CC4D72-047E-48FA-B6F0-69418DF0EC24}"/>
              </a:ext>
            </a:extLst>
          </p:cNvPr>
          <p:cNvSpPr txBox="1"/>
          <p:nvPr/>
        </p:nvSpPr>
        <p:spPr>
          <a:xfrm>
            <a:off x="3457511" y="1188376"/>
            <a:ext cx="3312000" cy="35394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Discussão:</a:t>
            </a:r>
            <a:endParaRPr lang="pt-B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gravida porta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sociosqu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potenti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torquent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litora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habitant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himenaeos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6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526B777-CE28-4D51-8F36-DCD227818F30}"/>
              </a:ext>
            </a:extLst>
          </p:cNvPr>
          <p:cNvSpPr txBox="1"/>
          <p:nvPr/>
        </p:nvSpPr>
        <p:spPr>
          <a:xfrm>
            <a:off x="45232" y="565157"/>
            <a:ext cx="6710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Autores e instituições</a:t>
            </a:r>
            <a:endParaRPr lang="pt-BR" sz="16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C7A4B8-8912-4EFE-B5E9-233F4EB3A4D9}"/>
              </a:ext>
            </a:extLst>
          </p:cNvPr>
          <p:cNvSpPr txBox="1"/>
          <p:nvPr/>
        </p:nvSpPr>
        <p:spPr>
          <a:xfrm>
            <a:off x="3487008" y="4889555"/>
            <a:ext cx="3312000" cy="35394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Comentários finais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gravida porta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sociosqu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potenti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torquent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litora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habitant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himenaeos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6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15B5048-1F07-4DC1-ADCB-3E05A0B0087B}"/>
              </a:ext>
            </a:extLst>
          </p:cNvPr>
          <p:cNvSpPr txBox="1"/>
          <p:nvPr/>
        </p:nvSpPr>
        <p:spPr>
          <a:xfrm>
            <a:off x="3487008" y="8624690"/>
            <a:ext cx="3312000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Palavras Chave:</a:t>
            </a:r>
          </a:p>
          <a:p>
            <a:pPr algn="just"/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ipsum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62A4247-BA56-47C9-8AB8-6273EA434E0D}"/>
              </a:ext>
            </a:extLst>
          </p:cNvPr>
          <p:cNvSpPr txBox="1"/>
          <p:nvPr/>
        </p:nvSpPr>
        <p:spPr>
          <a:xfrm>
            <a:off x="3719051" y="9987961"/>
            <a:ext cx="2788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FF00"/>
                </a:solidFill>
              </a:rPr>
              <a:t>ATENÇÃO!!!</a:t>
            </a:r>
          </a:p>
          <a:p>
            <a:pPr algn="ctr"/>
            <a:r>
              <a:rPr lang="pt-BR" dirty="0">
                <a:solidFill>
                  <a:srgbClr val="FFFF00"/>
                </a:solidFill>
              </a:rPr>
              <a:t>ESTE É APENAS UM MODELO.  A FORMATAÇÃO DO SEU TRABALHO FICA A SEU CRITÉRIO. ALTERE FONTE, CORES, FUNDO, ETC.</a:t>
            </a:r>
          </a:p>
        </p:txBody>
      </p:sp>
    </p:spTree>
    <p:extLst>
      <p:ext uri="{BB962C8B-B14F-4D97-AF65-F5344CB8AC3E}">
        <p14:creationId xmlns:p14="http://schemas.microsoft.com/office/powerpoint/2010/main" val="4180166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689</Words>
  <Application>Microsoft Office PowerPoint</Application>
  <PresentationFormat>Widescreen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cardio01</dc:creator>
  <cp:lastModifiedBy>cardio01</cp:lastModifiedBy>
  <cp:revision>7</cp:revision>
  <dcterms:created xsi:type="dcterms:W3CDTF">2022-11-01T22:06:55Z</dcterms:created>
  <dcterms:modified xsi:type="dcterms:W3CDTF">2024-11-08T19:18:43Z</dcterms:modified>
</cp:coreProperties>
</file>