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3240087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2277"/>
    <a:srgbClr val="0A57A7"/>
    <a:srgbClr val="FBF3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" d="100"/>
          <a:sy n="20" d="100"/>
        </p:scale>
        <p:origin x="267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66" y="7070108"/>
            <a:ext cx="27540744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110" y="22690338"/>
            <a:ext cx="2430065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20042" indent="0" algn="ctr">
              <a:buNone/>
              <a:defRPr sz="7087"/>
            </a:lvl2pPr>
            <a:lvl3pPr marL="3240085" indent="0" algn="ctr">
              <a:buNone/>
              <a:defRPr sz="6378"/>
            </a:lvl3pPr>
            <a:lvl4pPr marL="4860127" indent="0" algn="ctr">
              <a:buNone/>
              <a:defRPr sz="5669"/>
            </a:lvl4pPr>
            <a:lvl5pPr marL="6480170" indent="0" algn="ctr">
              <a:buNone/>
              <a:defRPr sz="5669"/>
            </a:lvl5pPr>
            <a:lvl6pPr marL="8100212" indent="0" algn="ctr">
              <a:buNone/>
              <a:defRPr sz="5669"/>
            </a:lvl6pPr>
            <a:lvl7pPr marL="9720255" indent="0" algn="ctr">
              <a:buNone/>
              <a:defRPr sz="5669"/>
            </a:lvl7pPr>
            <a:lvl8pPr marL="11340297" indent="0" algn="ctr">
              <a:buNone/>
              <a:defRPr sz="5669"/>
            </a:lvl8pPr>
            <a:lvl9pPr marL="12960340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07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705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686" y="10770172"/>
            <a:ext cx="27945755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686" y="28910440"/>
            <a:ext cx="27945755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20042" indent="0">
              <a:buNone/>
              <a:defRPr sz="7087">
                <a:solidFill>
                  <a:schemeClr val="tx1">
                    <a:tint val="75000"/>
                  </a:schemeClr>
                </a:solidFill>
              </a:defRPr>
            </a:lvl2pPr>
            <a:lvl3pPr marL="3240085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6012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80170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100212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202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4029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60340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70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560" y="11500170"/>
            <a:ext cx="13770372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943" y="11500170"/>
            <a:ext cx="13770372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77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300044"/>
            <a:ext cx="27945755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784" y="10590160"/>
            <a:ext cx="1370708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20042" indent="0">
              <a:buNone/>
              <a:defRPr sz="7087" b="1"/>
            </a:lvl2pPr>
            <a:lvl3pPr marL="3240085" indent="0">
              <a:buNone/>
              <a:defRPr sz="6378" b="1"/>
            </a:lvl3pPr>
            <a:lvl4pPr marL="4860127" indent="0">
              <a:buNone/>
              <a:defRPr sz="5669" b="1"/>
            </a:lvl4pPr>
            <a:lvl5pPr marL="6480170" indent="0">
              <a:buNone/>
              <a:defRPr sz="5669" b="1"/>
            </a:lvl5pPr>
            <a:lvl6pPr marL="8100212" indent="0">
              <a:buNone/>
              <a:defRPr sz="5669" b="1"/>
            </a:lvl6pPr>
            <a:lvl7pPr marL="9720255" indent="0">
              <a:buNone/>
              <a:defRPr sz="5669" b="1"/>
            </a:lvl7pPr>
            <a:lvl8pPr marL="11340297" indent="0">
              <a:buNone/>
              <a:defRPr sz="5669" b="1"/>
            </a:lvl8pPr>
            <a:lvl9pPr marL="12960340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784" y="15780233"/>
            <a:ext cx="1370708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945" y="10590160"/>
            <a:ext cx="13774592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20042" indent="0">
              <a:buNone/>
              <a:defRPr sz="7087" b="1"/>
            </a:lvl2pPr>
            <a:lvl3pPr marL="3240085" indent="0">
              <a:buNone/>
              <a:defRPr sz="6378" b="1"/>
            </a:lvl3pPr>
            <a:lvl4pPr marL="4860127" indent="0">
              <a:buNone/>
              <a:defRPr sz="5669" b="1"/>
            </a:lvl4pPr>
            <a:lvl5pPr marL="6480170" indent="0">
              <a:buNone/>
              <a:defRPr sz="5669" b="1"/>
            </a:lvl5pPr>
            <a:lvl6pPr marL="8100212" indent="0">
              <a:buNone/>
              <a:defRPr sz="5669" b="1"/>
            </a:lvl6pPr>
            <a:lvl7pPr marL="9720255" indent="0">
              <a:buNone/>
              <a:defRPr sz="5669" b="1"/>
            </a:lvl7pPr>
            <a:lvl8pPr marL="11340297" indent="0">
              <a:buNone/>
              <a:defRPr sz="5669" b="1"/>
            </a:lvl8pPr>
            <a:lvl9pPr marL="12960340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945" y="15780233"/>
            <a:ext cx="1377459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75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742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7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4592" y="6220102"/>
            <a:ext cx="16402943" cy="30700453"/>
          </a:xfrm>
        </p:spPr>
        <p:txBody>
          <a:bodyPr/>
          <a:lstStyle>
            <a:lvl1pPr>
              <a:defRPr sz="11339"/>
            </a:lvl1pPr>
            <a:lvl2pPr>
              <a:defRPr sz="9922"/>
            </a:lvl2pPr>
            <a:lvl3pPr>
              <a:defRPr sz="850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20042" indent="0">
              <a:buNone/>
              <a:defRPr sz="4961"/>
            </a:lvl2pPr>
            <a:lvl3pPr marL="3240085" indent="0">
              <a:buNone/>
              <a:defRPr sz="4252"/>
            </a:lvl3pPr>
            <a:lvl4pPr marL="4860127" indent="0">
              <a:buNone/>
              <a:defRPr sz="3543"/>
            </a:lvl4pPr>
            <a:lvl5pPr marL="6480170" indent="0">
              <a:buNone/>
              <a:defRPr sz="3543"/>
            </a:lvl5pPr>
            <a:lvl6pPr marL="8100212" indent="0">
              <a:buNone/>
              <a:defRPr sz="3543"/>
            </a:lvl6pPr>
            <a:lvl7pPr marL="9720255" indent="0">
              <a:buNone/>
              <a:defRPr sz="3543"/>
            </a:lvl7pPr>
            <a:lvl8pPr marL="11340297" indent="0">
              <a:buNone/>
              <a:defRPr sz="3543"/>
            </a:lvl8pPr>
            <a:lvl9pPr marL="12960340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629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4592" y="6220102"/>
            <a:ext cx="16402943" cy="30700453"/>
          </a:xfrm>
        </p:spPr>
        <p:txBody>
          <a:bodyPr anchor="t"/>
          <a:lstStyle>
            <a:lvl1pPr marL="0" indent="0">
              <a:buNone/>
              <a:defRPr sz="11339"/>
            </a:lvl1pPr>
            <a:lvl2pPr marL="1620042" indent="0">
              <a:buNone/>
              <a:defRPr sz="9922"/>
            </a:lvl2pPr>
            <a:lvl3pPr marL="3240085" indent="0">
              <a:buNone/>
              <a:defRPr sz="8504"/>
            </a:lvl3pPr>
            <a:lvl4pPr marL="4860127" indent="0">
              <a:buNone/>
              <a:defRPr sz="7087"/>
            </a:lvl4pPr>
            <a:lvl5pPr marL="6480170" indent="0">
              <a:buNone/>
              <a:defRPr sz="7087"/>
            </a:lvl5pPr>
            <a:lvl6pPr marL="8100212" indent="0">
              <a:buNone/>
              <a:defRPr sz="7087"/>
            </a:lvl6pPr>
            <a:lvl7pPr marL="9720255" indent="0">
              <a:buNone/>
              <a:defRPr sz="7087"/>
            </a:lvl7pPr>
            <a:lvl8pPr marL="11340297" indent="0">
              <a:buNone/>
              <a:defRPr sz="7087"/>
            </a:lvl8pPr>
            <a:lvl9pPr marL="12960340" indent="0">
              <a:buNone/>
              <a:defRPr sz="7087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20042" indent="0">
              <a:buNone/>
              <a:defRPr sz="4961"/>
            </a:lvl2pPr>
            <a:lvl3pPr marL="3240085" indent="0">
              <a:buNone/>
              <a:defRPr sz="4252"/>
            </a:lvl3pPr>
            <a:lvl4pPr marL="4860127" indent="0">
              <a:buNone/>
              <a:defRPr sz="3543"/>
            </a:lvl4pPr>
            <a:lvl5pPr marL="6480170" indent="0">
              <a:buNone/>
              <a:defRPr sz="3543"/>
            </a:lvl5pPr>
            <a:lvl6pPr marL="8100212" indent="0">
              <a:buNone/>
              <a:defRPr sz="3543"/>
            </a:lvl6pPr>
            <a:lvl7pPr marL="9720255" indent="0">
              <a:buNone/>
              <a:defRPr sz="3543"/>
            </a:lvl7pPr>
            <a:lvl8pPr marL="11340297" indent="0">
              <a:buNone/>
              <a:defRPr sz="3543"/>
            </a:lvl8pPr>
            <a:lvl9pPr marL="12960340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47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43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6878" y="2300034"/>
            <a:ext cx="698643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562" y="2300034"/>
            <a:ext cx="20554305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590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560" y="2300044"/>
            <a:ext cx="27945755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560" y="11500170"/>
            <a:ext cx="27945755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560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29316-9A18-4FB4-B82E-6AC6EFBA5E06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790" y="40040601"/>
            <a:ext cx="1093529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3118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97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40085" rtl="0" eaLnBrk="1" latinLnBrk="0" hangingPunct="1">
        <a:lnSpc>
          <a:spcPct val="90000"/>
        </a:lnSpc>
        <a:spcBef>
          <a:spcPct val="0"/>
        </a:spcBef>
        <a:buNone/>
        <a:defRPr sz="155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021" indent="-810021" algn="l" defTabSz="3240085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2" kern="1200">
          <a:solidFill>
            <a:schemeClr val="tx1"/>
          </a:solidFill>
          <a:latin typeface="+mn-lt"/>
          <a:ea typeface="+mn-ea"/>
          <a:cs typeface="+mn-cs"/>
        </a:defRPr>
      </a:lvl1pPr>
      <a:lvl2pPr marL="2430064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50106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670149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90191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10234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76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50319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70361" indent="-810021" algn="l" defTabSz="3240085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20042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40085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60127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0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100212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20255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40297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60340" algn="l" defTabSz="3240085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luxograma: Documento 2">
            <a:extLst>
              <a:ext uri="{FF2B5EF4-FFF2-40B4-BE49-F238E27FC236}">
                <a16:creationId xmlns:a16="http://schemas.microsoft.com/office/drawing/2014/main" id="{9AF0A63A-3ADF-44C7-A1F7-8B3D6CC66885}"/>
              </a:ext>
            </a:extLst>
          </p:cNvPr>
          <p:cNvSpPr/>
          <p:nvPr/>
        </p:nvSpPr>
        <p:spPr>
          <a:xfrm rot="10800000">
            <a:off x="-1" y="37367951"/>
            <a:ext cx="32400875" cy="581808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814"/>
              <a:gd name="connsiteX1" fmla="*/ 21600 w 21600"/>
              <a:gd name="connsiteY1" fmla="*/ 0 h 20814"/>
              <a:gd name="connsiteX2" fmla="*/ 21600 w 21600"/>
              <a:gd name="connsiteY2" fmla="*/ 10040 h 20814"/>
              <a:gd name="connsiteX3" fmla="*/ 0 w 21600"/>
              <a:gd name="connsiteY3" fmla="*/ 20172 h 20814"/>
              <a:gd name="connsiteX4" fmla="*/ 0 w 21600"/>
              <a:gd name="connsiteY4" fmla="*/ 0 h 20814"/>
              <a:gd name="connsiteX0" fmla="*/ 0 w 21600"/>
              <a:gd name="connsiteY0" fmla="*/ 0 h 20599"/>
              <a:gd name="connsiteX1" fmla="*/ 21600 w 21600"/>
              <a:gd name="connsiteY1" fmla="*/ 0 h 20599"/>
              <a:gd name="connsiteX2" fmla="*/ 21600 w 21600"/>
              <a:gd name="connsiteY2" fmla="*/ 10040 h 20599"/>
              <a:gd name="connsiteX3" fmla="*/ 0 w 21600"/>
              <a:gd name="connsiteY3" fmla="*/ 20172 h 20599"/>
              <a:gd name="connsiteX4" fmla="*/ 0 w 21600"/>
              <a:gd name="connsiteY4" fmla="*/ 0 h 2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599">
                <a:moveTo>
                  <a:pt x="0" y="0"/>
                </a:moveTo>
                <a:lnTo>
                  <a:pt x="21600" y="0"/>
                </a:lnTo>
                <a:lnTo>
                  <a:pt x="21600" y="10040"/>
                </a:lnTo>
                <a:cubicBezTo>
                  <a:pt x="10433" y="1523"/>
                  <a:pt x="10800" y="23922"/>
                  <a:pt x="0" y="20172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BF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5" name="Fluxograma: Documento 2">
            <a:extLst>
              <a:ext uri="{FF2B5EF4-FFF2-40B4-BE49-F238E27FC236}">
                <a16:creationId xmlns:a16="http://schemas.microsoft.com/office/drawing/2014/main" id="{59455923-C6C9-45A4-9D8E-0E1DB05A56CF}"/>
              </a:ext>
            </a:extLst>
          </p:cNvPr>
          <p:cNvSpPr/>
          <p:nvPr/>
        </p:nvSpPr>
        <p:spPr>
          <a:xfrm>
            <a:off x="0" y="25526"/>
            <a:ext cx="32400875" cy="581808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814"/>
              <a:gd name="connsiteX1" fmla="*/ 21600 w 21600"/>
              <a:gd name="connsiteY1" fmla="*/ 0 h 20814"/>
              <a:gd name="connsiteX2" fmla="*/ 21600 w 21600"/>
              <a:gd name="connsiteY2" fmla="*/ 10040 h 20814"/>
              <a:gd name="connsiteX3" fmla="*/ 0 w 21600"/>
              <a:gd name="connsiteY3" fmla="*/ 20172 h 20814"/>
              <a:gd name="connsiteX4" fmla="*/ 0 w 21600"/>
              <a:gd name="connsiteY4" fmla="*/ 0 h 20814"/>
              <a:gd name="connsiteX0" fmla="*/ 0 w 21600"/>
              <a:gd name="connsiteY0" fmla="*/ 0 h 20599"/>
              <a:gd name="connsiteX1" fmla="*/ 21600 w 21600"/>
              <a:gd name="connsiteY1" fmla="*/ 0 h 20599"/>
              <a:gd name="connsiteX2" fmla="*/ 21600 w 21600"/>
              <a:gd name="connsiteY2" fmla="*/ 10040 h 20599"/>
              <a:gd name="connsiteX3" fmla="*/ 0 w 21600"/>
              <a:gd name="connsiteY3" fmla="*/ 20172 h 20599"/>
              <a:gd name="connsiteX4" fmla="*/ 0 w 21600"/>
              <a:gd name="connsiteY4" fmla="*/ 0 h 2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599">
                <a:moveTo>
                  <a:pt x="0" y="0"/>
                </a:moveTo>
                <a:lnTo>
                  <a:pt x="21600" y="0"/>
                </a:lnTo>
                <a:lnTo>
                  <a:pt x="21600" y="10040"/>
                </a:lnTo>
                <a:cubicBezTo>
                  <a:pt x="10433" y="1523"/>
                  <a:pt x="10800" y="23922"/>
                  <a:pt x="0" y="20172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BF3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E1B9066-7F71-478D-B7D4-BFAF5B19153E}"/>
              </a:ext>
            </a:extLst>
          </p:cNvPr>
          <p:cNvSpPr txBox="1"/>
          <p:nvPr/>
        </p:nvSpPr>
        <p:spPr>
          <a:xfrm>
            <a:off x="8360232" y="225675"/>
            <a:ext cx="22240419" cy="2093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1" b="1" dirty="0">
                <a:solidFill>
                  <a:srgbClr val="0A57A7"/>
                </a:solidFill>
              </a:rPr>
              <a:t>DIGITE O TÍTULO DO SEU TRABALHO</a:t>
            </a:r>
          </a:p>
          <a:p>
            <a:pPr algn="ctr"/>
            <a:r>
              <a:rPr lang="pt-BR" sz="4000" b="1" dirty="0">
                <a:solidFill>
                  <a:srgbClr val="0A57A7"/>
                </a:solidFill>
              </a:rPr>
              <a:t>Autor e </a:t>
            </a:r>
            <a:r>
              <a:rPr lang="pt-BR" sz="4000" b="1" dirty="0" err="1">
                <a:solidFill>
                  <a:srgbClr val="0A57A7"/>
                </a:solidFill>
              </a:rPr>
              <a:t>Co-Autores</a:t>
            </a:r>
            <a:endParaRPr lang="pt-BR" sz="4000" b="1" dirty="0">
              <a:solidFill>
                <a:srgbClr val="0A57A7"/>
              </a:solidFill>
            </a:endParaRPr>
          </a:p>
          <a:p>
            <a:pPr algn="ctr"/>
            <a:r>
              <a:rPr lang="pt-BR" sz="4000" b="1" dirty="0">
                <a:solidFill>
                  <a:srgbClr val="0A57A7"/>
                </a:solidFill>
              </a:rPr>
              <a:t>Instituição(</a:t>
            </a:r>
            <a:r>
              <a:rPr lang="pt-BR" sz="4000" b="1" dirty="0" err="1">
                <a:solidFill>
                  <a:srgbClr val="0A57A7"/>
                </a:solidFill>
              </a:rPr>
              <a:t>ões</a:t>
            </a:r>
            <a:r>
              <a:rPr lang="pt-BR" sz="4000" b="1" dirty="0">
                <a:solidFill>
                  <a:srgbClr val="0A57A7"/>
                </a:solidFill>
              </a:rPr>
              <a:t>)</a:t>
            </a:r>
            <a:endParaRPr lang="pt-BR" sz="6000" b="1" dirty="0">
              <a:solidFill>
                <a:srgbClr val="0A57A7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B96938E-2704-4740-BEB3-60B065A6A758}"/>
              </a:ext>
            </a:extLst>
          </p:cNvPr>
          <p:cNvSpPr/>
          <p:nvPr/>
        </p:nvSpPr>
        <p:spPr>
          <a:xfrm>
            <a:off x="2080139" y="330706"/>
            <a:ext cx="5821136" cy="4135185"/>
          </a:xfrm>
          <a:prstGeom prst="rect">
            <a:avLst/>
          </a:prstGeom>
          <a:noFill/>
          <a:ln w="28575">
            <a:solidFill>
              <a:srgbClr val="0A57A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40FC58-5104-44C2-A80A-8D3EA8F79592}"/>
              </a:ext>
            </a:extLst>
          </p:cNvPr>
          <p:cNvSpPr txBox="1"/>
          <p:nvPr/>
        </p:nvSpPr>
        <p:spPr>
          <a:xfrm>
            <a:off x="2525095" y="1153501"/>
            <a:ext cx="4931229" cy="252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1" b="1" dirty="0">
                <a:solidFill>
                  <a:srgbClr val="0A57A7"/>
                </a:solidFill>
              </a:rPr>
              <a:t>INSIRA O LOGO DE SUA </a:t>
            </a:r>
            <a:r>
              <a:rPr lang="pt-BR" sz="5001" b="1" dirty="0">
                <a:solidFill>
                  <a:srgbClr val="0A57A7"/>
                </a:solidFill>
              </a:rPr>
              <a:t>INSTITUIÇÃO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B8A4BFF-39BC-4320-90C8-518E2A6343DB}"/>
              </a:ext>
            </a:extLst>
          </p:cNvPr>
          <p:cNvSpPr txBox="1"/>
          <p:nvPr/>
        </p:nvSpPr>
        <p:spPr>
          <a:xfrm>
            <a:off x="780742" y="18383654"/>
            <a:ext cx="15111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0A57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OBJETIVO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5F6230-CBFE-4719-8159-1D5B44A8AF0C}"/>
              </a:ext>
            </a:extLst>
          </p:cNvPr>
          <p:cNvSpPr txBox="1"/>
          <p:nvPr/>
        </p:nvSpPr>
        <p:spPr>
          <a:xfrm>
            <a:off x="822096" y="19339619"/>
            <a:ext cx="15028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C7797BFB-52A9-4F9E-8BFD-ECAFC72FFECC}"/>
              </a:ext>
            </a:extLst>
          </p:cNvPr>
          <p:cNvSpPr/>
          <p:nvPr/>
        </p:nvSpPr>
        <p:spPr>
          <a:xfrm>
            <a:off x="773723" y="17934094"/>
            <a:ext cx="15111218" cy="11160000"/>
          </a:xfrm>
          <a:prstGeom prst="roundRect">
            <a:avLst/>
          </a:prstGeom>
          <a:noFill/>
          <a:ln>
            <a:solidFill>
              <a:srgbClr val="0A57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AC635B3-A427-4677-9C4F-7CACE426FC1B}"/>
              </a:ext>
            </a:extLst>
          </p:cNvPr>
          <p:cNvSpPr txBox="1"/>
          <p:nvPr/>
        </p:nvSpPr>
        <p:spPr>
          <a:xfrm>
            <a:off x="780743" y="6552351"/>
            <a:ext cx="15104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0A57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INTRODUÇÃO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71F495A-2ECD-4565-9679-AF96264ED36E}"/>
              </a:ext>
            </a:extLst>
          </p:cNvPr>
          <p:cNvSpPr txBox="1"/>
          <p:nvPr/>
        </p:nvSpPr>
        <p:spPr>
          <a:xfrm>
            <a:off x="780742" y="7282415"/>
            <a:ext cx="15104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074C329C-D36E-4C95-9780-B3D74093D8BA}"/>
              </a:ext>
            </a:extLst>
          </p:cNvPr>
          <p:cNvSpPr/>
          <p:nvPr/>
        </p:nvSpPr>
        <p:spPr>
          <a:xfrm>
            <a:off x="773723" y="6188528"/>
            <a:ext cx="15111218" cy="11160000"/>
          </a:xfrm>
          <a:prstGeom prst="roundRect">
            <a:avLst/>
          </a:prstGeom>
          <a:noFill/>
          <a:ln>
            <a:solidFill>
              <a:srgbClr val="0A57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2AFC8920-4DFE-47D4-A64A-9AA03BE84C52}"/>
              </a:ext>
            </a:extLst>
          </p:cNvPr>
          <p:cNvSpPr txBox="1"/>
          <p:nvPr/>
        </p:nvSpPr>
        <p:spPr>
          <a:xfrm>
            <a:off x="822094" y="30004171"/>
            <a:ext cx="15004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0A57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MÉTODO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FC8E6EA-39BF-4EDA-B7E5-0E48AF8F8DE6}"/>
              </a:ext>
            </a:extLst>
          </p:cNvPr>
          <p:cNvSpPr txBox="1"/>
          <p:nvPr/>
        </p:nvSpPr>
        <p:spPr>
          <a:xfrm>
            <a:off x="822095" y="30744879"/>
            <a:ext cx="15004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6750F349-E28B-403C-A570-9FAAEF1C70D0}"/>
              </a:ext>
            </a:extLst>
          </p:cNvPr>
          <p:cNvSpPr/>
          <p:nvPr/>
        </p:nvSpPr>
        <p:spPr>
          <a:xfrm>
            <a:off x="780742" y="29679660"/>
            <a:ext cx="15111218" cy="11160000"/>
          </a:xfrm>
          <a:prstGeom prst="roundRect">
            <a:avLst/>
          </a:prstGeom>
          <a:noFill/>
          <a:ln>
            <a:solidFill>
              <a:srgbClr val="0A57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CA2DEDEE-C239-48BF-A382-4441E2120A68}"/>
              </a:ext>
            </a:extLst>
          </p:cNvPr>
          <p:cNvSpPr/>
          <p:nvPr/>
        </p:nvSpPr>
        <p:spPr>
          <a:xfrm>
            <a:off x="16515938" y="3329710"/>
            <a:ext cx="15111213" cy="25764391"/>
          </a:xfrm>
          <a:prstGeom prst="roundRect">
            <a:avLst/>
          </a:prstGeom>
          <a:noFill/>
          <a:ln>
            <a:solidFill>
              <a:srgbClr val="0A57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4A169E4-45B5-4DEA-BB65-26BC5C96FF0A}"/>
              </a:ext>
            </a:extLst>
          </p:cNvPr>
          <p:cNvSpPr txBox="1"/>
          <p:nvPr/>
        </p:nvSpPr>
        <p:spPr>
          <a:xfrm>
            <a:off x="16607762" y="29897241"/>
            <a:ext cx="15169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0A57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CONCLUSÃO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3736BB0-0273-4025-8F31-B5C9194E7772}"/>
              </a:ext>
            </a:extLst>
          </p:cNvPr>
          <p:cNvSpPr txBox="1"/>
          <p:nvPr/>
        </p:nvSpPr>
        <p:spPr>
          <a:xfrm>
            <a:off x="16614784" y="30838575"/>
            <a:ext cx="15104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ED8ACC2B-4C76-4C8B-A09E-9059BA8AC4A0}"/>
              </a:ext>
            </a:extLst>
          </p:cNvPr>
          <p:cNvSpPr/>
          <p:nvPr/>
        </p:nvSpPr>
        <p:spPr>
          <a:xfrm>
            <a:off x="16574526" y="29681491"/>
            <a:ext cx="15111213" cy="9490777"/>
          </a:xfrm>
          <a:prstGeom prst="roundRect">
            <a:avLst/>
          </a:prstGeom>
          <a:noFill/>
          <a:ln>
            <a:solidFill>
              <a:srgbClr val="0A57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365E4464-29D8-44E1-A647-B151C5B28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750" y="39243884"/>
            <a:ext cx="7974061" cy="354019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84268CD-51B4-4101-8ACE-B741EFD9D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387" y="39443593"/>
            <a:ext cx="6990125" cy="3634864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6F8EE74A-4EF5-4A6E-81BA-F6A20664B7A3}"/>
              </a:ext>
            </a:extLst>
          </p:cNvPr>
          <p:cNvSpPr txBox="1"/>
          <p:nvPr/>
        </p:nvSpPr>
        <p:spPr>
          <a:xfrm>
            <a:off x="1452915" y="35479099"/>
            <a:ext cx="137528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FF0000"/>
                </a:solidFill>
              </a:rPr>
              <a:t>ATENÇÃO!!!</a:t>
            </a:r>
          </a:p>
          <a:p>
            <a:pPr algn="ctr"/>
            <a:r>
              <a:rPr lang="pt-BR" sz="4400" b="1" dirty="0">
                <a:solidFill>
                  <a:srgbClr val="FF0000"/>
                </a:solidFill>
              </a:rPr>
              <a:t>ESTE É APENAS UM MODELO.  A FORMATAÇÃO DO SEU TRABALHO FICA A SEU CRITÉRIO. RETIRE AS CAIXAS DE TEXTO, ALTERE A FONTE, TAMANHO, CORES, FUNDO, INSIRA IMAGENS, TABELAS, ETC. O CRITÉRIO DE FORMATAÇÃO É SEU.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345A8B9-E114-4590-804B-91BB07E4D250}"/>
              </a:ext>
            </a:extLst>
          </p:cNvPr>
          <p:cNvSpPr txBox="1"/>
          <p:nvPr/>
        </p:nvSpPr>
        <p:spPr>
          <a:xfrm>
            <a:off x="16581542" y="3592497"/>
            <a:ext cx="15104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0A57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RESULTADOS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01AAE98-DD67-46E3-92BD-2896A054135F}"/>
              </a:ext>
            </a:extLst>
          </p:cNvPr>
          <p:cNvSpPr txBox="1"/>
          <p:nvPr/>
        </p:nvSpPr>
        <p:spPr>
          <a:xfrm>
            <a:off x="16581541" y="4322561"/>
            <a:ext cx="15104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</p:spTree>
    <p:extLst>
      <p:ext uri="{BB962C8B-B14F-4D97-AF65-F5344CB8AC3E}">
        <p14:creationId xmlns:p14="http://schemas.microsoft.com/office/powerpoint/2010/main" val="224724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2D8201E-EB2E-4025-B734-0076E8BDB963}"/>
              </a:ext>
            </a:extLst>
          </p:cNvPr>
          <p:cNvSpPr txBox="1"/>
          <p:nvPr/>
        </p:nvSpPr>
        <p:spPr>
          <a:xfrm>
            <a:off x="3599907" y="3419102"/>
            <a:ext cx="25201064" cy="92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1" b="1" dirty="0">
                <a:solidFill>
                  <a:srgbClr val="122277"/>
                </a:solidFill>
              </a:rPr>
              <a:t>ORIENTAÇÕES PARA CONFECÇÃO DO BANNER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9F8A7E6-C955-4CE7-8C0F-1AE1E53C7354}"/>
              </a:ext>
            </a:extLst>
          </p:cNvPr>
          <p:cNvSpPr txBox="1"/>
          <p:nvPr/>
        </p:nvSpPr>
        <p:spPr>
          <a:xfrm>
            <a:off x="3769990" y="7372598"/>
            <a:ext cx="24860892" cy="1662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sz="4800" dirty="0">
                <a:solidFill>
                  <a:srgbClr val="C00000"/>
                </a:solidFill>
                <a:latin typeface="Helvetica Neue"/>
              </a:rPr>
              <a:t>Utilizar a medida de 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1,20m de altura 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por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 0,90m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de largura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, </a:t>
            </a:r>
            <a:r>
              <a:rPr lang="pt-BR" sz="5401" b="1" dirty="0">
                <a:solidFill>
                  <a:srgbClr val="122277"/>
                </a:solidFill>
                <a:latin typeface="Helvetica Neue"/>
              </a:rPr>
              <a:t>sem alterações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, </a:t>
            </a:r>
            <a:r>
              <a:rPr lang="pt-BR" sz="4800" b="1" dirty="0">
                <a:solidFill>
                  <a:srgbClr val="122277"/>
                </a:solidFill>
                <a:latin typeface="Helvetica Neue"/>
              </a:rPr>
              <a:t>impresso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 com </a:t>
            </a:r>
            <a:r>
              <a:rPr lang="pt-BR" sz="4800" b="1" dirty="0">
                <a:solidFill>
                  <a:srgbClr val="122277"/>
                </a:solidFill>
                <a:latin typeface="Helvetica Neue"/>
              </a:rPr>
              <a:t>barrote (bastão)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 e </a:t>
            </a:r>
            <a:r>
              <a:rPr lang="pt-BR" sz="4800" b="1" dirty="0">
                <a:solidFill>
                  <a:srgbClr val="122277"/>
                </a:solidFill>
                <a:latin typeface="Helvetica Neue"/>
              </a:rPr>
              <a:t>cordinha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 para pendurar;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401E2F2-F336-4F52-A1B7-E4B998ADD2D3}"/>
              </a:ext>
            </a:extLst>
          </p:cNvPr>
          <p:cNvSpPr txBox="1"/>
          <p:nvPr/>
        </p:nvSpPr>
        <p:spPr>
          <a:xfrm>
            <a:off x="4842720" y="34244181"/>
            <a:ext cx="227154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4800" dirty="0">
                <a:solidFill>
                  <a:srgbClr val="C00000"/>
                </a:solidFill>
                <a:latin typeface="Helvetica Neue"/>
              </a:rPr>
              <a:t>Recomenda-se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privilegiar figuras, tabelas, quadros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 ou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outras formas didáticas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 de apresentação que permitam a fácil visualização e compreensão do trabalho. Evite textos longos;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4800" dirty="0">
              <a:solidFill>
                <a:srgbClr val="C00000"/>
              </a:solidFill>
              <a:latin typeface="Helvetica Neue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4800" dirty="0">
                <a:solidFill>
                  <a:srgbClr val="C00000"/>
                </a:solidFill>
                <a:latin typeface="Helvetica Neue"/>
              </a:rPr>
              <a:t>O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título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, os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autores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 e as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instituições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 deverão ser apresentados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no cabeçalho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, seguidos de </a:t>
            </a:r>
            <a:r>
              <a:rPr lang="pt-BR" sz="4800" b="1" dirty="0">
                <a:solidFill>
                  <a:srgbClr val="C00000"/>
                </a:solidFill>
                <a:latin typeface="Helvetica Neue"/>
              </a:rPr>
              <a:t>Introdução, objetivo, métodos, resultados e conclusões</a:t>
            </a:r>
            <a:r>
              <a:rPr lang="pt-BR" sz="4800" dirty="0">
                <a:solidFill>
                  <a:srgbClr val="C00000"/>
                </a:solidFill>
                <a:latin typeface="Helvetica Neue"/>
              </a:rPr>
              <a:t>. A fonte deve permitir fácil visualização;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C2FA752-2C0E-4887-84C4-C45B6BE06956}"/>
              </a:ext>
            </a:extLst>
          </p:cNvPr>
          <p:cNvGrpSpPr/>
          <p:nvPr/>
        </p:nvGrpSpPr>
        <p:grpSpPr>
          <a:xfrm>
            <a:off x="7340412" y="12335617"/>
            <a:ext cx="17938314" cy="17798762"/>
            <a:chOff x="5540187" y="12335615"/>
            <a:chExt cx="17938314" cy="17798761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FD26C39-FDD1-46FB-885A-FC3E069F4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39391" y="12335615"/>
              <a:ext cx="10269818" cy="16650070"/>
            </a:xfrm>
            <a:prstGeom prst="rect">
              <a:avLst/>
            </a:prstGeom>
          </p:spPr>
        </p:pic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D5763C31-DC5E-4F3B-8984-ABAABE9D5980}"/>
                </a:ext>
              </a:extLst>
            </p:cNvPr>
            <p:cNvCxnSpPr>
              <a:cxnSpLocks/>
            </p:cNvCxnSpPr>
            <p:nvPr/>
          </p:nvCxnSpPr>
          <p:spPr>
            <a:xfrm>
              <a:off x="12977973" y="30134376"/>
              <a:ext cx="7347680" cy="0"/>
            </a:xfrm>
            <a:prstGeom prst="straightConnector1">
              <a:avLst/>
            </a:prstGeom>
            <a:ln w="76200">
              <a:solidFill>
                <a:srgbClr val="122277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>
              <a:extLst>
                <a:ext uri="{FF2B5EF4-FFF2-40B4-BE49-F238E27FC236}">
                  <a16:creationId xmlns:a16="http://schemas.microsoft.com/office/drawing/2014/main" id="{F7D006C9-4D34-450E-895B-88A518E5A4AA}"/>
                </a:ext>
              </a:extLst>
            </p:cNvPr>
            <p:cNvCxnSpPr>
              <a:cxnSpLocks/>
            </p:cNvCxnSpPr>
            <p:nvPr/>
          </p:nvCxnSpPr>
          <p:spPr>
            <a:xfrm>
              <a:off x="11233770" y="16888071"/>
              <a:ext cx="0" cy="10645801"/>
            </a:xfrm>
            <a:prstGeom prst="straightConnector1">
              <a:avLst/>
            </a:prstGeom>
            <a:ln w="76200">
              <a:solidFill>
                <a:srgbClr val="122277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24FACF47-5E53-4C75-8A64-7EC00347920A}"/>
                </a:ext>
              </a:extLst>
            </p:cNvPr>
            <p:cNvSpPr txBox="1"/>
            <p:nvPr/>
          </p:nvSpPr>
          <p:spPr>
            <a:xfrm>
              <a:off x="6476853" y="21795474"/>
              <a:ext cx="47708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4800" b="1" dirty="0">
                  <a:solidFill>
                    <a:srgbClr val="C00000"/>
                  </a:solidFill>
                  <a:latin typeface="Helvetica Neue"/>
                </a:rPr>
                <a:t>1,20m de altura</a:t>
              </a:r>
              <a:endParaRPr lang="pt-BR" sz="4800" dirty="0">
                <a:solidFill>
                  <a:srgbClr val="C00000"/>
                </a:solidFill>
                <a:latin typeface="Helvetica Neue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DAB82B32-8A56-4DF2-905F-A466325E8998}"/>
                </a:ext>
              </a:extLst>
            </p:cNvPr>
            <p:cNvSpPr txBox="1"/>
            <p:nvPr/>
          </p:nvSpPr>
          <p:spPr>
            <a:xfrm>
              <a:off x="14070932" y="29255253"/>
              <a:ext cx="52067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4800" b="1" dirty="0">
                  <a:solidFill>
                    <a:srgbClr val="C00000"/>
                  </a:solidFill>
                  <a:latin typeface="Helvetica Neue"/>
                </a:rPr>
                <a:t>0,90m</a:t>
              </a:r>
              <a:r>
                <a:rPr lang="pt-BR" sz="4800" dirty="0">
                  <a:solidFill>
                    <a:srgbClr val="C00000"/>
                  </a:solidFill>
                  <a:latin typeface="Helvetica Neue"/>
                </a:rPr>
                <a:t> </a:t>
              </a:r>
              <a:r>
                <a:rPr lang="pt-BR" sz="4800" b="1" dirty="0">
                  <a:solidFill>
                    <a:srgbClr val="C00000"/>
                  </a:solidFill>
                  <a:latin typeface="Helvetica Neue"/>
                </a:rPr>
                <a:t>de largura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6ED8B0BF-15B2-413F-975F-44F44F988463}"/>
                </a:ext>
              </a:extLst>
            </p:cNvPr>
            <p:cNvSpPr txBox="1"/>
            <p:nvPr/>
          </p:nvSpPr>
          <p:spPr>
            <a:xfrm>
              <a:off x="20325653" y="13131282"/>
              <a:ext cx="31528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4800" b="1" dirty="0">
                  <a:solidFill>
                    <a:srgbClr val="122277"/>
                  </a:solidFill>
                  <a:latin typeface="Helvetica Neue"/>
                </a:rPr>
                <a:t>Cordinha </a:t>
              </a:r>
              <a:endParaRPr lang="pt-BR" sz="4800" dirty="0">
                <a:solidFill>
                  <a:srgbClr val="122277"/>
                </a:solidFill>
                <a:latin typeface="Helvetica Neue"/>
              </a:endParaRPr>
            </a:p>
          </p:txBody>
        </p:sp>
        <p:cxnSp>
          <p:nvCxnSpPr>
            <p:cNvPr id="17" name="Conector de Seta Reta 16">
              <a:extLst>
                <a:ext uri="{FF2B5EF4-FFF2-40B4-BE49-F238E27FC236}">
                  <a16:creationId xmlns:a16="http://schemas.microsoft.com/office/drawing/2014/main" id="{0C1064FC-04AB-4EBC-8034-F73FF678900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106400" y="13546780"/>
              <a:ext cx="1073389" cy="0"/>
            </a:xfrm>
            <a:prstGeom prst="straightConnector1">
              <a:avLst/>
            </a:prstGeom>
            <a:ln w="57150">
              <a:solidFill>
                <a:srgbClr val="12227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28E97B41-FF20-4091-A8AD-E3F9D5F7327F}"/>
                </a:ext>
              </a:extLst>
            </p:cNvPr>
            <p:cNvSpPr txBox="1"/>
            <p:nvPr/>
          </p:nvSpPr>
          <p:spPr>
            <a:xfrm>
              <a:off x="5540187" y="14953365"/>
              <a:ext cx="54286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4800" b="1" dirty="0">
                  <a:solidFill>
                    <a:srgbClr val="122277"/>
                  </a:solidFill>
                  <a:latin typeface="Helvetica Neue"/>
                </a:rPr>
                <a:t>Barrote (bastão) </a:t>
              </a:r>
              <a:endParaRPr lang="pt-BR" sz="4800" dirty="0">
                <a:solidFill>
                  <a:srgbClr val="122277"/>
                </a:solidFill>
                <a:latin typeface="Helvetica Neue"/>
              </a:endParaRPr>
            </a:p>
          </p:txBody>
        </p: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C5A68B58-D7B4-4FE2-BC5B-4950B448F00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333" y="15472424"/>
              <a:ext cx="1073389" cy="0"/>
            </a:xfrm>
            <a:prstGeom prst="straightConnector1">
              <a:avLst/>
            </a:prstGeom>
            <a:ln w="57150">
              <a:solidFill>
                <a:srgbClr val="12227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BCDF351-35FB-437E-8EEA-CC41E8360E53}"/>
              </a:ext>
            </a:extLst>
          </p:cNvPr>
          <p:cNvSpPr txBox="1"/>
          <p:nvPr/>
        </p:nvSpPr>
        <p:spPr>
          <a:xfrm>
            <a:off x="3599904" y="4509709"/>
            <a:ext cx="25201064" cy="92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1" b="1" dirty="0">
                <a:solidFill>
                  <a:srgbClr val="122277"/>
                </a:solidFill>
              </a:rPr>
              <a:t>** Excluir este Slide **</a:t>
            </a:r>
          </a:p>
        </p:txBody>
      </p:sp>
    </p:spTree>
    <p:extLst>
      <p:ext uri="{BB962C8B-B14F-4D97-AF65-F5344CB8AC3E}">
        <p14:creationId xmlns:p14="http://schemas.microsoft.com/office/powerpoint/2010/main" val="29123916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</TotalTime>
  <Words>194</Words>
  <Application>Microsoft Office PowerPoint</Application>
  <PresentationFormat>Personalizar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Arial Nova</vt:lpstr>
      <vt:lpstr>Calibri</vt:lpstr>
      <vt:lpstr>Calibri Light</vt:lpstr>
      <vt:lpstr>Helvetica Neue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cardio01</dc:creator>
  <cp:lastModifiedBy>Yoni Crociatti</cp:lastModifiedBy>
  <cp:revision>24</cp:revision>
  <dcterms:created xsi:type="dcterms:W3CDTF">2024-06-24T15:51:53Z</dcterms:created>
  <dcterms:modified xsi:type="dcterms:W3CDTF">2025-05-28T20:33:47Z</dcterms:modified>
</cp:coreProperties>
</file>