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16A"/>
    <a:srgbClr val="FEA100"/>
    <a:srgbClr val="C61370"/>
    <a:srgbClr val="115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83" d="100"/>
          <a:sy n="83" d="100"/>
        </p:scale>
        <p:origin x="3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496484"/>
            <a:ext cx="4371975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802717"/>
            <a:ext cx="3857625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63E0-CF5D-43A6-B932-56E66F55D166}" type="datetimeFigureOut">
              <a:rPr lang="pt-BR" smtClean="0"/>
              <a:t>01/10/2025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179B-455C-4B4E-B0EC-CE549B6A9D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91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63E0-CF5D-43A6-B932-56E66F55D166}" type="datetimeFigureOut">
              <a:rPr lang="pt-BR" smtClean="0"/>
              <a:t>01/10/2025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179B-455C-4B4E-B0EC-CE549B6A9D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90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486834"/>
            <a:ext cx="110906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63E0-CF5D-43A6-B932-56E66F55D166}" type="datetimeFigureOut">
              <a:rPr lang="pt-BR" smtClean="0"/>
              <a:t>01/10/2025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179B-455C-4B4E-B0EC-CE549B6A9D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16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63E0-CF5D-43A6-B932-56E66F55D166}" type="datetimeFigureOut">
              <a:rPr lang="pt-BR" smtClean="0"/>
              <a:t>01/10/2025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179B-455C-4B4E-B0EC-CE549B6A9D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3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63E0-CF5D-43A6-B932-56E66F55D166}" type="datetimeFigureOut">
              <a:rPr lang="pt-BR" smtClean="0"/>
              <a:t>01/10/2025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179B-455C-4B4E-B0EC-CE549B6A9D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98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63E0-CF5D-43A6-B932-56E66F55D166}" type="datetimeFigureOut">
              <a:rPr lang="pt-BR" smtClean="0"/>
              <a:t>01/10/2025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179B-455C-4B4E-B0EC-CE549B6A9D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38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6"/>
            <a:ext cx="4436269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63E0-CF5D-43A6-B932-56E66F55D166}" type="datetimeFigureOut">
              <a:rPr lang="pt-BR" smtClean="0"/>
              <a:t>01/10/2025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179B-455C-4B4E-B0EC-CE549B6A9D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10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63E0-CF5D-43A6-B932-56E66F55D166}" type="datetimeFigureOut">
              <a:rPr lang="pt-BR" smtClean="0"/>
              <a:t>01/10/2025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179B-455C-4B4E-B0EC-CE549B6A9D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83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63E0-CF5D-43A6-B932-56E66F55D166}" type="datetimeFigureOut">
              <a:rPr lang="pt-BR" smtClean="0"/>
              <a:t>01/10/2025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179B-455C-4B4E-B0EC-CE549B6A9D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31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9"/>
            <a:ext cx="2603897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63E0-CF5D-43A6-B932-56E66F55D166}" type="datetimeFigureOut">
              <a:rPr lang="pt-BR" smtClean="0"/>
              <a:t>01/10/2025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179B-455C-4B4E-B0EC-CE549B6A9D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76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9"/>
            <a:ext cx="2603897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63E0-CF5D-43A6-B932-56E66F55D166}" type="datetimeFigureOut">
              <a:rPr lang="pt-BR" smtClean="0"/>
              <a:t>01/10/2025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179B-455C-4B4E-B0EC-CE549B6A9D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19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763E0-CF5D-43A6-B932-56E66F55D166}" type="datetimeFigureOut">
              <a:rPr lang="pt-BR" smtClean="0"/>
              <a:t>01/10/2025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B179B-455C-4B4E-B0EC-CE549B6A9D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81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441751D-A5F8-4786-A7C0-4519A6BB45C8}"/>
              </a:ext>
            </a:extLst>
          </p:cNvPr>
          <p:cNvSpPr txBox="1"/>
          <p:nvPr/>
        </p:nvSpPr>
        <p:spPr>
          <a:xfrm>
            <a:off x="100555" y="907760"/>
            <a:ext cx="494239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Preparação do Pôster Digital</a:t>
            </a:r>
          </a:p>
          <a:p>
            <a:pPr algn="ctr"/>
            <a:r>
              <a:rPr lang="pt-B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16:9 - VERTICAL</a:t>
            </a:r>
            <a:br>
              <a:rPr lang="pt-B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 seu e-pôster em </a:t>
            </a:r>
            <a:r>
              <a:rPr lang="pt-BR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pt-B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point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(.</a:t>
            </a:r>
            <a:r>
              <a:rPr lang="pt-B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ppt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.</a:t>
            </a:r>
            <a:r>
              <a:rPr lang="pt-B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pptx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ou outro programa similar, em um </a:t>
            </a:r>
            <a:r>
              <a:rPr lang="pt-B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ÚNICO SLIDE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salve em formato .</a:t>
            </a: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PPT </a:t>
            </a:r>
          </a:p>
          <a:p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apresentação deve conter </a:t>
            </a:r>
            <a:r>
              <a:rPr lang="pt-B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APENAS UMA PÁGINA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 a seguinte configuração:</a:t>
            </a:r>
          </a:p>
          <a:p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1 - Tamanho da página: </a:t>
            </a:r>
            <a:r>
              <a:rPr lang="pt-BR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widescreen</a:t>
            </a:r>
            <a:r>
              <a:rPr lang="pt-B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16:09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2 - Orientação da página:  </a:t>
            </a:r>
            <a:r>
              <a:rPr lang="pt-B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retrato (vertical);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3 - Tamanho da fonte: </a:t>
            </a:r>
            <a:r>
              <a:rPr lang="pt-B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“NÃO É ACONSELHÁVEL UTILIZAR FONTE COM CORPO MENOR QUE 15”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– No </a:t>
            </a:r>
            <a:r>
              <a:rPr lang="pt-B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trabalho científico 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deverão constar: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/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Título </a:t>
            </a:r>
          </a:p>
          <a:p>
            <a:pPr marL="270510"/>
            <a:r>
              <a:rPr lang="pt-BR" sz="1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 título do e-pôster deve ser o mesmo do resumo submetido)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/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Autores e instituições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/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Introdução e/ou Fundamentos</a:t>
            </a:r>
          </a:p>
          <a:p>
            <a:pPr marL="270510"/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Métodos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/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Resultados</a:t>
            </a:r>
          </a:p>
          <a:p>
            <a:pPr marL="270510"/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Discussão</a:t>
            </a:r>
            <a:endParaRPr lang="pt-B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/>
            <a:endParaRPr lang="pt-BR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– Tabelas, gráficos e figuras são permitidas;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– Pelo menos um dos autores deve </a:t>
            </a:r>
            <a:r>
              <a:rPr lang="pt-B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estar devidamente inscrito no Congresso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– Para cada trabalho será disponibilizado, no site, o certificado com nome de autor e </a:t>
            </a:r>
            <a:r>
              <a:rPr lang="pt-B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co-autores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pt-B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 Não esqueça de DELETAR este SLIDE **</a:t>
            </a:r>
            <a:endParaRPr lang="pt-BR" sz="1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57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4982347-5893-4BE8-8176-2E0B09629BA5}"/>
              </a:ext>
            </a:extLst>
          </p:cNvPr>
          <p:cNvSpPr txBox="1"/>
          <p:nvPr/>
        </p:nvSpPr>
        <p:spPr>
          <a:xfrm>
            <a:off x="86458" y="135123"/>
            <a:ext cx="1249974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INSIRA O LOGO DE SUA INSTITUIÇÃO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C9AED83-AAF6-4906-8F06-61C7C7C9A730}"/>
              </a:ext>
            </a:extLst>
          </p:cNvPr>
          <p:cNvSpPr txBox="1"/>
          <p:nvPr/>
        </p:nvSpPr>
        <p:spPr>
          <a:xfrm>
            <a:off x="1184031" y="725"/>
            <a:ext cx="363097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solidFill>
                  <a:schemeClr val="bg1"/>
                </a:solidFill>
              </a:rPr>
              <a:t>DIGITE O TÍTULO DO SEU TRABALHO</a:t>
            </a:r>
          </a:p>
          <a:p>
            <a:pPr algn="ctr"/>
            <a:r>
              <a:rPr lang="pt-BR" sz="1050" dirty="0">
                <a:solidFill>
                  <a:schemeClr val="bg1"/>
                </a:solidFill>
              </a:rPr>
              <a:t>Autor e </a:t>
            </a:r>
            <a:r>
              <a:rPr lang="pt-BR" sz="1050" dirty="0" err="1">
                <a:solidFill>
                  <a:schemeClr val="bg1"/>
                </a:solidFill>
              </a:rPr>
              <a:t>Co-Autores</a:t>
            </a:r>
            <a:endParaRPr lang="pt-BR" sz="1050" dirty="0">
              <a:solidFill>
                <a:schemeClr val="bg1"/>
              </a:solidFill>
            </a:endParaRPr>
          </a:p>
          <a:p>
            <a:pPr algn="ctr"/>
            <a:r>
              <a:rPr lang="pt-BR" sz="1050" dirty="0">
                <a:solidFill>
                  <a:schemeClr val="bg1"/>
                </a:solidFill>
              </a:rPr>
              <a:t>Instituição(</a:t>
            </a:r>
            <a:r>
              <a:rPr lang="pt-BR" sz="1050" dirty="0" err="1">
                <a:solidFill>
                  <a:schemeClr val="bg1"/>
                </a:solidFill>
              </a:rPr>
              <a:t>ões</a:t>
            </a:r>
            <a:r>
              <a:rPr lang="pt-BR" sz="105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22C57E8-DBB3-418B-B040-54C94CABFB90}"/>
              </a:ext>
            </a:extLst>
          </p:cNvPr>
          <p:cNvSpPr txBox="1"/>
          <p:nvPr/>
        </p:nvSpPr>
        <p:spPr>
          <a:xfrm>
            <a:off x="250550" y="1431623"/>
            <a:ext cx="213861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0221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INTRODUÇÃO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1D033F1-05F6-4B37-8C75-7FF6379E00C7}"/>
              </a:ext>
            </a:extLst>
          </p:cNvPr>
          <p:cNvSpPr txBox="1"/>
          <p:nvPr/>
        </p:nvSpPr>
        <p:spPr>
          <a:xfrm>
            <a:off x="97807" y="1598020"/>
            <a:ext cx="24120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rgbClr val="02216A"/>
                </a:solidFill>
              </a:rPr>
              <a:t>INSIRA O TEXTO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FAF7B2F4-5B10-4FD9-A4B0-E5FF65057902}"/>
              </a:ext>
            </a:extLst>
          </p:cNvPr>
          <p:cNvSpPr/>
          <p:nvPr/>
        </p:nvSpPr>
        <p:spPr>
          <a:xfrm>
            <a:off x="97807" y="1398365"/>
            <a:ext cx="2412000" cy="2386064"/>
          </a:xfrm>
          <a:prstGeom prst="roundRect">
            <a:avLst/>
          </a:prstGeom>
          <a:noFill/>
          <a:ln>
            <a:solidFill>
              <a:srgbClr val="022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2216A"/>
              </a:solidFill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D456C28B-600E-4BE4-AD4C-EFC1D3CBC333}"/>
              </a:ext>
            </a:extLst>
          </p:cNvPr>
          <p:cNvSpPr/>
          <p:nvPr/>
        </p:nvSpPr>
        <p:spPr>
          <a:xfrm>
            <a:off x="2642088" y="1394985"/>
            <a:ext cx="2412000" cy="4172438"/>
          </a:xfrm>
          <a:prstGeom prst="roundRect">
            <a:avLst/>
          </a:prstGeom>
          <a:noFill/>
          <a:ln>
            <a:solidFill>
              <a:srgbClr val="022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2216A"/>
              </a:solidFill>
            </a:endParaRP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4F7AC93-BF19-42B2-B125-43F383D1DE5D}"/>
              </a:ext>
            </a:extLst>
          </p:cNvPr>
          <p:cNvSpPr/>
          <p:nvPr/>
        </p:nvSpPr>
        <p:spPr>
          <a:xfrm>
            <a:off x="86458" y="3888560"/>
            <a:ext cx="2412000" cy="4068000"/>
          </a:xfrm>
          <a:prstGeom prst="roundRect">
            <a:avLst/>
          </a:prstGeom>
          <a:noFill/>
          <a:ln>
            <a:solidFill>
              <a:srgbClr val="022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2216A"/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9525A1C-ECFA-4EFC-A7E4-DF1D3E6316EE}"/>
              </a:ext>
            </a:extLst>
          </p:cNvPr>
          <p:cNvSpPr txBox="1"/>
          <p:nvPr/>
        </p:nvSpPr>
        <p:spPr>
          <a:xfrm>
            <a:off x="2794831" y="1410107"/>
            <a:ext cx="213861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0221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RESULTADOS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77D8D50-87F9-4BF6-BACE-BB82A78B72A8}"/>
              </a:ext>
            </a:extLst>
          </p:cNvPr>
          <p:cNvSpPr txBox="1"/>
          <p:nvPr/>
        </p:nvSpPr>
        <p:spPr>
          <a:xfrm>
            <a:off x="2642088" y="1576504"/>
            <a:ext cx="24120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rgbClr val="02216A"/>
                </a:solidFill>
              </a:rPr>
              <a:t>INSIRA O TEXTO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BC40A0B-6D79-4D78-A10E-B4B0CE11B4D2}"/>
              </a:ext>
            </a:extLst>
          </p:cNvPr>
          <p:cNvSpPr txBox="1"/>
          <p:nvPr/>
        </p:nvSpPr>
        <p:spPr>
          <a:xfrm>
            <a:off x="2876891" y="5682812"/>
            <a:ext cx="213861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0221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DISCUSSÃO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034F21E-1955-4464-A1BD-1C1EAB2A2B8E}"/>
              </a:ext>
            </a:extLst>
          </p:cNvPr>
          <p:cNvSpPr txBox="1"/>
          <p:nvPr/>
        </p:nvSpPr>
        <p:spPr>
          <a:xfrm>
            <a:off x="2724148" y="5849209"/>
            <a:ext cx="24120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rgbClr val="02216A"/>
                </a:solidFill>
              </a:rPr>
              <a:t>INSIRA O TEXTO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84DA8A38-F5A9-4CC5-9259-069213978D38}"/>
              </a:ext>
            </a:extLst>
          </p:cNvPr>
          <p:cNvSpPr/>
          <p:nvPr/>
        </p:nvSpPr>
        <p:spPr>
          <a:xfrm>
            <a:off x="2644596" y="5668614"/>
            <a:ext cx="2412000" cy="3365373"/>
          </a:xfrm>
          <a:prstGeom prst="roundRect">
            <a:avLst/>
          </a:prstGeom>
          <a:noFill/>
          <a:ln>
            <a:solidFill>
              <a:srgbClr val="022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2216A"/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C8F55E72-37EA-4453-A3EE-CEB5DA9618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64"/>
          <a:stretch/>
        </p:blipFill>
        <p:spPr>
          <a:xfrm>
            <a:off x="-1" y="-30067"/>
            <a:ext cx="5151007" cy="1347011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87DAB3B1-E94E-458C-8862-643A1707B893}"/>
              </a:ext>
            </a:extLst>
          </p:cNvPr>
          <p:cNvSpPr txBox="1"/>
          <p:nvPr/>
        </p:nvSpPr>
        <p:spPr>
          <a:xfrm>
            <a:off x="98832" y="166384"/>
            <a:ext cx="137002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2216A"/>
                </a:solidFill>
              </a:rPr>
              <a:t>INSIRA O LOGO DE SUA INSTITUIÇÃO</a:t>
            </a:r>
          </a:p>
          <a:p>
            <a:pPr algn="ctr"/>
            <a:endParaRPr lang="pt-BR" sz="1400" dirty="0">
              <a:solidFill>
                <a:srgbClr val="02216A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F1B9CAB-6118-45DD-945C-83CAC6CF31B4}"/>
              </a:ext>
            </a:extLst>
          </p:cNvPr>
          <p:cNvSpPr txBox="1"/>
          <p:nvPr/>
        </p:nvSpPr>
        <p:spPr>
          <a:xfrm>
            <a:off x="1567688" y="153125"/>
            <a:ext cx="34864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solidFill>
                  <a:srgbClr val="02216A"/>
                </a:solidFill>
              </a:rPr>
              <a:t>DIGITE O TÍTULO DO SEU TRABALHO</a:t>
            </a:r>
          </a:p>
          <a:p>
            <a:pPr algn="ctr"/>
            <a:r>
              <a:rPr lang="pt-BR" sz="1050" dirty="0">
                <a:solidFill>
                  <a:srgbClr val="02216A"/>
                </a:solidFill>
              </a:rPr>
              <a:t>Autor e </a:t>
            </a:r>
            <a:r>
              <a:rPr lang="pt-BR" sz="1050" dirty="0" err="1">
                <a:solidFill>
                  <a:srgbClr val="02216A"/>
                </a:solidFill>
              </a:rPr>
              <a:t>Co-Autores</a:t>
            </a:r>
            <a:endParaRPr lang="pt-BR" sz="1050" dirty="0">
              <a:solidFill>
                <a:srgbClr val="02216A"/>
              </a:solidFill>
            </a:endParaRPr>
          </a:p>
          <a:p>
            <a:pPr algn="ctr"/>
            <a:r>
              <a:rPr lang="pt-BR" sz="1050" dirty="0">
                <a:solidFill>
                  <a:srgbClr val="02216A"/>
                </a:solidFill>
              </a:rPr>
              <a:t>Instituição(</a:t>
            </a:r>
            <a:r>
              <a:rPr lang="pt-BR" sz="1050" dirty="0" err="1">
                <a:solidFill>
                  <a:srgbClr val="02216A"/>
                </a:solidFill>
              </a:rPr>
              <a:t>ões</a:t>
            </a:r>
            <a:r>
              <a:rPr lang="pt-BR" sz="1050" dirty="0">
                <a:solidFill>
                  <a:srgbClr val="02216A"/>
                </a:solidFill>
              </a:rPr>
              <a:t>)</a:t>
            </a:r>
          </a:p>
          <a:p>
            <a:pPr algn="ctr"/>
            <a:endParaRPr lang="pt-BR" sz="1050" dirty="0">
              <a:solidFill>
                <a:srgbClr val="02216A"/>
              </a:solidFill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7FA32C80-04C3-473F-9A54-2EB6F2DC43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t="12027" r="10211" b="11970"/>
          <a:stretch/>
        </p:blipFill>
        <p:spPr>
          <a:xfrm>
            <a:off x="568581" y="7998174"/>
            <a:ext cx="1535702" cy="1129173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55980195-06B6-49A0-ABA9-7AB23A38226F}"/>
              </a:ext>
            </a:extLst>
          </p:cNvPr>
          <p:cNvSpPr txBox="1"/>
          <p:nvPr/>
        </p:nvSpPr>
        <p:spPr>
          <a:xfrm>
            <a:off x="234948" y="3908393"/>
            <a:ext cx="213861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0221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MÉTODOS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803C9A29-D6D2-4065-8F36-1C61E67CB4CD}"/>
              </a:ext>
            </a:extLst>
          </p:cNvPr>
          <p:cNvSpPr txBox="1"/>
          <p:nvPr/>
        </p:nvSpPr>
        <p:spPr>
          <a:xfrm>
            <a:off x="82205" y="4063215"/>
            <a:ext cx="24120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rgbClr val="02216A"/>
                </a:solidFill>
              </a:rPr>
              <a:t>INSIRA O TEXTO</a:t>
            </a:r>
          </a:p>
        </p:txBody>
      </p:sp>
    </p:spTree>
    <p:extLst>
      <p:ext uri="{BB962C8B-B14F-4D97-AF65-F5344CB8AC3E}">
        <p14:creationId xmlns:p14="http://schemas.microsoft.com/office/powerpoint/2010/main" val="21832674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230</Words>
  <Application>Microsoft Office PowerPoint</Application>
  <PresentationFormat>Apresentação na tela (16:9)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Arial Nova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Yoni Crociatti</dc:creator>
  <cp:lastModifiedBy>Yoni Crociatti</cp:lastModifiedBy>
  <cp:revision>14</cp:revision>
  <dcterms:created xsi:type="dcterms:W3CDTF">2025-09-26T21:21:33Z</dcterms:created>
  <dcterms:modified xsi:type="dcterms:W3CDTF">2025-10-01T22:05:44Z</dcterms:modified>
</cp:coreProperties>
</file>