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10287000" cy="12852400"/>
  <p:notesSz cx="6858000" cy="9144000"/>
  <p:embeddedFontLst>
    <p:embeddedFont>
      <p:font typeface="Gotham" panose="02000604040000020004" pitchFamily="50" charset="0"/>
      <p:regular r:id="rId3"/>
      <p:bold r:id="rId4"/>
    </p:embeddedFont>
    <p:embeddedFont>
      <p:font typeface="Gotham Bold" panose="020B0604020202020204" charset="0"/>
      <p:regular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78" d="100"/>
          <a:sy n="78" d="100"/>
        </p:scale>
        <p:origin x="894" y="-16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1.fntdata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3.fntdata"/><Relationship Id="rId4" Type="http://schemas.openxmlformats.org/officeDocument/2006/relationships/font" Target="fonts/font2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3/18/2025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3/18/2025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3/18/2025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3/18/2025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3/18/2025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3/18/2025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3/18/2025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3/18/2025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3/18/2025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3/18/2025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3/18/2025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2">
            <a:extLst>
              <a:ext uri="{FF2B5EF4-FFF2-40B4-BE49-F238E27FC236}">
                <a16:creationId xmlns:a16="http://schemas.microsoft.com/office/drawing/2014/main" id="{1F9458A2-7504-BB95-F260-835FE15DAB57}"/>
              </a:ext>
            </a:extLst>
          </p:cNvPr>
          <p:cNvSpPr/>
          <p:nvPr userDrawn="1"/>
        </p:nvSpPr>
        <p:spPr>
          <a:xfrm>
            <a:off x="0" y="0"/>
            <a:ext cx="10287000" cy="12858750"/>
          </a:xfrm>
          <a:custGeom>
            <a:avLst/>
            <a:gdLst/>
            <a:ahLst/>
            <a:cxnLst/>
            <a:rect l="l" t="t" r="r" b="b"/>
            <a:pathLst>
              <a:path w="10287000" h="12858750">
                <a:moveTo>
                  <a:pt x="0" y="0"/>
                </a:moveTo>
                <a:lnTo>
                  <a:pt x="10287000" y="0"/>
                </a:lnTo>
                <a:lnTo>
                  <a:pt x="10287000" y="12858750"/>
                </a:lnTo>
                <a:lnTo>
                  <a:pt x="0" y="1285875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" name="TextBox 4">
            <a:extLst>
              <a:ext uri="{FF2B5EF4-FFF2-40B4-BE49-F238E27FC236}">
                <a16:creationId xmlns:a16="http://schemas.microsoft.com/office/drawing/2014/main" id="{482DF035-D35F-90E2-DED9-BD1C676AD4F6}"/>
              </a:ext>
            </a:extLst>
          </p:cNvPr>
          <p:cNvSpPr txBox="1"/>
          <p:nvPr userDrawn="1"/>
        </p:nvSpPr>
        <p:spPr>
          <a:xfrm>
            <a:off x="2667254" y="6891055"/>
            <a:ext cx="3264142" cy="2846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546"/>
              </a:lnSpc>
              <a:spcBef>
                <a:spcPct val="0"/>
              </a:spcBef>
            </a:pPr>
            <a:r>
              <a:rPr lang="en-US" sz="1818" dirty="0" err="1">
                <a:solidFill>
                  <a:srgbClr val="FFFFFF"/>
                </a:solidFill>
                <a:latin typeface="Gotham"/>
                <a:ea typeface="Gotham"/>
                <a:cs typeface="Gotham"/>
                <a:sym typeface="Gotham"/>
              </a:rPr>
              <a:t>Congressista</a:t>
            </a:r>
            <a:endParaRPr lang="en-US" sz="1818" dirty="0">
              <a:solidFill>
                <a:srgbClr val="FFFFFF"/>
              </a:solidFill>
              <a:latin typeface="Gotham"/>
              <a:ea typeface="Gotham"/>
              <a:cs typeface="Gotham"/>
              <a:sym typeface="Gotham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2667254" y="6372225"/>
            <a:ext cx="3285530" cy="4483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639"/>
              </a:lnSpc>
              <a:spcBef>
                <a:spcPct val="0"/>
              </a:spcBef>
            </a:pPr>
            <a:r>
              <a:rPr lang="en-US" sz="2599" b="1" dirty="0">
                <a:solidFill>
                  <a:srgbClr val="FFFFFF"/>
                </a:solidFill>
                <a:latin typeface="Gotham Bold"/>
                <a:ea typeface="Gotham Bold"/>
                <a:cs typeface="Gotham Bold"/>
                <a:sym typeface="Gotham Bold"/>
              </a:rPr>
              <a:t>Nome e </a:t>
            </a:r>
            <a:r>
              <a:rPr lang="en-US" sz="2599" b="1" dirty="0" err="1">
                <a:solidFill>
                  <a:srgbClr val="FFFFFF"/>
                </a:solidFill>
                <a:latin typeface="Gotham Bold"/>
                <a:ea typeface="Gotham Bold"/>
                <a:cs typeface="Gotham Bold"/>
                <a:sym typeface="Gotham Bold"/>
              </a:rPr>
              <a:t>sobrenome</a:t>
            </a:r>
            <a:endParaRPr lang="en-US" sz="2599" b="1" dirty="0">
              <a:solidFill>
                <a:srgbClr val="FFFFFF"/>
              </a:solidFill>
              <a:latin typeface="Gotham Bold"/>
              <a:ea typeface="Gotham Bold"/>
              <a:cs typeface="Gotham Bold"/>
              <a:sym typeface="Gotham Bold"/>
            </a:endParaRPr>
          </a:p>
        </p:txBody>
      </p:sp>
      <p:pic>
        <p:nvPicPr>
          <p:cNvPr id="5" name="Imagem 4" descr="Uma imagem contendo Ícone&#10;&#10;Descrição gerada automaticamente">
            <a:extLst>
              <a:ext uri="{FF2B5EF4-FFF2-40B4-BE49-F238E27FC236}">
                <a16:creationId xmlns:a16="http://schemas.microsoft.com/office/drawing/2014/main" id="{09923C6E-4EA4-712D-5CA0-FA6B054A12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4550" y="4292600"/>
            <a:ext cx="4648200" cy="4648200"/>
          </a:xfrm>
          <a:prstGeom prst="ellipse">
            <a:avLst/>
          </a:prstGeom>
          <a:ln w="101600" cap="rnd">
            <a:solidFill>
              <a:schemeClr val="bg1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3</Words>
  <Application>Microsoft Office PowerPoint</Application>
  <PresentationFormat>Personalizar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Arial</vt:lpstr>
      <vt:lpstr>Calibri</vt:lpstr>
      <vt:lpstr>Gotham Bold</vt:lpstr>
      <vt:lpstr>Gotham</vt:lpstr>
      <vt:lpstr>Office Theme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Cópia de Texto do seu parágrafo</dc:title>
  <cp:lastModifiedBy>Giuliano Giovanetti</cp:lastModifiedBy>
  <cp:revision>2</cp:revision>
  <dcterms:created xsi:type="dcterms:W3CDTF">2006-08-16T00:00:00Z</dcterms:created>
  <dcterms:modified xsi:type="dcterms:W3CDTF">2025-03-18T17:34:50Z</dcterms:modified>
  <dc:identifier>DAGeKS0fLlU</dc:identifier>
</cp:coreProperties>
</file>