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B41"/>
    <a:srgbClr val="6AB6E5"/>
    <a:srgbClr val="2BC8DA"/>
    <a:srgbClr val="21C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8"/>
  </p:normalViewPr>
  <p:slideViewPr>
    <p:cSldViewPr snapToGrid="0" snapToObjects="1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FEC3F-E5E8-2247-ACF9-74A3E3CE8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40675"/>
            <a:ext cx="10906125" cy="237404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0F871D-A20F-354B-A8CF-CECC88D58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3614738"/>
            <a:ext cx="10906125" cy="16463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379890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64D95D-AF5A-6344-81C8-323D7BC06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A67595-5D74-AE46-888F-B0EEC5B6C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998A6A5-D843-C146-8992-8DB7D0ED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86338CB-C7ED-D343-B5EF-72B15E427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887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97011-E790-3D4D-A9BB-D05D4935B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4DA55D-CF6D-3440-AA53-D0D02BBE3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369E46-D565-DE4E-AA0D-12302883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658554-3879-E443-9CBB-428588A25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33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423280C8-F755-104E-A06A-36FF8E199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40675"/>
            <a:ext cx="10906125" cy="237404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92ACE5A4-13CD-AF44-8105-A041F71E6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3614738"/>
            <a:ext cx="10906125" cy="16463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95739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03B0ED-07EB-3D41-9042-3C34176A4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0925"/>
            <a:ext cx="10515600" cy="1325563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AAB58B-94EF-134F-B710-AF4DEB3D1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7030"/>
            <a:ext cx="10515600" cy="4351338"/>
          </a:xfrm>
        </p:spPr>
        <p:txBody>
          <a:bodyPr/>
          <a:lstStyle/>
          <a:p>
            <a:r>
              <a:rPr lang="pt-BR" dirty="0"/>
              <a:t>Editar estilos de texto Mestre
Segundo nível
Terceiro nível
Quarto nível
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8828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1523FD-FAAD-5D44-9140-31883CFB8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0554"/>
            <a:ext cx="10515600" cy="1325563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1BC3A0-0C92-A34A-BE80-3C85CBF03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46993"/>
            <a:ext cx="5181600" cy="4351338"/>
          </a:xfrm>
        </p:spPr>
        <p:txBody>
          <a:bodyPr/>
          <a:lstStyle/>
          <a:p>
            <a:r>
              <a:rPr lang="pt-BR" dirty="0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8E8926-66AF-9C4D-A0F3-EF03922C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8397"/>
            <a:ext cx="5181600" cy="4351338"/>
          </a:xfrm>
        </p:spPr>
        <p:txBody>
          <a:bodyPr/>
          <a:lstStyle/>
          <a:p>
            <a:r>
              <a:rPr lang="pt-BR" dirty="0"/>
              <a:t>Editar estilos de texto Mestre
Segundo nível
Terceiro nível
Quarto nível
Quinto nível</a:t>
            </a:r>
          </a:p>
        </p:txBody>
      </p:sp>
    </p:spTree>
    <p:extLst>
      <p:ext uri="{BB962C8B-B14F-4D97-AF65-F5344CB8AC3E}">
        <p14:creationId xmlns:p14="http://schemas.microsoft.com/office/powerpoint/2010/main" val="366428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7DE077-903C-2D40-AA91-F2EAE2ADF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4791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 dirty="0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AE12D2-89FB-0745-9D63-05AC3E6F3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00425"/>
            <a:ext cx="5157787" cy="27892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1D505D3-BEF1-D64E-B5B4-1D77F705D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4791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 dirty="0"/>
              <a:t>Editar estilos de texto Mestre
Segundo nível
Terceiro nível
Quarto nível
Quinto nível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5964298-6795-A64B-8D4B-2CD21F3CDF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00425"/>
            <a:ext cx="5183188" cy="2789238"/>
          </a:xfrm>
        </p:spPr>
        <p:txBody>
          <a:bodyPr/>
          <a:lstStyle/>
          <a:p>
            <a:r>
              <a:rPr lang="pt-BR" dirty="0"/>
              <a:t>Editar estilos de texto Mestre
Segundo nível
Terceiro nível
Quarto nível
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A69E532-45B5-294C-B145-08AECC27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11FE3ED-1828-3044-BCE7-6BC1743B4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217C634-2284-9541-8AD5-A1664D91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69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80B9C-35BD-404C-8553-AB89205E4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628" y="974725"/>
            <a:ext cx="10515600" cy="1325563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21530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D1AD0D-83EB-A441-96B4-60F6168F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35AEA20-0EC5-2843-92E5-528AC0400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9BC584-DB60-0D40-A665-F5A816B22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F881B-A250-904B-9E69-2B3F42B19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188149-2C03-554A-826F-28EBF1134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FFDD00-FF6E-F749-9F88-EB47DF1D6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3A7CB5-B141-394F-96A9-3BD16DD5B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A75F75-F86B-284A-8CC4-45DD78DE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CFD887-A8FC-1C41-99DD-6465A202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755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4BDCF-0ED6-A945-B47C-DCE278775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5DC74E-765A-9046-B530-06B44CAA8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52C870-1D84-C448-A3D3-DEF6A3E35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1FBDCE8-44D8-0A48-8BFB-0B719A1A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0779FE-BD16-8140-B854-98413CCC8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B91BF2-CF71-2F46-B148-6460571CC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798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3C8B6E-767E-2147-ADAE-2184EAB6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E49268-1DF2-3546-AD21-45C1F5D5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DFA558-33EA-3D40-82EC-964BE38F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776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B918DF-F7D9-A441-A613-48580CA7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7476CF4-04B5-A647-A68D-1FB4A925F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E7F62DF-482B-9E4B-B114-F657CBA3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10187C-3A6E-F643-894C-FDD8A1BC4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587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83170F-E902-3647-93C8-D1E72706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984F1A-F8B8-F54D-BAB1-A1AAE8866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D3AEA5-5877-564B-BDDE-BB39CD918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0A301-15B5-7041-BD57-BD36F4EF8766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EBF14E-C7A8-3641-9C2B-175640922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6D5D91-54EC-3D40-BF14-1F28DBAD4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C2C8D-C918-2C40-B67C-58B9BE91240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8C29262-9EBB-FC40-A049-F29DD7CC8D3D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76200" y="-54428"/>
            <a:ext cx="12344400" cy="703217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45BB826-FA04-174A-AADE-7DA57AE2096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76200" y="-54428"/>
            <a:ext cx="12354394" cy="696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5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6" r:id="rId3"/>
    <p:sldLayoutId id="2147483660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9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3A5C91-D4FF-9149-ADBB-5A19FEBC2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-58616"/>
            <a:ext cx="12520246" cy="7046652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E4AB6AE3-2DCC-BF49-B899-FCD12CC1F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9559" y="6145213"/>
            <a:ext cx="9144000" cy="712787"/>
          </a:xfrm>
        </p:spPr>
        <p:txBody>
          <a:bodyPr>
            <a:normAutofit/>
          </a:bodyPr>
          <a:lstStyle/>
          <a:p>
            <a:pPr algn="l"/>
            <a:r>
              <a:rPr lang="pt-BR" sz="2700" b="1" dirty="0">
                <a:solidFill>
                  <a:schemeClr val="bg1"/>
                </a:solidFill>
              </a:rPr>
              <a:t>Nome do palestrante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FE7D510-5490-CA4C-B638-1F5F523C09AE}"/>
              </a:ext>
            </a:extLst>
          </p:cNvPr>
          <p:cNvSpPr txBox="1"/>
          <p:nvPr/>
        </p:nvSpPr>
        <p:spPr>
          <a:xfrm>
            <a:off x="2939559" y="3711453"/>
            <a:ext cx="7900988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pt-BR" sz="4000" b="1" dirty="0">
                <a:solidFill>
                  <a:srgbClr val="CCDB41"/>
                </a:solidFill>
              </a:rPr>
              <a:t>Nome da Palestra </a:t>
            </a:r>
            <a:r>
              <a:rPr lang="pt-BR" sz="4000" b="1" dirty="0" err="1">
                <a:solidFill>
                  <a:srgbClr val="CCDB41"/>
                </a:solidFill>
              </a:rPr>
              <a:t>xxxxx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xxxx</a:t>
            </a:r>
            <a:r>
              <a:rPr lang="pt-BR" sz="4000" b="1" dirty="0">
                <a:solidFill>
                  <a:srgbClr val="CCDB41"/>
                </a:solidFill>
              </a:rPr>
              <a:t> </a:t>
            </a:r>
            <a:r>
              <a:rPr lang="pt-BR" sz="4000" b="1" dirty="0" err="1">
                <a:solidFill>
                  <a:srgbClr val="CCDB41"/>
                </a:solidFill>
              </a:rPr>
              <a:t>xx</a:t>
            </a:r>
            <a:endParaRPr lang="pt-BR" sz="4000" b="1" dirty="0">
              <a:solidFill>
                <a:srgbClr val="CCDB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42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B2111-938E-174B-B719-43947A4E9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875935-5E23-C448-912F-9B8949B48B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461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F820A2-7F9B-744E-AB19-E969413C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488" y="1879601"/>
            <a:ext cx="9144000" cy="23876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C44B44-9BA6-0044-826B-C8319C9B5BE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371850" y="5737924"/>
            <a:ext cx="6729413" cy="698500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156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B13FF40B-B3E4-3D44-BD38-8E889A83D8C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371850" y="5737924"/>
            <a:ext cx="6729413" cy="698500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03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F526B7-662B-E74F-BAE9-B91020F3D6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4C7165-492F-F745-A3DF-C44C035102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806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E3DFED-C2DA-1C40-B286-3CE52F37A3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216496-F13A-4B44-9C32-D64FE754A9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8042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21</Words>
  <Application>Microsoft Macintosh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Microsoft Office User</cp:lastModifiedBy>
  <cp:revision>16</cp:revision>
  <dcterms:created xsi:type="dcterms:W3CDTF">2024-07-05T14:34:51Z</dcterms:created>
  <dcterms:modified xsi:type="dcterms:W3CDTF">2024-08-30T15:05:25Z</dcterms:modified>
</cp:coreProperties>
</file>