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DC8E43-D9E2-BA7A-7051-108964AC8B30}"/>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2E92BDB-FF7E-714B-7AB7-3D3E82DFB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A1270FA-0D96-29C6-6BF3-6EA8E01EEC73}"/>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5" name="Espaço Reservado para Rodapé 4">
            <a:extLst>
              <a:ext uri="{FF2B5EF4-FFF2-40B4-BE49-F238E27FC236}">
                <a16:creationId xmlns:a16="http://schemas.microsoft.com/office/drawing/2014/main" id="{6329D555-CF9A-245E-0D12-35649AC151D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FE2E474-B27F-D900-E3A0-AD58699F2EEC}"/>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878638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145055-F0BD-DCF2-A280-85DE043239E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3324C11-59EA-61B1-B7A6-4AB9CF2EF49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5BD2C73-7E63-5635-E2A5-9FA6C5BFA544}"/>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5" name="Espaço Reservado para Rodapé 4">
            <a:extLst>
              <a:ext uri="{FF2B5EF4-FFF2-40B4-BE49-F238E27FC236}">
                <a16:creationId xmlns:a16="http://schemas.microsoft.com/office/drawing/2014/main" id="{ABB975E8-843A-B201-9552-BD9876A00C3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5AE15EF-C65E-C3DF-40A8-2DE6F57CE012}"/>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2182507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6BCC41-3B42-84D6-4894-F1086BF0E1D0}"/>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1D29621-3756-9B2E-EA72-62F38BAACE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A6651B4A-B3A9-C7AF-8EB8-4F7909C30512}"/>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5" name="Espaço Reservado para Rodapé 4">
            <a:extLst>
              <a:ext uri="{FF2B5EF4-FFF2-40B4-BE49-F238E27FC236}">
                <a16:creationId xmlns:a16="http://schemas.microsoft.com/office/drawing/2014/main" id="{BE02EF97-7177-1CF3-66AC-83C0ED5E9A5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AB9BE3E-BAD7-8AAD-2007-0E2E6829AB57}"/>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4038404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597BB8-EB76-0175-54EA-AAB9E8FCE03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FFF596E-B8A8-F5D1-F371-A808E688279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B64E6D9B-B12D-8902-5138-AA407EE0647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6468FF4-7795-5DD3-9BFE-9E021835C75C}"/>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6" name="Espaço Reservado para Rodapé 5">
            <a:extLst>
              <a:ext uri="{FF2B5EF4-FFF2-40B4-BE49-F238E27FC236}">
                <a16:creationId xmlns:a16="http://schemas.microsoft.com/office/drawing/2014/main" id="{CD637876-D312-BC2C-B00F-DC7258A4CBF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1107B32-672D-FF33-3D04-FBC4E0AED292}"/>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2363468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3743A-D0BE-1D32-5286-EFB58CFFC585}"/>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F2FE5299-B514-CA88-B6A2-0382AF28CC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A4223AC7-C254-47BF-DC0B-B8B90A5B3F29}"/>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B8131EB-3DDD-7355-A0A5-12C0B3683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1EF86130-4EE9-969B-3535-F7F982039FFD}"/>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1EA8AB77-0286-A715-E969-F11C2D04BE68}"/>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8" name="Espaço Reservado para Rodapé 7">
            <a:extLst>
              <a:ext uri="{FF2B5EF4-FFF2-40B4-BE49-F238E27FC236}">
                <a16:creationId xmlns:a16="http://schemas.microsoft.com/office/drawing/2014/main" id="{D3D064E8-E0F3-AA19-2EDD-6CC98A93BF33}"/>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A5883C3-C94A-40E9-A918-0C1FF2966835}"/>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47240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AA3413-E283-6B09-C05F-353021CD8B07}"/>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6AA959EF-1AAE-C426-2F09-EE4BD400D936}"/>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4" name="Espaço Reservado para Rodapé 3">
            <a:extLst>
              <a:ext uri="{FF2B5EF4-FFF2-40B4-BE49-F238E27FC236}">
                <a16:creationId xmlns:a16="http://schemas.microsoft.com/office/drawing/2014/main" id="{0B64ADCC-2687-B800-F05E-E79520D126D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C39537AE-30BD-AA22-5545-21D28E24E4BA}"/>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2329149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5C9A65A-95C4-D030-138E-48F863CD5D99}"/>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3" name="Espaço Reservado para Rodapé 2">
            <a:extLst>
              <a:ext uri="{FF2B5EF4-FFF2-40B4-BE49-F238E27FC236}">
                <a16:creationId xmlns:a16="http://schemas.microsoft.com/office/drawing/2014/main" id="{E7886188-7E74-8030-D7DD-85F296BCA4A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CB3346F-8017-D46F-D48D-42FC56909C75}"/>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2702391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0E092-EA64-6887-4361-4659DA20CB4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56DF718-CB69-2DEF-2DCF-1B0178F49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C52D74E6-4978-9B67-8ABC-D66240A31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216B8DC-EC15-BB60-7BE9-9ABBCEB23FD5}"/>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6" name="Espaço Reservado para Rodapé 5">
            <a:extLst>
              <a:ext uri="{FF2B5EF4-FFF2-40B4-BE49-F238E27FC236}">
                <a16:creationId xmlns:a16="http://schemas.microsoft.com/office/drawing/2014/main" id="{FD766306-F594-376D-7191-D57C75DAD63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A023347-E5CD-3B8C-2ADE-720B000BE849}"/>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3173444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AAEEA4-B61F-6399-28D7-DAE92863CEF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045CC98E-0387-E6F1-04C6-DE6BB0E4D1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C7882C7-BD53-31B1-F03F-F4DFEB493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3291F22-CC5B-ACDA-E7AD-3FC53DF6BF51}"/>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6" name="Espaço Reservado para Rodapé 5">
            <a:extLst>
              <a:ext uri="{FF2B5EF4-FFF2-40B4-BE49-F238E27FC236}">
                <a16:creationId xmlns:a16="http://schemas.microsoft.com/office/drawing/2014/main" id="{4C478928-A644-AE3A-CC6D-32C82A3B456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C868ED0-0DFC-132C-1752-F63E7915A9FB}"/>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2228442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8C3BAF-73EA-17BB-5312-CB96DBD76CFF}"/>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AC4FD5C-5C7D-916A-57FA-29316BFB7C8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5273BC5-7A00-D1CE-4073-494FACDF7A70}"/>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5" name="Espaço Reservado para Rodapé 4">
            <a:extLst>
              <a:ext uri="{FF2B5EF4-FFF2-40B4-BE49-F238E27FC236}">
                <a16:creationId xmlns:a16="http://schemas.microsoft.com/office/drawing/2014/main" id="{9ED9510D-1242-5614-EA2C-445C30490C1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521A14E-9D13-FBD0-ED3D-A98F786D903F}"/>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1268061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3591B2-38CD-6DD2-07AC-0C85E902E4F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10AB3C7-57F6-391A-A7F5-F0EECF3E822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D6F3373-1195-D79E-5976-02D568941BA5}"/>
              </a:ext>
            </a:extLst>
          </p:cNvPr>
          <p:cNvSpPr>
            <a:spLocks noGrp="1"/>
          </p:cNvSpPr>
          <p:nvPr>
            <p:ph type="dt" sz="half" idx="10"/>
          </p:nvPr>
        </p:nvSpPr>
        <p:spPr/>
        <p:txBody>
          <a:bodyPr/>
          <a:lstStyle/>
          <a:p>
            <a:fld id="{179EB7BE-9728-9B46-BBFD-1BF80CDFA6E5}" type="datetimeFigureOut">
              <a:rPr lang="pt-BR" smtClean="0"/>
              <a:t>28/09/2023</a:t>
            </a:fld>
            <a:endParaRPr lang="pt-BR"/>
          </a:p>
        </p:txBody>
      </p:sp>
      <p:sp>
        <p:nvSpPr>
          <p:cNvPr id="5" name="Espaço Reservado para Rodapé 4">
            <a:extLst>
              <a:ext uri="{FF2B5EF4-FFF2-40B4-BE49-F238E27FC236}">
                <a16:creationId xmlns:a16="http://schemas.microsoft.com/office/drawing/2014/main" id="{AE66F262-1193-2D59-2CAB-E227A6492A5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3FDB38B-AB60-7A80-4A72-595DE8F43B44}"/>
              </a:ext>
            </a:extLst>
          </p:cNvPr>
          <p:cNvSpPr>
            <a:spLocks noGrp="1"/>
          </p:cNvSpPr>
          <p:nvPr>
            <p:ph type="sldNum" sz="quarter" idx="12"/>
          </p:nvPr>
        </p:nvSpPr>
        <p:spPr/>
        <p:txBody>
          <a:bodyPr/>
          <a:lstStyle/>
          <a:p>
            <a:fld id="{3AABA085-04F0-D447-A282-C657644008AA}" type="slidenum">
              <a:rPr lang="pt-BR" smtClean="0"/>
              <a:t>‹nº›</a:t>
            </a:fld>
            <a:endParaRPr lang="pt-BR"/>
          </a:p>
        </p:txBody>
      </p:sp>
    </p:spTree>
    <p:extLst>
      <p:ext uri="{BB962C8B-B14F-4D97-AF65-F5344CB8AC3E}">
        <p14:creationId xmlns:p14="http://schemas.microsoft.com/office/powerpoint/2010/main" val="1336458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4793DA7-EFC3-0E4F-4E7E-A702FD4E04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A9A84EC-4B2F-C59D-62DC-A1F81991E2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8F5785D-B1EC-8701-A796-0A9B854E68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EB7BE-9728-9B46-BBFD-1BF80CDFA6E5}" type="datetimeFigureOut">
              <a:rPr lang="pt-BR" smtClean="0"/>
              <a:t>28/09/2023</a:t>
            </a:fld>
            <a:endParaRPr lang="pt-BR"/>
          </a:p>
        </p:txBody>
      </p:sp>
      <p:sp>
        <p:nvSpPr>
          <p:cNvPr id="5" name="Espaço Reservado para Rodapé 4">
            <a:extLst>
              <a:ext uri="{FF2B5EF4-FFF2-40B4-BE49-F238E27FC236}">
                <a16:creationId xmlns:a16="http://schemas.microsoft.com/office/drawing/2014/main" id="{F5C90656-79DD-8E9D-C63D-8B340FAFA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84EC6DD-D41A-FC86-DCAA-DD8840A1A9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BA085-04F0-D447-A282-C657644008AA}" type="slidenum">
              <a:rPr lang="pt-BR" smtClean="0"/>
              <a:t>‹nº›</a:t>
            </a:fld>
            <a:endParaRPr lang="pt-BR"/>
          </a:p>
        </p:txBody>
      </p:sp>
    </p:spTree>
    <p:extLst>
      <p:ext uri="{BB962C8B-B14F-4D97-AF65-F5344CB8AC3E}">
        <p14:creationId xmlns:p14="http://schemas.microsoft.com/office/powerpoint/2010/main" val="420415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Peixe azul em fundo preto&#10;&#10;Descrição gerada automaticamente com confiança média">
            <a:extLst>
              <a:ext uri="{FF2B5EF4-FFF2-40B4-BE49-F238E27FC236}">
                <a16:creationId xmlns:a16="http://schemas.microsoft.com/office/drawing/2014/main" id="{D2FDC2CD-C3BD-C21A-B77E-65CC931268D9}"/>
              </a:ext>
            </a:extLst>
          </p:cNvPr>
          <p:cNvPicPr>
            <a:picLocks noChangeAspect="1"/>
          </p:cNvPicPr>
          <p:nvPr/>
        </p:nvPicPr>
        <p:blipFill>
          <a:blip r:embed="rId2"/>
          <a:stretch>
            <a:fillRect/>
          </a:stretch>
        </p:blipFill>
        <p:spPr>
          <a:xfrm>
            <a:off x="0" y="17462"/>
            <a:ext cx="12192000" cy="6863046"/>
          </a:xfrm>
          <a:prstGeom prst="rect">
            <a:avLst/>
          </a:prstGeom>
        </p:spPr>
      </p:pic>
      <p:sp>
        <p:nvSpPr>
          <p:cNvPr id="2" name="Título 1">
            <a:extLst>
              <a:ext uri="{FF2B5EF4-FFF2-40B4-BE49-F238E27FC236}">
                <a16:creationId xmlns:a16="http://schemas.microsoft.com/office/drawing/2014/main" id="{9749B822-7AEF-DCF0-9C4C-C7985583286D}"/>
              </a:ext>
            </a:extLst>
          </p:cNvPr>
          <p:cNvSpPr>
            <a:spLocks noGrp="1"/>
          </p:cNvSpPr>
          <p:nvPr>
            <p:ph type="ctrTitle"/>
          </p:nvPr>
        </p:nvSpPr>
        <p:spPr>
          <a:xfrm>
            <a:off x="4456386" y="1086344"/>
            <a:ext cx="5686097" cy="1936147"/>
          </a:xfrm>
        </p:spPr>
        <p:txBody>
          <a:bodyPr>
            <a:normAutofit/>
          </a:bodyPr>
          <a:lstStyle/>
          <a:p>
            <a:pPr algn="l"/>
            <a:r>
              <a:rPr lang="pt-BR" sz="3600" b="1" dirty="0">
                <a:solidFill>
                  <a:schemeClr val="bg2"/>
                </a:solidFill>
                <a:latin typeface="Lato" panose="020F0502020204030203" pitchFamily="34" charset="77"/>
              </a:rPr>
              <a:t>Digite seu título </a:t>
            </a:r>
            <a:br>
              <a:rPr lang="pt-BR" sz="3600" b="1" dirty="0">
                <a:solidFill>
                  <a:schemeClr val="bg2"/>
                </a:solidFill>
                <a:latin typeface="Lato" panose="020F0502020204030203" pitchFamily="34" charset="77"/>
              </a:rPr>
            </a:br>
            <a:r>
              <a:rPr lang="pt-BR" sz="3600" b="1" dirty="0">
                <a:solidFill>
                  <a:schemeClr val="bg2"/>
                </a:solidFill>
                <a:latin typeface="Lato" panose="020F0502020204030203" pitchFamily="34" charset="77"/>
              </a:rPr>
              <a:t>neste espaço com </a:t>
            </a:r>
            <a:br>
              <a:rPr lang="pt-BR" sz="3600" b="1" dirty="0">
                <a:solidFill>
                  <a:schemeClr val="bg2"/>
                </a:solidFill>
                <a:latin typeface="Lato" panose="020F0502020204030203" pitchFamily="34" charset="77"/>
              </a:rPr>
            </a:br>
            <a:r>
              <a:rPr lang="pt-BR" sz="3600" b="1" dirty="0">
                <a:solidFill>
                  <a:schemeClr val="bg2"/>
                </a:solidFill>
                <a:latin typeface="Lato" panose="020F0502020204030203" pitchFamily="34" charset="77"/>
              </a:rPr>
              <a:t>alinhamento à esquerda</a:t>
            </a:r>
          </a:p>
        </p:txBody>
      </p:sp>
      <p:sp>
        <p:nvSpPr>
          <p:cNvPr id="3" name="Subtítulo 2">
            <a:extLst>
              <a:ext uri="{FF2B5EF4-FFF2-40B4-BE49-F238E27FC236}">
                <a16:creationId xmlns:a16="http://schemas.microsoft.com/office/drawing/2014/main" id="{556AA82D-F1D3-28F1-E386-27B7D8528E8B}"/>
              </a:ext>
            </a:extLst>
          </p:cNvPr>
          <p:cNvSpPr>
            <a:spLocks noGrp="1"/>
          </p:cNvSpPr>
          <p:nvPr>
            <p:ph type="subTitle" idx="1"/>
          </p:nvPr>
        </p:nvSpPr>
        <p:spPr>
          <a:xfrm>
            <a:off x="4456386" y="3428234"/>
            <a:ext cx="6684580" cy="1655762"/>
          </a:xfrm>
        </p:spPr>
        <p:txBody>
          <a:bodyPr>
            <a:normAutofit/>
          </a:bodyPr>
          <a:lstStyle/>
          <a:p>
            <a:pPr algn="l">
              <a:lnSpc>
                <a:spcPct val="70000"/>
              </a:lnSpc>
            </a:pPr>
            <a:r>
              <a:rPr lang="pt-BR" sz="2800" b="1" i="1" dirty="0">
                <a:solidFill>
                  <a:schemeClr val="bg2">
                    <a:lumMod val="90000"/>
                  </a:schemeClr>
                </a:solidFill>
                <a:latin typeface="Lato Semibold" panose="020F0502020204030203" pitchFamily="34" charset="77"/>
              </a:rPr>
              <a:t>Digite seu subtítulo</a:t>
            </a:r>
          </a:p>
          <a:p>
            <a:pPr algn="l">
              <a:lnSpc>
                <a:spcPct val="70000"/>
              </a:lnSpc>
            </a:pPr>
            <a:r>
              <a:rPr lang="pt-BR" sz="2800" b="1" i="1" dirty="0">
                <a:solidFill>
                  <a:schemeClr val="bg2">
                    <a:lumMod val="90000"/>
                  </a:schemeClr>
                </a:solidFill>
                <a:latin typeface="Lato Semibold" panose="020F0502020204030203" pitchFamily="34" charset="77"/>
              </a:rPr>
              <a:t>neste espaço com</a:t>
            </a:r>
          </a:p>
          <a:p>
            <a:pPr algn="l">
              <a:lnSpc>
                <a:spcPct val="70000"/>
              </a:lnSpc>
            </a:pPr>
            <a:r>
              <a:rPr lang="pt-BR" sz="2800" b="1" i="1" dirty="0">
                <a:solidFill>
                  <a:schemeClr val="bg2">
                    <a:lumMod val="90000"/>
                  </a:schemeClr>
                </a:solidFill>
                <a:latin typeface="Lato Semibold" panose="020F0502020204030203" pitchFamily="34" charset="77"/>
              </a:rPr>
              <a:t>Alinhamento à esquerda</a:t>
            </a:r>
          </a:p>
        </p:txBody>
      </p:sp>
    </p:spTree>
    <p:extLst>
      <p:ext uri="{BB962C8B-B14F-4D97-AF65-F5344CB8AC3E}">
        <p14:creationId xmlns:p14="http://schemas.microsoft.com/office/powerpoint/2010/main" val="359017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Uma imagem contendo Forma&#10;&#10;Descrição gerada automaticamente">
            <a:extLst>
              <a:ext uri="{FF2B5EF4-FFF2-40B4-BE49-F238E27FC236}">
                <a16:creationId xmlns:a16="http://schemas.microsoft.com/office/drawing/2014/main" id="{D0D68398-8FEF-C7B6-6A4D-07E231B76434}"/>
              </a:ext>
            </a:extLst>
          </p:cNvPr>
          <p:cNvPicPr>
            <a:picLocks noGrp="1" noChangeAspect="1"/>
          </p:cNvPicPr>
          <p:nvPr>
            <p:ph idx="1"/>
          </p:nvPr>
        </p:nvPicPr>
        <p:blipFill>
          <a:blip r:embed="rId2"/>
          <a:stretch>
            <a:fillRect/>
          </a:stretch>
        </p:blipFill>
        <p:spPr>
          <a:xfrm>
            <a:off x="0" y="0"/>
            <a:ext cx="12192000" cy="6863046"/>
          </a:xfrm>
        </p:spPr>
      </p:pic>
      <p:sp>
        <p:nvSpPr>
          <p:cNvPr id="2" name="Título 1">
            <a:extLst>
              <a:ext uri="{FF2B5EF4-FFF2-40B4-BE49-F238E27FC236}">
                <a16:creationId xmlns:a16="http://schemas.microsoft.com/office/drawing/2014/main" id="{91262762-C2A4-54CA-C0AD-2BBF50975523}"/>
              </a:ext>
            </a:extLst>
          </p:cNvPr>
          <p:cNvSpPr>
            <a:spLocks noGrp="1"/>
          </p:cNvSpPr>
          <p:nvPr>
            <p:ph type="title"/>
          </p:nvPr>
        </p:nvSpPr>
        <p:spPr>
          <a:xfrm>
            <a:off x="627994" y="472966"/>
            <a:ext cx="8053552" cy="1681655"/>
          </a:xfrm>
        </p:spPr>
        <p:txBody>
          <a:bodyPr>
            <a:normAutofit/>
          </a:bodyPr>
          <a:lstStyle/>
          <a:p>
            <a:pPr>
              <a:lnSpc>
                <a:spcPct val="100000"/>
              </a:lnSpc>
            </a:pPr>
            <a:r>
              <a:rPr lang="pt-BR" sz="1800" b="1" dirty="0">
                <a:latin typeface="Lato" panose="020F0502020204030203" pitchFamily="34" charset="77"/>
              </a:rPr>
              <a:t>Insira seu texto sempre alinhando à esquerda</a:t>
            </a:r>
            <a:br>
              <a:rPr lang="pt-BR" sz="1400" dirty="0">
                <a:latin typeface="Lato" panose="020F0502020204030203" pitchFamily="34" charset="77"/>
              </a:rPr>
            </a:br>
            <a:br>
              <a:rPr lang="pt-BR" sz="1400" dirty="0">
                <a:latin typeface="Lato" panose="020F0502020204030203" pitchFamily="34" charset="77"/>
              </a:rPr>
            </a:br>
            <a:r>
              <a:rPr lang="pt-BR" sz="1400" b="0" i="0" u="none" strike="noStrike" dirty="0">
                <a:solidFill>
                  <a:srgbClr val="000000"/>
                </a:solidFill>
                <a:effectLst/>
                <a:latin typeface="Open Sans" panose="020F0502020204030204" pitchFamily="34" charset="0"/>
              </a:rPr>
              <a:t>"</a:t>
            </a:r>
            <a:r>
              <a:rPr lang="pt-BR" sz="1400" b="0" i="0" u="none" strike="noStrike" dirty="0" err="1">
                <a:solidFill>
                  <a:srgbClr val="000000"/>
                </a:solidFill>
                <a:effectLst/>
                <a:latin typeface="Open Sans" panose="020F0502020204030204" pitchFamily="34" charset="0"/>
              </a:rPr>
              <a:t>Lorem</a:t>
            </a:r>
            <a:r>
              <a:rPr lang="pt-BR" sz="1400" b="0" i="0" u="none" strike="noStrike" dirty="0">
                <a:solidFill>
                  <a:srgbClr val="000000"/>
                </a:solidFill>
                <a:effectLst/>
                <a:latin typeface="Open Sans" panose="020F0502020204030204" pitchFamily="34" charset="0"/>
              </a:rPr>
              <a:t> ipsum </a:t>
            </a:r>
            <a:r>
              <a:rPr lang="pt-BR" sz="1400" b="0" i="0" u="none" strike="noStrike" dirty="0" err="1">
                <a:solidFill>
                  <a:srgbClr val="000000"/>
                </a:solidFill>
                <a:effectLst/>
                <a:latin typeface="Open Sans" panose="020F0502020204030204" pitchFamily="34" charset="0"/>
              </a:rPr>
              <a:t>dolor</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sit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amet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consectetur</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adipiscing</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elit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sed</a:t>
            </a:r>
            <a:r>
              <a:rPr lang="pt-BR" sz="1400" b="0" i="0" u="none" strike="noStrike" dirty="0">
                <a:solidFill>
                  <a:srgbClr val="000000"/>
                </a:solidFill>
                <a:effectLst/>
                <a:latin typeface="Open Sans" panose="020F0502020204030204" pitchFamily="34" charset="0"/>
              </a:rPr>
              <a:t> do </a:t>
            </a:r>
            <a:r>
              <a:rPr lang="pt-BR" sz="1400" b="0" i="0" u="none" strike="noStrike" dirty="0" err="1">
                <a:solidFill>
                  <a:srgbClr val="000000"/>
                </a:solidFill>
                <a:effectLst/>
                <a:latin typeface="Open Sans" panose="020F0502020204030204" pitchFamily="34" charset="0"/>
              </a:rPr>
              <a:t>eiusmod</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tempor</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incididunt</a:t>
            </a:r>
            <a:r>
              <a:rPr lang="pt-BR" sz="1400" b="0" i="0" u="none" strike="noStrike" dirty="0">
                <a:solidFill>
                  <a:srgbClr val="000000"/>
                </a:solidFill>
                <a:effectLst/>
                <a:latin typeface="Open Sans" panose="020F0502020204030204" pitchFamily="34" charset="0"/>
              </a:rPr>
              <a:t> ut labore et </a:t>
            </a:r>
            <a:r>
              <a:rPr lang="pt-BR" sz="1400" b="0" i="0" u="none" strike="noStrike" dirty="0" err="1">
                <a:solidFill>
                  <a:srgbClr val="000000"/>
                </a:solidFill>
                <a:effectLst/>
                <a:latin typeface="Open Sans" panose="020F0502020204030204" pitchFamily="34" charset="0"/>
              </a:rPr>
              <a:t>dolore</a:t>
            </a:r>
            <a:r>
              <a:rPr lang="pt-BR" sz="1400" b="0" i="0" u="none" strike="noStrike" dirty="0">
                <a:solidFill>
                  <a:srgbClr val="000000"/>
                </a:solidFill>
                <a:effectLst/>
                <a:latin typeface="Open Sans" panose="020F0502020204030204" pitchFamily="34" charset="0"/>
              </a:rPr>
              <a:t> magna </a:t>
            </a:r>
            <a:r>
              <a:rPr lang="pt-BR" sz="1400" b="0" i="0" u="none" strike="noStrike" dirty="0" err="1">
                <a:solidFill>
                  <a:srgbClr val="000000"/>
                </a:solidFill>
                <a:effectLst/>
                <a:latin typeface="Open Sans" panose="020F0502020204030204" pitchFamily="34" charset="0"/>
              </a:rPr>
              <a:t>aliqua</a:t>
            </a:r>
            <a:r>
              <a:rPr lang="pt-BR" sz="1400" b="0" i="0" u="none" strike="noStrike" dirty="0">
                <a:solidFill>
                  <a:srgbClr val="000000"/>
                </a:solidFill>
                <a:effectLst/>
                <a:latin typeface="Open Sans" panose="020F0502020204030204" pitchFamily="34" charset="0"/>
              </a:rPr>
              <a:t>. Ut </a:t>
            </a:r>
            <a:r>
              <a:rPr lang="pt-BR" sz="1400" b="0" i="0" u="none" strike="noStrike" dirty="0" err="1">
                <a:solidFill>
                  <a:srgbClr val="000000"/>
                </a:solidFill>
                <a:effectLst/>
                <a:latin typeface="Open Sans" panose="020F0502020204030204" pitchFamily="34" charset="0"/>
              </a:rPr>
              <a:t>enim</a:t>
            </a:r>
            <a:r>
              <a:rPr lang="pt-BR" sz="1400" b="0" i="0" u="none" strike="noStrike" dirty="0">
                <a:solidFill>
                  <a:srgbClr val="000000"/>
                </a:solidFill>
                <a:effectLst/>
                <a:latin typeface="Open Sans" panose="020F0502020204030204" pitchFamily="34" charset="0"/>
              </a:rPr>
              <a:t> ad </a:t>
            </a:r>
            <a:r>
              <a:rPr lang="pt-BR" sz="1400" b="0" i="0" u="none" strike="noStrike" dirty="0" err="1">
                <a:solidFill>
                  <a:srgbClr val="000000"/>
                </a:solidFill>
                <a:effectLst/>
                <a:latin typeface="Open Sans" panose="020F0502020204030204" pitchFamily="34" charset="0"/>
              </a:rPr>
              <a:t>minim</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veniam</a:t>
            </a:r>
            <a:r>
              <a:rPr lang="pt-BR" sz="1400" b="0" i="0" u="none" strike="noStrike" dirty="0">
                <a:solidFill>
                  <a:srgbClr val="000000"/>
                </a:solidFill>
                <a:effectLst/>
                <a:latin typeface="Open Sans" panose="020F0502020204030204" pitchFamily="34" charset="0"/>
              </a:rPr>
              <a:t>, quis </a:t>
            </a:r>
            <a:r>
              <a:rPr lang="pt-BR" sz="1400" b="0" i="0" u="none" strike="noStrike" dirty="0" err="1">
                <a:solidFill>
                  <a:srgbClr val="000000"/>
                </a:solidFill>
                <a:effectLst/>
                <a:latin typeface="Open Sans" panose="020F0502020204030204" pitchFamily="34" charset="0"/>
              </a:rPr>
              <a:t>nostrud</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exercitation</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ullamco</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laboris</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nisi</a:t>
            </a:r>
            <a:r>
              <a:rPr lang="pt-BR" sz="1400" b="0" i="0" u="none" strike="noStrike" dirty="0">
                <a:solidFill>
                  <a:srgbClr val="000000"/>
                </a:solidFill>
                <a:effectLst/>
                <a:latin typeface="Open Sans" panose="020F0502020204030204" pitchFamily="34" charset="0"/>
              </a:rPr>
              <a:t> ut </a:t>
            </a:r>
            <a:r>
              <a:rPr lang="pt-BR" sz="1400" b="0" i="0" u="none" strike="noStrike" dirty="0" err="1">
                <a:solidFill>
                  <a:srgbClr val="000000"/>
                </a:solidFill>
                <a:effectLst/>
                <a:latin typeface="Open Sans" panose="020F0502020204030204" pitchFamily="34" charset="0"/>
              </a:rPr>
              <a:t>aliquip</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ex</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ea</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commodo</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consequat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Duis</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aute</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irure</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dolor</a:t>
            </a:r>
            <a:r>
              <a:rPr lang="pt-BR" sz="1400" b="0" i="0" u="none" strike="noStrike" dirty="0">
                <a:solidFill>
                  <a:srgbClr val="000000"/>
                </a:solidFill>
                <a:effectLst/>
                <a:latin typeface="Open Sans" panose="020F0502020204030204" pitchFamily="34" charset="0"/>
              </a:rPr>
              <a:t> in </a:t>
            </a:r>
            <a:r>
              <a:rPr lang="pt-BR" sz="1400" b="0" i="0" u="none" strike="noStrike" dirty="0" err="1">
                <a:solidFill>
                  <a:srgbClr val="000000"/>
                </a:solidFill>
                <a:effectLst/>
                <a:latin typeface="Open Sans" panose="020F0502020204030204" pitchFamily="34" charset="0"/>
              </a:rPr>
              <a:t>reprehenderit</a:t>
            </a:r>
            <a:r>
              <a:rPr lang="pt-BR" sz="1400" b="0" i="0" u="none" strike="noStrike" dirty="0">
                <a:solidFill>
                  <a:srgbClr val="000000"/>
                </a:solidFill>
                <a:effectLst/>
                <a:latin typeface="Open Sans" panose="020F0502020204030204" pitchFamily="34" charset="0"/>
              </a:rPr>
              <a:t> in </a:t>
            </a:r>
            <a:r>
              <a:rPr lang="pt-BR" sz="1400" b="0" i="0" u="none" strike="noStrike" dirty="0" err="1">
                <a:solidFill>
                  <a:srgbClr val="000000"/>
                </a:solidFill>
                <a:effectLst/>
                <a:latin typeface="Open Sans" panose="020F0502020204030204" pitchFamily="34" charset="0"/>
              </a:rPr>
              <a:t>voluptate</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velit</a:t>
            </a:r>
            <a:r>
              <a:rPr lang="pt-BR" sz="1400" b="0" i="0" u="none" strike="noStrike" dirty="0">
                <a:solidFill>
                  <a:srgbClr val="000000"/>
                </a:solidFill>
                <a:effectLst/>
                <a:latin typeface="Open Sans" panose="020F0502020204030204" pitchFamily="34" charset="0"/>
              </a:rPr>
              <a:t> esse </a:t>
            </a:r>
            <a:r>
              <a:rPr lang="pt-BR" sz="1400" b="0" i="0" u="none" strike="noStrike" dirty="0" err="1">
                <a:solidFill>
                  <a:srgbClr val="000000"/>
                </a:solidFill>
                <a:effectLst/>
                <a:latin typeface="Open Sans" panose="020F0502020204030204" pitchFamily="34" charset="0"/>
              </a:rPr>
              <a:t>cillum</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dolore</a:t>
            </a:r>
            <a:r>
              <a:rPr lang="pt-BR" sz="1400" b="0" i="0" u="none" strike="noStrike" dirty="0">
                <a:solidFill>
                  <a:srgbClr val="000000"/>
                </a:solidFill>
                <a:effectLst/>
                <a:latin typeface="Open Sans" panose="020F0502020204030204" pitchFamily="34" charset="0"/>
              </a:rPr>
              <a:t> eu </a:t>
            </a:r>
            <a:r>
              <a:rPr lang="pt-BR" sz="1400" b="0" i="0" u="none" strike="noStrike" dirty="0" err="1">
                <a:solidFill>
                  <a:srgbClr val="000000"/>
                </a:solidFill>
                <a:effectLst/>
                <a:latin typeface="Open Sans" panose="020F0502020204030204" pitchFamily="34" charset="0"/>
              </a:rPr>
              <a:t>fugiat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nulla</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pariatur</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Excepteur</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sint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occaecat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cupidatat</a:t>
            </a:r>
            <a:r>
              <a:rPr lang="pt-BR" sz="1400" b="0" i="0" u="none" strike="noStrike" dirty="0">
                <a:solidFill>
                  <a:srgbClr val="000000"/>
                </a:solidFill>
                <a:effectLst/>
                <a:latin typeface="Open Sans" panose="020F0502020204030204" pitchFamily="34" charset="0"/>
              </a:rPr>
              <a:t> non </a:t>
            </a:r>
            <a:r>
              <a:rPr lang="pt-BR" sz="1400" b="0" i="0" u="none" strike="noStrike" dirty="0" err="1">
                <a:solidFill>
                  <a:srgbClr val="000000"/>
                </a:solidFill>
                <a:effectLst/>
                <a:latin typeface="Open Sans" panose="020F0502020204030204" pitchFamily="34" charset="0"/>
              </a:rPr>
              <a:t>proident</a:t>
            </a:r>
            <a:r>
              <a:rPr lang="pt-BR" sz="1400" b="0" i="0" u="none" strike="noStrike" dirty="0">
                <a:solidFill>
                  <a:srgbClr val="000000"/>
                </a:solidFill>
                <a:effectLst/>
                <a:latin typeface="Open Sans" panose="020F0502020204030204" pitchFamily="34" charset="0"/>
              </a:rPr>
              <a:t>, sunt in culpa </a:t>
            </a:r>
            <a:r>
              <a:rPr lang="pt-BR" sz="1400" b="0" i="0" u="none" strike="noStrike" dirty="0" err="1">
                <a:solidFill>
                  <a:srgbClr val="000000"/>
                </a:solidFill>
                <a:effectLst/>
                <a:latin typeface="Open Sans" panose="020F0502020204030204" pitchFamily="34" charset="0"/>
              </a:rPr>
              <a:t>qui</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officia</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deserunt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mollit</a:t>
            </a:r>
            <a:r>
              <a:rPr lang="pt-BR" sz="1400" b="0" i="0" u="none" strike="noStrike" dirty="0">
                <a:solidFill>
                  <a:srgbClr val="000000"/>
                </a:solidFill>
                <a:effectLst/>
                <a:latin typeface="Open Sans" panose="020F0502020204030204" pitchFamily="34" charset="0"/>
              </a:rPr>
              <a:t> </a:t>
            </a:r>
            <a:r>
              <a:rPr lang="pt-BR" sz="1400" b="0" i="0" u="none" strike="noStrike" dirty="0" err="1">
                <a:solidFill>
                  <a:srgbClr val="000000"/>
                </a:solidFill>
                <a:effectLst/>
                <a:latin typeface="Open Sans" panose="020F0502020204030204" pitchFamily="34" charset="0"/>
              </a:rPr>
              <a:t>anim</a:t>
            </a:r>
            <a:r>
              <a:rPr lang="pt-BR" sz="1400" b="0" i="0" u="none" strike="noStrike" dirty="0">
                <a:solidFill>
                  <a:srgbClr val="000000"/>
                </a:solidFill>
                <a:effectLst/>
                <a:latin typeface="Open Sans" panose="020F0502020204030204" pitchFamily="34" charset="0"/>
              </a:rPr>
              <a:t> id est </a:t>
            </a:r>
            <a:r>
              <a:rPr lang="pt-BR" sz="1400" b="0" i="0" u="none" strike="noStrike" dirty="0" err="1">
                <a:solidFill>
                  <a:srgbClr val="000000"/>
                </a:solidFill>
                <a:effectLst/>
                <a:latin typeface="Open Sans" panose="020F0502020204030204" pitchFamily="34" charset="0"/>
              </a:rPr>
              <a:t>laborum</a:t>
            </a:r>
            <a:r>
              <a:rPr lang="pt-BR" sz="1400" b="0" i="0" u="none" strike="noStrike" dirty="0">
                <a:solidFill>
                  <a:srgbClr val="000000"/>
                </a:solidFill>
                <a:effectLst/>
                <a:latin typeface="Open Sans" panose="020F0502020204030204" pitchFamily="34" charset="0"/>
              </a:rPr>
              <a:t>."</a:t>
            </a:r>
            <a:endParaRPr lang="pt-BR" sz="1400" dirty="0">
              <a:latin typeface="Lato" panose="020F0502020204030203" pitchFamily="34" charset="77"/>
            </a:endParaRPr>
          </a:p>
        </p:txBody>
      </p:sp>
      <p:sp>
        <p:nvSpPr>
          <p:cNvPr id="6" name="Título 1">
            <a:extLst>
              <a:ext uri="{FF2B5EF4-FFF2-40B4-BE49-F238E27FC236}">
                <a16:creationId xmlns:a16="http://schemas.microsoft.com/office/drawing/2014/main" id="{B6F4C900-1C3A-82B5-0829-DB5BCD583374}"/>
              </a:ext>
            </a:extLst>
          </p:cNvPr>
          <p:cNvSpPr txBox="1">
            <a:spLocks/>
          </p:cNvSpPr>
          <p:nvPr/>
        </p:nvSpPr>
        <p:spPr>
          <a:xfrm>
            <a:off x="627994" y="2638097"/>
            <a:ext cx="8053552" cy="16816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pt-BR" sz="1800" b="1">
                <a:latin typeface="Lato" panose="020F0502020204030203" pitchFamily="34" charset="77"/>
              </a:rPr>
              <a:t>Insira seu texto sempre alinhando à esquerda</a:t>
            </a:r>
            <a:br>
              <a:rPr lang="pt-BR" sz="1400">
                <a:latin typeface="Lato" panose="020F0502020204030203" pitchFamily="34" charset="77"/>
              </a:rPr>
            </a:br>
            <a:br>
              <a:rPr lang="pt-BR" sz="1400">
                <a:latin typeface="Lato" panose="020F0502020204030203" pitchFamily="34" charset="77"/>
              </a:rPr>
            </a:br>
            <a:r>
              <a:rPr lang="pt-BR" sz="1400">
                <a:solidFill>
                  <a:srgbClr val="000000"/>
                </a:solidFill>
                <a:latin typeface="Open Sans" panose="020F050202020403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pt-BR" sz="1400" dirty="0">
              <a:latin typeface="Lato" panose="020F0502020204030203" pitchFamily="34" charset="77"/>
            </a:endParaRPr>
          </a:p>
        </p:txBody>
      </p:sp>
      <p:sp>
        <p:nvSpPr>
          <p:cNvPr id="7" name="Título 1">
            <a:extLst>
              <a:ext uri="{FF2B5EF4-FFF2-40B4-BE49-F238E27FC236}">
                <a16:creationId xmlns:a16="http://schemas.microsoft.com/office/drawing/2014/main" id="{62D57DBE-B32E-42C8-0C6C-13083CBB5BC8}"/>
              </a:ext>
            </a:extLst>
          </p:cNvPr>
          <p:cNvSpPr txBox="1">
            <a:spLocks/>
          </p:cNvSpPr>
          <p:nvPr/>
        </p:nvSpPr>
        <p:spPr>
          <a:xfrm>
            <a:off x="627994" y="4687614"/>
            <a:ext cx="8053552" cy="16816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pt-BR" sz="1800" b="1">
                <a:latin typeface="Lato" panose="020F0502020204030203" pitchFamily="34" charset="77"/>
              </a:rPr>
              <a:t>Insira seu texto sempre alinhando à esquerda</a:t>
            </a:r>
            <a:br>
              <a:rPr lang="pt-BR" sz="1400">
                <a:latin typeface="Lato" panose="020F0502020204030203" pitchFamily="34" charset="77"/>
              </a:rPr>
            </a:br>
            <a:br>
              <a:rPr lang="pt-BR" sz="1400">
                <a:latin typeface="Lato" panose="020F0502020204030203" pitchFamily="34" charset="77"/>
              </a:rPr>
            </a:br>
            <a:r>
              <a:rPr lang="pt-BR" sz="1400">
                <a:solidFill>
                  <a:srgbClr val="000000"/>
                </a:solidFill>
                <a:latin typeface="Open Sans" panose="020F0502020204030204" pitchFamily="34" charset="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pt-BR" sz="1400" dirty="0">
              <a:latin typeface="Lato" panose="020F0502020204030203" pitchFamily="34" charset="77"/>
            </a:endParaRPr>
          </a:p>
        </p:txBody>
      </p:sp>
    </p:spTree>
    <p:extLst>
      <p:ext uri="{BB962C8B-B14F-4D97-AF65-F5344CB8AC3E}">
        <p14:creationId xmlns:p14="http://schemas.microsoft.com/office/powerpoint/2010/main" val="202494278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281</Words>
  <Application>Microsoft Macintosh PowerPoint</Application>
  <PresentationFormat>Widescreen</PresentationFormat>
  <Paragraphs>7</Paragraphs>
  <Slides>2</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vt:i4>
      </vt:variant>
    </vt:vector>
  </HeadingPairs>
  <TitlesOfParts>
    <vt:vector size="9" baseType="lpstr">
      <vt:lpstr>Arial</vt:lpstr>
      <vt:lpstr>Calibri</vt:lpstr>
      <vt:lpstr>Calibri Light</vt:lpstr>
      <vt:lpstr>Lato</vt:lpstr>
      <vt:lpstr>Lato Semibold</vt:lpstr>
      <vt:lpstr>Open Sans</vt:lpstr>
      <vt:lpstr>Tema do Office</vt:lpstr>
      <vt:lpstr>Digite seu título  neste espaço com  alinhamento à esquerda</vt:lpstr>
      <vt:lpstr>Insira seu texto sempre alinhando à esquerda  "Lorem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Digite seu título  neste espaço com  alinhamento à esquerda</dc:title>
  <dc:creator>Jarbas Brito Júnior</dc:creator>
  <cp:lastModifiedBy>Jarbas Brito Júnior</cp:lastModifiedBy>
  <cp:revision>1</cp:revision>
  <dcterms:created xsi:type="dcterms:W3CDTF">2023-09-28T22:39:24Z</dcterms:created>
  <dcterms:modified xsi:type="dcterms:W3CDTF">2023-09-28T22:50:19Z</dcterms:modified>
</cp:coreProperties>
</file>