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B329"/>
    <a:srgbClr val="7F0513"/>
    <a:srgbClr val="000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95DC05-D28D-634D-827A-A2C32AC24951}" v="19" dt="2024-08-12T22:33:32.8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4"/>
    <p:restoredTop sz="94696"/>
  </p:normalViewPr>
  <p:slideViewPr>
    <p:cSldViewPr snapToGrid="0">
      <p:cViewPr varScale="1">
        <p:scale>
          <a:sx n="105" d="100"/>
          <a:sy n="105" d="100"/>
        </p:scale>
        <p:origin x="10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! Brasil" userId="215fb1f5a4ed4046" providerId="LiveId" clId="{2995DC05-D28D-634D-827A-A2C32AC24951}"/>
    <pc:docChg chg="undo custSel addSld delSld modSld sldOrd modMainMaster">
      <pc:chgData name="US! Brasil" userId="215fb1f5a4ed4046" providerId="LiveId" clId="{2995DC05-D28D-634D-827A-A2C32AC24951}" dt="2024-08-12T22:33:34.950" v="263"/>
      <pc:docMkLst>
        <pc:docMk/>
      </pc:docMkLst>
      <pc:sldChg chg="modSp mod">
        <pc:chgData name="US! Brasil" userId="215fb1f5a4ed4046" providerId="LiveId" clId="{2995DC05-D28D-634D-827A-A2C32AC24951}" dt="2024-08-07T20:17:46.144" v="259" actId="20577"/>
        <pc:sldMkLst>
          <pc:docMk/>
          <pc:sldMk cId="3032234478" sldId="256"/>
        </pc:sldMkLst>
        <pc:spChg chg="mod">
          <ac:chgData name="US! Brasil" userId="215fb1f5a4ed4046" providerId="LiveId" clId="{2995DC05-D28D-634D-827A-A2C32AC24951}" dt="2024-08-07T20:17:46.144" v="259" actId="20577"/>
          <ac:spMkLst>
            <pc:docMk/>
            <pc:sldMk cId="3032234478" sldId="256"/>
            <ac:spMk id="2" creationId="{E4AEACF5-9BBF-31E4-E58F-B6BFC512850E}"/>
          </ac:spMkLst>
        </pc:spChg>
      </pc:sldChg>
      <pc:sldChg chg="addSp delSp modSp mod">
        <pc:chgData name="US! Brasil" userId="215fb1f5a4ed4046" providerId="LiveId" clId="{2995DC05-D28D-634D-827A-A2C32AC24951}" dt="2024-08-06T19:53:24.050" v="2"/>
        <pc:sldMkLst>
          <pc:docMk/>
          <pc:sldMk cId="651930420" sldId="257"/>
        </pc:sldMkLst>
        <pc:spChg chg="add del mod">
          <ac:chgData name="US! Brasil" userId="215fb1f5a4ed4046" providerId="LiveId" clId="{2995DC05-D28D-634D-827A-A2C32AC24951}" dt="2024-08-06T19:53:24.050" v="2"/>
          <ac:spMkLst>
            <pc:docMk/>
            <pc:sldMk cId="651930420" sldId="257"/>
            <ac:spMk id="2" creationId="{1318D8D8-BE32-F825-8CF7-2AAC31B8CE48}"/>
          </ac:spMkLst>
        </pc:spChg>
      </pc:sldChg>
      <pc:sldChg chg="addSp delSp modSp new mod ord">
        <pc:chgData name="US! Brasil" userId="215fb1f5a4ed4046" providerId="LiveId" clId="{2995DC05-D28D-634D-827A-A2C32AC24951}" dt="2024-08-12T22:33:34.950" v="263"/>
        <pc:sldMkLst>
          <pc:docMk/>
          <pc:sldMk cId="1519657875" sldId="258"/>
        </pc:sldMkLst>
        <pc:spChg chg="add del mod">
          <ac:chgData name="US! Brasil" userId="215fb1f5a4ed4046" providerId="LiveId" clId="{2995DC05-D28D-634D-827A-A2C32AC24951}" dt="2024-08-12T22:33:34.950" v="263"/>
          <ac:spMkLst>
            <pc:docMk/>
            <pc:sldMk cId="1519657875" sldId="258"/>
            <ac:spMk id="2" creationId="{6202ED1D-19AB-FF50-B4EB-18534C70316A}"/>
          </ac:spMkLst>
        </pc:spChg>
        <pc:spChg chg="add mod">
          <ac:chgData name="US! Brasil" userId="215fb1f5a4ed4046" providerId="LiveId" clId="{2995DC05-D28D-634D-827A-A2C32AC24951}" dt="2024-08-12T22:33:32.833" v="261" actId="767"/>
          <ac:spMkLst>
            <pc:docMk/>
            <pc:sldMk cId="1519657875" sldId="258"/>
            <ac:spMk id="3" creationId="{BEB837DA-CB67-1B21-443E-8C911D9036E0}"/>
          </ac:spMkLst>
        </pc:spChg>
      </pc:sldChg>
      <pc:sldChg chg="new del">
        <pc:chgData name="US! Brasil" userId="215fb1f5a4ed4046" providerId="LiveId" clId="{2995DC05-D28D-634D-827A-A2C32AC24951}" dt="2024-08-06T19:54:57.174" v="20" actId="2696"/>
        <pc:sldMkLst>
          <pc:docMk/>
          <pc:sldMk cId="3846021693" sldId="258"/>
        </pc:sldMkLst>
      </pc:sldChg>
      <pc:sldMasterChg chg="modSldLayout">
        <pc:chgData name="US! Brasil" userId="215fb1f5a4ed4046" providerId="LiveId" clId="{2995DC05-D28D-634D-827A-A2C32AC24951}" dt="2024-08-07T20:16:55.909" v="253" actId="1076"/>
        <pc:sldMasterMkLst>
          <pc:docMk/>
          <pc:sldMasterMk cId="3451445199" sldId="2147483648"/>
        </pc:sldMasterMkLst>
        <pc:sldLayoutChg chg="addSp delSp modSp mod">
          <pc:chgData name="US! Brasil" userId="215fb1f5a4ed4046" providerId="LiveId" clId="{2995DC05-D28D-634D-827A-A2C32AC24951}" dt="2024-08-07T20:15:20.212" v="251" actId="113"/>
          <pc:sldLayoutMkLst>
            <pc:docMk/>
            <pc:sldMasterMk cId="3451445199" sldId="2147483648"/>
            <pc:sldLayoutMk cId="144097433" sldId="2147483649"/>
          </pc:sldLayoutMkLst>
          <pc:spChg chg="mod">
            <ac:chgData name="US! Brasil" userId="215fb1f5a4ed4046" providerId="LiveId" clId="{2995DC05-D28D-634D-827A-A2C32AC24951}" dt="2024-08-07T20:15:20.212" v="251" actId="113"/>
            <ac:spMkLst>
              <pc:docMk/>
              <pc:sldMasterMk cId="3451445199" sldId="2147483648"/>
              <pc:sldLayoutMk cId="144097433" sldId="2147483649"/>
              <ac:spMk id="2" creationId="{25F210D5-492A-CAB0-CB9F-4557045E0596}"/>
            </ac:spMkLst>
          </pc:spChg>
          <pc:spChg chg="mod">
            <ac:chgData name="US! Brasil" userId="215fb1f5a4ed4046" providerId="LiveId" clId="{2995DC05-D28D-634D-827A-A2C32AC24951}" dt="2024-08-07T20:13:01.174" v="67" actId="120"/>
            <ac:spMkLst>
              <pc:docMk/>
              <pc:sldMasterMk cId="3451445199" sldId="2147483648"/>
              <pc:sldLayoutMk cId="144097433" sldId="2147483649"/>
              <ac:spMk id="3" creationId="{BB413219-0B53-EB84-2E0D-16A2F42A0486}"/>
            </ac:spMkLst>
          </pc:spChg>
          <pc:spChg chg="add del">
            <ac:chgData name="US! Brasil" userId="215fb1f5a4ed4046" providerId="LiveId" clId="{2995DC05-D28D-634D-827A-A2C32AC24951}" dt="2024-08-07T20:10:39.647" v="36" actId="22"/>
            <ac:spMkLst>
              <pc:docMk/>
              <pc:sldMasterMk cId="3451445199" sldId="2147483648"/>
              <pc:sldLayoutMk cId="144097433" sldId="2147483649"/>
              <ac:spMk id="6" creationId="{C39826AF-4CC9-6975-B5A7-BB08B3E2E89A}"/>
            </ac:spMkLst>
          </pc:spChg>
          <pc:spChg chg="add mod">
            <ac:chgData name="US! Brasil" userId="215fb1f5a4ed4046" providerId="LiveId" clId="{2995DC05-D28D-634D-827A-A2C32AC24951}" dt="2024-08-07T20:15:13.558" v="248" actId="2085"/>
            <ac:spMkLst>
              <pc:docMk/>
              <pc:sldMasterMk cId="3451445199" sldId="2147483648"/>
              <pc:sldLayoutMk cId="144097433" sldId="2147483649"/>
              <ac:spMk id="14" creationId="{FF8698D9-9AFD-11B7-4812-2BA3ED4EDE00}"/>
            </ac:spMkLst>
          </pc:spChg>
          <pc:picChg chg="del">
            <ac:chgData name="US! Brasil" userId="215fb1f5a4ed4046" providerId="LiveId" clId="{2995DC05-D28D-634D-827A-A2C32AC24951}" dt="2024-08-07T20:10:36.953" v="34" actId="478"/>
            <ac:picMkLst>
              <pc:docMk/>
              <pc:sldMasterMk cId="3451445199" sldId="2147483648"/>
              <pc:sldLayoutMk cId="144097433" sldId="2147483649"/>
              <ac:picMk id="4" creationId="{D9D7C041-C93F-5F6A-0F16-54807FC1BC3C}"/>
            </ac:picMkLst>
          </pc:picChg>
          <pc:picChg chg="del">
            <ac:chgData name="US! Brasil" userId="215fb1f5a4ed4046" providerId="LiveId" clId="{2995DC05-D28D-634D-827A-A2C32AC24951}" dt="2024-08-07T20:10:40.791" v="37" actId="478"/>
            <ac:picMkLst>
              <pc:docMk/>
              <pc:sldMasterMk cId="3451445199" sldId="2147483648"/>
              <pc:sldLayoutMk cId="144097433" sldId="2147483649"/>
              <ac:picMk id="8" creationId="{9B121F6E-1193-D4DB-A710-3A0389BAAAD8}"/>
            </ac:picMkLst>
          </pc:picChg>
          <pc:picChg chg="add mod modCrop">
            <ac:chgData name="US! Brasil" userId="215fb1f5a4ed4046" providerId="LiveId" clId="{2995DC05-D28D-634D-827A-A2C32AC24951}" dt="2024-08-07T20:11:59.365" v="58" actId="14100"/>
            <ac:picMkLst>
              <pc:docMk/>
              <pc:sldMasterMk cId="3451445199" sldId="2147483648"/>
              <pc:sldLayoutMk cId="144097433" sldId="2147483649"/>
              <ac:picMk id="9" creationId="{F52B3EDF-E61A-FD99-D665-C3A248E67570}"/>
            </ac:picMkLst>
          </pc:picChg>
          <pc:picChg chg="add mod">
            <ac:chgData name="US! Brasil" userId="215fb1f5a4ed4046" providerId="LiveId" clId="{2995DC05-D28D-634D-827A-A2C32AC24951}" dt="2024-08-07T20:11:52.299" v="56" actId="1076"/>
            <ac:picMkLst>
              <pc:docMk/>
              <pc:sldMasterMk cId="3451445199" sldId="2147483648"/>
              <pc:sldLayoutMk cId="144097433" sldId="2147483649"/>
              <ac:picMk id="10" creationId="{91C02DCF-A10C-A677-22D7-01D4DA4A54CE}"/>
            </ac:picMkLst>
          </pc:picChg>
          <pc:picChg chg="add mod">
            <ac:chgData name="US! Brasil" userId="215fb1f5a4ed4046" providerId="LiveId" clId="{2995DC05-D28D-634D-827A-A2C32AC24951}" dt="2024-08-07T20:12:16.459" v="60" actId="1076"/>
            <ac:picMkLst>
              <pc:docMk/>
              <pc:sldMasterMk cId="3451445199" sldId="2147483648"/>
              <pc:sldLayoutMk cId="144097433" sldId="2147483649"/>
              <ac:picMk id="11" creationId="{948D3078-B0AE-127E-2231-92FA98BAE3B1}"/>
            </ac:picMkLst>
          </pc:picChg>
          <pc:picChg chg="add mod modCrop">
            <ac:chgData name="US! Brasil" userId="215fb1f5a4ed4046" providerId="LiveId" clId="{2995DC05-D28D-634D-827A-A2C32AC24951}" dt="2024-08-07T20:14:27.873" v="76" actId="14100"/>
            <ac:picMkLst>
              <pc:docMk/>
              <pc:sldMasterMk cId="3451445199" sldId="2147483648"/>
              <pc:sldLayoutMk cId="144097433" sldId="2147483649"/>
              <ac:picMk id="13" creationId="{5253D25D-069B-9201-4134-704BB04D3D67}"/>
            </ac:picMkLst>
          </pc:picChg>
        </pc:sldLayoutChg>
        <pc:sldLayoutChg chg="modSp mod">
          <pc:chgData name="US! Brasil" userId="215fb1f5a4ed4046" providerId="LiveId" clId="{2995DC05-D28D-634D-827A-A2C32AC24951}" dt="2024-08-07T20:16:55.909" v="253" actId="1076"/>
          <pc:sldLayoutMkLst>
            <pc:docMk/>
            <pc:sldMasterMk cId="3451445199" sldId="2147483648"/>
            <pc:sldLayoutMk cId="3574776708" sldId="2147483652"/>
          </pc:sldLayoutMkLst>
          <pc:picChg chg="mod">
            <ac:chgData name="US! Brasil" userId="215fb1f5a4ed4046" providerId="LiveId" clId="{2995DC05-D28D-634D-827A-A2C32AC24951}" dt="2024-08-07T20:16:55.909" v="253" actId="1076"/>
            <ac:picMkLst>
              <pc:docMk/>
              <pc:sldMasterMk cId="3451445199" sldId="2147483648"/>
              <pc:sldLayoutMk cId="3574776708" sldId="2147483652"/>
              <ac:picMk id="7" creationId="{07078809-D004-1BAF-EACB-4492F8EFD4E4}"/>
            </ac:picMkLst>
          </pc:picChg>
        </pc:sldLayoutChg>
        <pc:sldLayoutChg chg="modSp mod">
          <pc:chgData name="US! Brasil" userId="215fb1f5a4ed4046" providerId="LiveId" clId="{2995DC05-D28D-634D-827A-A2C32AC24951}" dt="2024-08-06T19:56:28.118" v="33" actId="1076"/>
          <pc:sldLayoutMkLst>
            <pc:docMk/>
            <pc:sldMasterMk cId="3451445199" sldId="2147483648"/>
            <pc:sldLayoutMk cId="144097433" sldId="2147483653"/>
          </pc:sldLayoutMkLst>
          <pc:spChg chg="mod">
            <ac:chgData name="US! Brasil" userId="215fb1f5a4ed4046" providerId="LiveId" clId="{2995DC05-D28D-634D-827A-A2C32AC24951}" dt="2024-08-06T19:56:28.118" v="33" actId="1076"/>
            <ac:spMkLst>
              <pc:docMk/>
              <pc:sldMasterMk cId="3451445199" sldId="2147483648"/>
              <pc:sldLayoutMk cId="144097433" sldId="2147483653"/>
              <ac:spMk id="2" creationId="{25F210D5-492A-CAB0-CB9F-4557045E0596}"/>
            </ac:spMkLst>
          </pc:spChg>
          <pc:spChg chg="mod">
            <ac:chgData name="US! Brasil" userId="215fb1f5a4ed4046" providerId="LiveId" clId="{2995DC05-D28D-634D-827A-A2C32AC24951}" dt="2024-08-06T19:56:23.855" v="32" actId="1076"/>
            <ac:spMkLst>
              <pc:docMk/>
              <pc:sldMasterMk cId="3451445199" sldId="2147483648"/>
              <pc:sldLayoutMk cId="144097433" sldId="2147483653"/>
              <ac:spMk id="3" creationId="{BB413219-0B53-EB84-2E0D-16A2F42A0486}"/>
            </ac:spMkLst>
          </pc:spChg>
          <pc:picChg chg="mod">
            <ac:chgData name="US! Brasil" userId="215fb1f5a4ed4046" providerId="LiveId" clId="{2995DC05-D28D-634D-827A-A2C32AC24951}" dt="2024-08-06T19:56:07.458" v="28" actId="34135"/>
            <ac:picMkLst>
              <pc:docMk/>
              <pc:sldMasterMk cId="3451445199" sldId="2147483648"/>
              <pc:sldLayoutMk cId="144097433" sldId="2147483653"/>
              <ac:picMk id="4" creationId="{D9D7C041-C93F-5F6A-0F16-54807FC1BC3C}"/>
            </ac:picMkLst>
          </pc:picChg>
          <pc:picChg chg="mod">
            <ac:chgData name="US! Brasil" userId="215fb1f5a4ed4046" providerId="LiveId" clId="{2995DC05-D28D-634D-827A-A2C32AC24951}" dt="2024-08-06T19:55:58.771" v="25" actId="1076"/>
            <ac:picMkLst>
              <pc:docMk/>
              <pc:sldMasterMk cId="3451445199" sldId="2147483648"/>
              <pc:sldLayoutMk cId="144097433" sldId="2147483653"/>
              <ac:picMk id="8" creationId="{9B121F6E-1193-D4DB-A710-3A0389BAAAD8}"/>
            </ac:picMkLst>
          </pc:picChg>
        </pc:sldLayoutChg>
        <pc:sldLayoutChg chg="addSp delSp modSp mod">
          <pc:chgData name="US! Brasil" userId="215fb1f5a4ed4046" providerId="LiveId" clId="{2995DC05-D28D-634D-827A-A2C32AC24951}" dt="2024-08-06T19:54:12.368" v="10" actId="1076"/>
          <pc:sldLayoutMkLst>
            <pc:docMk/>
            <pc:sldMasterMk cId="3451445199" sldId="2147483648"/>
            <pc:sldLayoutMk cId="2120614766" sldId="2147483654"/>
          </pc:sldLayoutMkLst>
          <pc:spChg chg="del">
            <ac:chgData name="US! Brasil" userId="215fb1f5a4ed4046" providerId="LiveId" clId="{2995DC05-D28D-634D-827A-A2C32AC24951}" dt="2024-08-06T19:53:32.658" v="3" actId="478"/>
            <ac:spMkLst>
              <pc:docMk/>
              <pc:sldMasterMk cId="3451445199" sldId="2147483648"/>
              <pc:sldLayoutMk cId="2120614766" sldId="2147483654"/>
              <ac:spMk id="4" creationId="{6964A4BA-45CE-E2D3-FB60-E775C8141C46}"/>
            </ac:spMkLst>
          </pc:spChg>
          <pc:spChg chg="add del">
            <ac:chgData name="US! Brasil" userId="215fb1f5a4ed4046" providerId="LiveId" clId="{2995DC05-D28D-634D-827A-A2C32AC24951}" dt="2024-08-06T19:53:36.901" v="6" actId="478"/>
            <ac:spMkLst>
              <pc:docMk/>
              <pc:sldMasterMk cId="3451445199" sldId="2147483648"/>
              <pc:sldLayoutMk cId="2120614766" sldId="2147483654"/>
              <ac:spMk id="5" creationId="{FE6AC29A-2AAD-2679-25CA-4FA89B7839B2}"/>
            </ac:spMkLst>
          </pc:spChg>
          <pc:picChg chg="del">
            <ac:chgData name="US! Brasil" userId="215fb1f5a4ed4046" providerId="LiveId" clId="{2995DC05-D28D-634D-827A-A2C32AC24951}" dt="2024-08-06T19:53:33.878" v="4" actId="478"/>
            <ac:picMkLst>
              <pc:docMk/>
              <pc:sldMasterMk cId="3451445199" sldId="2147483648"/>
              <pc:sldLayoutMk cId="2120614766" sldId="2147483654"/>
              <ac:picMk id="3" creationId="{5A8B224D-354D-35CA-5C31-694C3A045C4A}"/>
            </ac:picMkLst>
          </pc:picChg>
          <pc:picChg chg="add mod">
            <ac:chgData name="US! Brasil" userId="215fb1f5a4ed4046" providerId="LiveId" clId="{2995DC05-D28D-634D-827A-A2C32AC24951}" dt="2024-08-06T19:54:12.368" v="10" actId="1076"/>
            <ac:picMkLst>
              <pc:docMk/>
              <pc:sldMasterMk cId="3451445199" sldId="2147483648"/>
              <pc:sldLayoutMk cId="2120614766" sldId="2147483654"/>
              <ac:picMk id="7" creationId="{07078809-D004-1BAF-EACB-4492F8EFD4E4}"/>
            </ac:picMkLst>
          </pc:picChg>
        </pc:sldLayoutChg>
        <pc:sldLayoutChg chg="modSp mod">
          <pc:chgData name="US! Brasil" userId="215fb1f5a4ed4046" providerId="LiveId" clId="{2995DC05-D28D-634D-827A-A2C32AC24951}" dt="2024-08-06T19:54:19.067" v="11" actId="1076"/>
          <pc:sldLayoutMkLst>
            <pc:docMk/>
            <pc:sldMasterMk cId="3451445199" sldId="2147483648"/>
            <pc:sldLayoutMk cId="3574776708" sldId="2147483655"/>
          </pc:sldLayoutMkLst>
          <pc:picChg chg="mod">
            <ac:chgData name="US! Brasil" userId="215fb1f5a4ed4046" providerId="LiveId" clId="{2995DC05-D28D-634D-827A-A2C32AC24951}" dt="2024-08-06T19:54:19.067" v="11" actId="1076"/>
            <ac:picMkLst>
              <pc:docMk/>
              <pc:sldMasterMk cId="3451445199" sldId="2147483648"/>
              <pc:sldLayoutMk cId="3574776708" sldId="2147483655"/>
              <ac:picMk id="7" creationId="{07078809-D004-1BAF-EACB-4492F8EFD4E4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FF8698D9-9AFD-11B7-4812-2BA3ED4EDE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B329">
              <a:alpha val="1354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F210D5-492A-CAB0-CB9F-4557045E0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2020" y="3850425"/>
            <a:ext cx="5173980" cy="1041083"/>
          </a:xfrm>
          <a:prstGeom prst="rect">
            <a:avLst/>
          </a:prstGeom>
        </p:spPr>
        <p:txBody>
          <a:bodyPr anchor="b"/>
          <a:lstStyle>
            <a:lvl1pPr algn="l">
              <a:defRPr sz="7200" b="1">
                <a:solidFill>
                  <a:srgbClr val="7F0513"/>
                </a:solidFill>
              </a:defRPr>
            </a:lvl1pPr>
          </a:lstStyle>
          <a:p>
            <a:r>
              <a:rPr lang="pt-BR" dirty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413219-0B53-EB84-2E0D-16A2F42A04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2020" y="5105442"/>
            <a:ext cx="4453890" cy="104108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00052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i="1" dirty="0">
                <a:latin typeface="Arial Narrow"/>
                <a:cs typeface="Arial Narrow"/>
              </a:rPr>
              <a:t>Autor – </a:t>
            </a:r>
            <a:r>
              <a:rPr lang="en-US" sz="2400" i="1" dirty="0" err="1">
                <a:latin typeface="Arial Narrow"/>
                <a:cs typeface="Arial Narrow"/>
              </a:rPr>
              <a:t>Instituição</a:t>
            </a:r>
            <a:endParaRPr lang="en-US" sz="2400" i="1" dirty="0">
              <a:latin typeface="Arial Narrow"/>
              <a:cs typeface="Arial Narrow"/>
            </a:endParaRPr>
          </a:p>
          <a:p>
            <a:r>
              <a:rPr lang="en-US" sz="2400" i="1" dirty="0">
                <a:latin typeface="Arial Narrow"/>
                <a:cs typeface="Arial Narrow"/>
              </a:rPr>
              <a:t>E-mail </a:t>
            </a:r>
          </a:p>
        </p:txBody>
      </p:sp>
      <p:pic>
        <p:nvPicPr>
          <p:cNvPr id="9" name="Imagem 8" descr="Texto, Carta&#10;&#10;Descrição gerada automaticamente">
            <a:extLst>
              <a:ext uri="{FF2B5EF4-FFF2-40B4-BE49-F238E27FC236}">
                <a16:creationId xmlns:a16="http://schemas.microsoft.com/office/drawing/2014/main" id="{F52B3EDF-E61A-FD99-D665-C3A248E675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8677" t="8104" r="49292" b="9182"/>
          <a:stretch/>
        </p:blipFill>
        <p:spPr>
          <a:xfrm>
            <a:off x="11685494" y="0"/>
            <a:ext cx="506506" cy="6858000"/>
          </a:xfrm>
          <a:prstGeom prst="rect">
            <a:avLst/>
          </a:prstGeom>
        </p:spPr>
      </p:pic>
      <p:pic>
        <p:nvPicPr>
          <p:cNvPr id="11" name="Imagem 10" descr="Texto, Carta&#10;&#10;Descrição gerada automaticamente">
            <a:extLst>
              <a:ext uri="{FF2B5EF4-FFF2-40B4-BE49-F238E27FC236}">
                <a16:creationId xmlns:a16="http://schemas.microsoft.com/office/drawing/2014/main" id="{948D3078-B0AE-127E-2231-92FA98BAE3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8677" t="8104" r="49292" b="9182"/>
          <a:stretch/>
        </p:blipFill>
        <p:spPr>
          <a:xfrm>
            <a:off x="0" y="0"/>
            <a:ext cx="506506" cy="6858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253D25D-069B-9201-4134-704BB04D3D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4167" t="19172" r="23720" b="21413"/>
          <a:stretch/>
        </p:blipFill>
        <p:spPr>
          <a:xfrm>
            <a:off x="6403937" y="67235"/>
            <a:ext cx="5173980" cy="429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7078809-D004-1BAF-EACB-4492F8EFD4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8223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7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7078809-D004-1BAF-EACB-4492F8EFD4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89320"/>
            <a:ext cx="12198223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1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90F0DF09-B928-2E03-C14A-DA9A95629636}"/>
              </a:ext>
            </a:extLst>
          </p:cNvPr>
          <p:cNvSpPr txBox="1">
            <a:spLocks/>
          </p:cNvSpPr>
          <p:nvPr userDrawn="1"/>
        </p:nvSpPr>
        <p:spPr>
          <a:xfrm>
            <a:off x="1524000" y="4160519"/>
            <a:ext cx="9144000" cy="104108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</a:t>
            </a:r>
            <a:endParaRPr lang="pt-BR" dirty="0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97470D0C-7D3A-7F0E-9F92-B027631C6419}"/>
              </a:ext>
            </a:extLst>
          </p:cNvPr>
          <p:cNvSpPr txBox="1">
            <a:spLocks/>
          </p:cNvSpPr>
          <p:nvPr userDrawn="1"/>
        </p:nvSpPr>
        <p:spPr>
          <a:xfrm>
            <a:off x="1524000" y="5293678"/>
            <a:ext cx="9144000" cy="104108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>
                <a:latin typeface="Arial Narrow"/>
                <a:cs typeface="Arial Narrow"/>
              </a:rPr>
              <a:t>Autor – Instituição</a:t>
            </a:r>
          </a:p>
          <a:p>
            <a:r>
              <a:rPr lang="en-US" i="1">
                <a:latin typeface="Arial Narrow"/>
                <a:cs typeface="Arial Narrow"/>
              </a:rPr>
              <a:t>E-mail </a:t>
            </a:r>
            <a:endParaRPr lang="en-US" i="1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45144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AEACF5-9BBF-31E4-E58F-B6BFC5128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AC5B6A-953E-A44F-6316-45FDC0B1A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2234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EB837DA-CB67-1B21-443E-8C911D9036E0}"/>
              </a:ext>
            </a:extLst>
          </p:cNvPr>
          <p:cNvSpPr txBox="1"/>
          <p:nvPr/>
        </p:nvSpPr>
        <p:spPr>
          <a:xfrm>
            <a:off x="292608" y="170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965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9304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presentação1" id="{93EB7C14-09D0-504F-87C4-14EBBAF33127}" vid="{00DD842A-94A2-A349-904D-3DD1424B729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do Office</Template>
  <TotalTime>15</TotalTime>
  <Words>0</Words>
  <Application>Microsoft Macintosh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Aptos Display</vt:lpstr>
      <vt:lpstr>Arial</vt:lpstr>
      <vt:lpstr>Arial Narrow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Pucci</dc:creator>
  <cp:lastModifiedBy>Adriana Pucci</cp:lastModifiedBy>
  <cp:revision>1</cp:revision>
  <dcterms:created xsi:type="dcterms:W3CDTF">2024-08-05T20:05:41Z</dcterms:created>
  <dcterms:modified xsi:type="dcterms:W3CDTF">2024-08-12T22:33:35Z</dcterms:modified>
</cp:coreProperties>
</file>