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32399288" cy="43200638"/>
  <p:notesSz cx="6858000" cy="9144000"/>
  <p:defaultTextStyle>
    <a:defPPr>
      <a:defRPr lang="pt-BR"/>
    </a:defPPr>
    <a:lvl1pPr marL="0" algn="l" defTabSz="3628796" rtl="0" eaLnBrk="1" latinLnBrk="0" hangingPunct="1">
      <a:defRPr sz="7143" kern="1200">
        <a:solidFill>
          <a:schemeClr val="tx1"/>
        </a:solidFill>
        <a:latin typeface="+mn-lt"/>
        <a:ea typeface="+mn-ea"/>
        <a:cs typeface="+mn-cs"/>
      </a:defRPr>
    </a:lvl1pPr>
    <a:lvl2pPr marL="1814398" algn="l" defTabSz="3628796" rtl="0" eaLnBrk="1" latinLnBrk="0" hangingPunct="1">
      <a:defRPr sz="7143" kern="1200">
        <a:solidFill>
          <a:schemeClr val="tx1"/>
        </a:solidFill>
        <a:latin typeface="+mn-lt"/>
        <a:ea typeface="+mn-ea"/>
        <a:cs typeface="+mn-cs"/>
      </a:defRPr>
    </a:lvl2pPr>
    <a:lvl3pPr marL="3628796" algn="l" defTabSz="3628796" rtl="0" eaLnBrk="1" latinLnBrk="0" hangingPunct="1">
      <a:defRPr sz="7143" kern="1200">
        <a:solidFill>
          <a:schemeClr val="tx1"/>
        </a:solidFill>
        <a:latin typeface="+mn-lt"/>
        <a:ea typeface="+mn-ea"/>
        <a:cs typeface="+mn-cs"/>
      </a:defRPr>
    </a:lvl3pPr>
    <a:lvl4pPr marL="5443195" algn="l" defTabSz="3628796" rtl="0" eaLnBrk="1" latinLnBrk="0" hangingPunct="1">
      <a:defRPr sz="7143" kern="1200">
        <a:solidFill>
          <a:schemeClr val="tx1"/>
        </a:solidFill>
        <a:latin typeface="+mn-lt"/>
        <a:ea typeface="+mn-ea"/>
        <a:cs typeface="+mn-cs"/>
      </a:defRPr>
    </a:lvl4pPr>
    <a:lvl5pPr marL="7257593" algn="l" defTabSz="3628796" rtl="0" eaLnBrk="1" latinLnBrk="0" hangingPunct="1">
      <a:defRPr sz="7143" kern="1200">
        <a:solidFill>
          <a:schemeClr val="tx1"/>
        </a:solidFill>
        <a:latin typeface="+mn-lt"/>
        <a:ea typeface="+mn-ea"/>
        <a:cs typeface="+mn-cs"/>
      </a:defRPr>
    </a:lvl5pPr>
    <a:lvl6pPr marL="9071991" algn="l" defTabSz="3628796" rtl="0" eaLnBrk="1" latinLnBrk="0" hangingPunct="1">
      <a:defRPr sz="7143" kern="1200">
        <a:solidFill>
          <a:schemeClr val="tx1"/>
        </a:solidFill>
        <a:latin typeface="+mn-lt"/>
        <a:ea typeface="+mn-ea"/>
        <a:cs typeface="+mn-cs"/>
      </a:defRPr>
    </a:lvl6pPr>
    <a:lvl7pPr marL="10886389" algn="l" defTabSz="3628796" rtl="0" eaLnBrk="1" latinLnBrk="0" hangingPunct="1">
      <a:defRPr sz="7143" kern="1200">
        <a:solidFill>
          <a:schemeClr val="tx1"/>
        </a:solidFill>
        <a:latin typeface="+mn-lt"/>
        <a:ea typeface="+mn-ea"/>
        <a:cs typeface="+mn-cs"/>
      </a:defRPr>
    </a:lvl7pPr>
    <a:lvl8pPr marL="12700787" algn="l" defTabSz="3628796" rtl="0" eaLnBrk="1" latinLnBrk="0" hangingPunct="1">
      <a:defRPr sz="7143" kern="1200">
        <a:solidFill>
          <a:schemeClr val="tx1"/>
        </a:solidFill>
        <a:latin typeface="+mn-lt"/>
        <a:ea typeface="+mn-ea"/>
        <a:cs typeface="+mn-cs"/>
      </a:defRPr>
    </a:lvl8pPr>
    <a:lvl9pPr marL="14515186" algn="l" defTabSz="3628796" rtl="0" eaLnBrk="1" latinLnBrk="0" hangingPunct="1">
      <a:defRPr sz="7143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992" autoAdjust="0"/>
    <p:restoredTop sz="94660"/>
  </p:normalViewPr>
  <p:slideViewPr>
    <p:cSldViewPr snapToGrid="0">
      <p:cViewPr>
        <p:scale>
          <a:sx n="32" d="100"/>
          <a:sy n="32" d="100"/>
        </p:scale>
        <p:origin x="248" y="1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29947" y="7070108"/>
            <a:ext cx="27539395" cy="15040222"/>
          </a:xfrm>
        </p:spPr>
        <p:txBody>
          <a:bodyPr anchor="b"/>
          <a:lstStyle>
            <a:lvl1pPr algn="ctr">
              <a:defRPr sz="21259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049911" y="22690338"/>
            <a:ext cx="24299466" cy="10430151"/>
          </a:xfrm>
        </p:spPr>
        <p:txBody>
          <a:bodyPr/>
          <a:lstStyle>
            <a:lvl1pPr marL="0" indent="0" algn="ctr">
              <a:buNone/>
              <a:defRPr sz="8504"/>
            </a:lvl1pPr>
            <a:lvl2pPr marL="1619951" indent="0" algn="ctr">
              <a:buNone/>
              <a:defRPr sz="7086"/>
            </a:lvl2pPr>
            <a:lvl3pPr marL="3239902" indent="0" algn="ctr">
              <a:buNone/>
              <a:defRPr sz="6378"/>
            </a:lvl3pPr>
            <a:lvl4pPr marL="4859853" indent="0" algn="ctr">
              <a:buNone/>
              <a:defRPr sz="5669"/>
            </a:lvl4pPr>
            <a:lvl5pPr marL="6479804" indent="0" algn="ctr">
              <a:buNone/>
              <a:defRPr sz="5669"/>
            </a:lvl5pPr>
            <a:lvl6pPr marL="8099755" indent="0" algn="ctr">
              <a:buNone/>
              <a:defRPr sz="5669"/>
            </a:lvl6pPr>
            <a:lvl7pPr marL="9719706" indent="0" algn="ctr">
              <a:buNone/>
              <a:defRPr sz="5669"/>
            </a:lvl7pPr>
            <a:lvl8pPr marL="11339657" indent="0" algn="ctr">
              <a:buNone/>
              <a:defRPr sz="5669"/>
            </a:lvl8pPr>
            <a:lvl9pPr marL="12959608" indent="0" algn="ctr">
              <a:buNone/>
              <a:defRPr sz="5669"/>
            </a:lvl9pPr>
          </a:lstStyle>
          <a:p>
            <a:r>
              <a:rPr lang="pt-BR"/>
              <a:t>Clique para editar o estilo do subtítulo mestre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EC57B7-04B8-4937-A0E3-2CD50902FC81}" type="datetimeFigureOut">
              <a:rPr lang="pt-BR" smtClean="0"/>
              <a:t>05/08/2024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1BF854-B221-4D2E-9DF5-D45EF288B54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661856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EC57B7-04B8-4937-A0E3-2CD50902FC81}" type="datetimeFigureOut">
              <a:rPr lang="pt-BR" smtClean="0"/>
              <a:t>05/08/2024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1BF854-B221-4D2E-9DF5-D45EF288B54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032488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10578" y="10770172"/>
            <a:ext cx="27944386" cy="17970262"/>
          </a:xfrm>
        </p:spPr>
        <p:txBody>
          <a:bodyPr anchor="b"/>
          <a:lstStyle>
            <a:lvl1pPr>
              <a:defRPr sz="21259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10578" y="28910440"/>
            <a:ext cx="27944386" cy="9450136"/>
          </a:xfrm>
        </p:spPr>
        <p:txBody>
          <a:bodyPr/>
          <a:lstStyle>
            <a:lvl1pPr marL="0" indent="0">
              <a:buNone/>
              <a:defRPr sz="8504">
                <a:solidFill>
                  <a:schemeClr val="tx1"/>
                </a:solidFill>
              </a:defRPr>
            </a:lvl1pPr>
            <a:lvl2pPr marL="1619951" indent="0">
              <a:buNone/>
              <a:defRPr sz="7086">
                <a:solidFill>
                  <a:schemeClr val="tx1">
                    <a:tint val="75000"/>
                  </a:schemeClr>
                </a:solidFill>
              </a:defRPr>
            </a:lvl2pPr>
            <a:lvl3pPr marL="3239902" indent="0">
              <a:buNone/>
              <a:defRPr sz="6378">
                <a:solidFill>
                  <a:schemeClr val="tx1">
                    <a:tint val="75000"/>
                  </a:schemeClr>
                </a:solidFill>
              </a:defRPr>
            </a:lvl3pPr>
            <a:lvl4pPr marL="4859853" indent="0">
              <a:buNone/>
              <a:defRPr sz="5669">
                <a:solidFill>
                  <a:schemeClr val="tx1">
                    <a:tint val="75000"/>
                  </a:schemeClr>
                </a:solidFill>
              </a:defRPr>
            </a:lvl4pPr>
            <a:lvl5pPr marL="6479804" indent="0">
              <a:buNone/>
              <a:defRPr sz="5669">
                <a:solidFill>
                  <a:schemeClr val="tx1">
                    <a:tint val="75000"/>
                  </a:schemeClr>
                </a:solidFill>
              </a:defRPr>
            </a:lvl5pPr>
            <a:lvl6pPr marL="8099755" indent="0">
              <a:buNone/>
              <a:defRPr sz="5669">
                <a:solidFill>
                  <a:schemeClr val="tx1">
                    <a:tint val="75000"/>
                  </a:schemeClr>
                </a:solidFill>
              </a:defRPr>
            </a:lvl6pPr>
            <a:lvl7pPr marL="9719706" indent="0">
              <a:buNone/>
              <a:defRPr sz="5669">
                <a:solidFill>
                  <a:schemeClr val="tx1">
                    <a:tint val="75000"/>
                  </a:schemeClr>
                </a:solidFill>
              </a:defRPr>
            </a:lvl7pPr>
            <a:lvl8pPr marL="11339657" indent="0">
              <a:buNone/>
              <a:defRPr sz="5669">
                <a:solidFill>
                  <a:schemeClr val="tx1">
                    <a:tint val="75000"/>
                  </a:schemeClr>
                </a:solidFill>
              </a:defRPr>
            </a:lvl8pPr>
            <a:lvl9pPr marL="12959608" indent="0">
              <a:buNone/>
              <a:defRPr sz="5669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EC57B7-04B8-4937-A0E3-2CD50902FC81}" type="datetimeFigureOut">
              <a:rPr lang="pt-BR" smtClean="0"/>
              <a:t>05/08/2024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1BF854-B221-4D2E-9DF5-D45EF288B54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399037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27451" y="11500170"/>
            <a:ext cx="13769697" cy="27410408"/>
          </a:xfrm>
        </p:spPr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6402140" y="11500170"/>
            <a:ext cx="13769697" cy="27410408"/>
          </a:xfrm>
        </p:spPr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EC57B7-04B8-4937-A0E3-2CD50902FC81}" type="datetimeFigureOut">
              <a:rPr lang="pt-BR" smtClean="0"/>
              <a:t>05/08/2024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1BF854-B221-4D2E-9DF5-D45EF288B54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703049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31671" y="2300044"/>
            <a:ext cx="27944386" cy="8350126"/>
          </a:xfrm>
        </p:spPr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31675" y="10590160"/>
            <a:ext cx="13706415" cy="5190073"/>
          </a:xfrm>
        </p:spPr>
        <p:txBody>
          <a:bodyPr anchor="b"/>
          <a:lstStyle>
            <a:lvl1pPr marL="0" indent="0">
              <a:buNone/>
              <a:defRPr sz="8504" b="1"/>
            </a:lvl1pPr>
            <a:lvl2pPr marL="1619951" indent="0">
              <a:buNone/>
              <a:defRPr sz="7086" b="1"/>
            </a:lvl2pPr>
            <a:lvl3pPr marL="3239902" indent="0">
              <a:buNone/>
              <a:defRPr sz="6378" b="1"/>
            </a:lvl3pPr>
            <a:lvl4pPr marL="4859853" indent="0">
              <a:buNone/>
              <a:defRPr sz="5669" b="1"/>
            </a:lvl4pPr>
            <a:lvl5pPr marL="6479804" indent="0">
              <a:buNone/>
              <a:defRPr sz="5669" b="1"/>
            </a:lvl5pPr>
            <a:lvl6pPr marL="8099755" indent="0">
              <a:buNone/>
              <a:defRPr sz="5669" b="1"/>
            </a:lvl6pPr>
            <a:lvl7pPr marL="9719706" indent="0">
              <a:buNone/>
              <a:defRPr sz="5669" b="1"/>
            </a:lvl7pPr>
            <a:lvl8pPr marL="11339657" indent="0">
              <a:buNone/>
              <a:defRPr sz="5669" b="1"/>
            </a:lvl8pPr>
            <a:lvl9pPr marL="12959608" indent="0">
              <a:buNone/>
              <a:defRPr sz="5669" b="1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231675" y="15780233"/>
            <a:ext cx="13706415" cy="23210346"/>
          </a:xfrm>
        </p:spPr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6402142" y="10590160"/>
            <a:ext cx="13773917" cy="5190073"/>
          </a:xfrm>
        </p:spPr>
        <p:txBody>
          <a:bodyPr anchor="b"/>
          <a:lstStyle>
            <a:lvl1pPr marL="0" indent="0">
              <a:buNone/>
              <a:defRPr sz="8504" b="1"/>
            </a:lvl1pPr>
            <a:lvl2pPr marL="1619951" indent="0">
              <a:buNone/>
              <a:defRPr sz="7086" b="1"/>
            </a:lvl2pPr>
            <a:lvl3pPr marL="3239902" indent="0">
              <a:buNone/>
              <a:defRPr sz="6378" b="1"/>
            </a:lvl3pPr>
            <a:lvl4pPr marL="4859853" indent="0">
              <a:buNone/>
              <a:defRPr sz="5669" b="1"/>
            </a:lvl4pPr>
            <a:lvl5pPr marL="6479804" indent="0">
              <a:buNone/>
              <a:defRPr sz="5669" b="1"/>
            </a:lvl5pPr>
            <a:lvl6pPr marL="8099755" indent="0">
              <a:buNone/>
              <a:defRPr sz="5669" b="1"/>
            </a:lvl6pPr>
            <a:lvl7pPr marL="9719706" indent="0">
              <a:buNone/>
              <a:defRPr sz="5669" b="1"/>
            </a:lvl7pPr>
            <a:lvl8pPr marL="11339657" indent="0">
              <a:buNone/>
              <a:defRPr sz="5669" b="1"/>
            </a:lvl8pPr>
            <a:lvl9pPr marL="12959608" indent="0">
              <a:buNone/>
              <a:defRPr sz="5669" b="1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6402142" y="15780233"/>
            <a:ext cx="13773917" cy="23210346"/>
          </a:xfrm>
        </p:spPr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EC57B7-04B8-4937-A0E3-2CD50902FC81}" type="datetimeFigureOut">
              <a:rPr lang="pt-BR" smtClean="0"/>
              <a:t>05/08/2024</a:t>
            </a:fld>
            <a:endParaRPr lang="pt-B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1BF854-B221-4D2E-9DF5-D45EF288B54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078976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EC57B7-04B8-4937-A0E3-2CD50902FC81}" type="datetimeFigureOut">
              <a:rPr lang="pt-BR" smtClean="0"/>
              <a:t>05/08/2024</a:t>
            </a:fld>
            <a:endParaRPr lang="pt-B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1BF854-B221-4D2E-9DF5-D45EF288B54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59746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EC57B7-04B8-4937-A0E3-2CD50902FC81}" type="datetimeFigureOut">
              <a:rPr lang="pt-BR" smtClean="0"/>
              <a:t>05/08/2024</a:t>
            </a:fld>
            <a:endParaRPr lang="pt-B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1BF854-B221-4D2E-9DF5-D45EF288B54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711502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31671" y="2880042"/>
            <a:ext cx="10449614" cy="10080149"/>
          </a:xfrm>
        </p:spPr>
        <p:txBody>
          <a:bodyPr anchor="b"/>
          <a:lstStyle>
            <a:lvl1pPr>
              <a:defRPr sz="11338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73917" y="6220102"/>
            <a:ext cx="16402140" cy="30700453"/>
          </a:xfrm>
        </p:spPr>
        <p:txBody>
          <a:bodyPr/>
          <a:lstStyle>
            <a:lvl1pPr>
              <a:defRPr sz="11338"/>
            </a:lvl1pPr>
            <a:lvl2pPr>
              <a:defRPr sz="9921"/>
            </a:lvl2pPr>
            <a:lvl3pPr>
              <a:defRPr sz="8504"/>
            </a:lvl3pPr>
            <a:lvl4pPr>
              <a:defRPr sz="7086"/>
            </a:lvl4pPr>
            <a:lvl5pPr>
              <a:defRPr sz="7086"/>
            </a:lvl5pPr>
            <a:lvl6pPr>
              <a:defRPr sz="7086"/>
            </a:lvl6pPr>
            <a:lvl7pPr>
              <a:defRPr sz="7086"/>
            </a:lvl7pPr>
            <a:lvl8pPr>
              <a:defRPr sz="7086"/>
            </a:lvl8pPr>
            <a:lvl9pPr>
              <a:defRPr sz="7086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231671" y="12960191"/>
            <a:ext cx="10449614" cy="24010358"/>
          </a:xfrm>
        </p:spPr>
        <p:txBody>
          <a:bodyPr/>
          <a:lstStyle>
            <a:lvl1pPr marL="0" indent="0">
              <a:buNone/>
              <a:defRPr sz="5669"/>
            </a:lvl1pPr>
            <a:lvl2pPr marL="1619951" indent="0">
              <a:buNone/>
              <a:defRPr sz="4960"/>
            </a:lvl2pPr>
            <a:lvl3pPr marL="3239902" indent="0">
              <a:buNone/>
              <a:defRPr sz="4252"/>
            </a:lvl3pPr>
            <a:lvl4pPr marL="4859853" indent="0">
              <a:buNone/>
              <a:defRPr sz="3543"/>
            </a:lvl4pPr>
            <a:lvl5pPr marL="6479804" indent="0">
              <a:buNone/>
              <a:defRPr sz="3543"/>
            </a:lvl5pPr>
            <a:lvl6pPr marL="8099755" indent="0">
              <a:buNone/>
              <a:defRPr sz="3543"/>
            </a:lvl6pPr>
            <a:lvl7pPr marL="9719706" indent="0">
              <a:buNone/>
              <a:defRPr sz="3543"/>
            </a:lvl7pPr>
            <a:lvl8pPr marL="11339657" indent="0">
              <a:buNone/>
              <a:defRPr sz="3543"/>
            </a:lvl8pPr>
            <a:lvl9pPr marL="12959608" indent="0">
              <a:buNone/>
              <a:defRPr sz="3543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EC57B7-04B8-4937-A0E3-2CD50902FC81}" type="datetimeFigureOut">
              <a:rPr lang="pt-BR" smtClean="0"/>
              <a:t>05/08/2024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1BF854-B221-4D2E-9DF5-D45EF288B54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918824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31671" y="2880042"/>
            <a:ext cx="10449614" cy="10080149"/>
          </a:xfrm>
        </p:spPr>
        <p:txBody>
          <a:bodyPr anchor="b"/>
          <a:lstStyle>
            <a:lvl1pPr>
              <a:defRPr sz="11338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3773917" y="6220102"/>
            <a:ext cx="16402140" cy="30700453"/>
          </a:xfrm>
        </p:spPr>
        <p:txBody>
          <a:bodyPr anchor="t"/>
          <a:lstStyle>
            <a:lvl1pPr marL="0" indent="0">
              <a:buNone/>
              <a:defRPr sz="11338"/>
            </a:lvl1pPr>
            <a:lvl2pPr marL="1619951" indent="0">
              <a:buNone/>
              <a:defRPr sz="9921"/>
            </a:lvl2pPr>
            <a:lvl3pPr marL="3239902" indent="0">
              <a:buNone/>
              <a:defRPr sz="8504"/>
            </a:lvl3pPr>
            <a:lvl4pPr marL="4859853" indent="0">
              <a:buNone/>
              <a:defRPr sz="7086"/>
            </a:lvl4pPr>
            <a:lvl5pPr marL="6479804" indent="0">
              <a:buNone/>
              <a:defRPr sz="7086"/>
            </a:lvl5pPr>
            <a:lvl6pPr marL="8099755" indent="0">
              <a:buNone/>
              <a:defRPr sz="7086"/>
            </a:lvl6pPr>
            <a:lvl7pPr marL="9719706" indent="0">
              <a:buNone/>
              <a:defRPr sz="7086"/>
            </a:lvl7pPr>
            <a:lvl8pPr marL="11339657" indent="0">
              <a:buNone/>
              <a:defRPr sz="7086"/>
            </a:lvl8pPr>
            <a:lvl9pPr marL="12959608" indent="0">
              <a:buNone/>
              <a:defRPr sz="7086"/>
            </a:lvl9pPr>
          </a:lstStyle>
          <a:p>
            <a:r>
              <a:rPr lang="pt-BR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231671" y="12960191"/>
            <a:ext cx="10449614" cy="24010358"/>
          </a:xfrm>
        </p:spPr>
        <p:txBody>
          <a:bodyPr/>
          <a:lstStyle>
            <a:lvl1pPr marL="0" indent="0">
              <a:buNone/>
              <a:defRPr sz="5669"/>
            </a:lvl1pPr>
            <a:lvl2pPr marL="1619951" indent="0">
              <a:buNone/>
              <a:defRPr sz="4960"/>
            </a:lvl2pPr>
            <a:lvl3pPr marL="3239902" indent="0">
              <a:buNone/>
              <a:defRPr sz="4252"/>
            </a:lvl3pPr>
            <a:lvl4pPr marL="4859853" indent="0">
              <a:buNone/>
              <a:defRPr sz="3543"/>
            </a:lvl4pPr>
            <a:lvl5pPr marL="6479804" indent="0">
              <a:buNone/>
              <a:defRPr sz="3543"/>
            </a:lvl5pPr>
            <a:lvl6pPr marL="8099755" indent="0">
              <a:buNone/>
              <a:defRPr sz="3543"/>
            </a:lvl6pPr>
            <a:lvl7pPr marL="9719706" indent="0">
              <a:buNone/>
              <a:defRPr sz="3543"/>
            </a:lvl7pPr>
            <a:lvl8pPr marL="11339657" indent="0">
              <a:buNone/>
              <a:defRPr sz="3543"/>
            </a:lvl8pPr>
            <a:lvl9pPr marL="12959608" indent="0">
              <a:buNone/>
              <a:defRPr sz="3543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EC57B7-04B8-4937-A0E3-2CD50902FC81}" type="datetimeFigureOut">
              <a:rPr lang="pt-BR" smtClean="0"/>
              <a:t>05/08/2024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1BF854-B221-4D2E-9DF5-D45EF288B54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674645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EC57B7-04B8-4937-A0E3-2CD50902FC81}" type="datetimeFigureOut">
              <a:rPr lang="pt-BR" smtClean="0"/>
              <a:t>05/08/2024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1BF854-B221-4D2E-9DF5-D45EF288B54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353016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3185742" y="2300034"/>
            <a:ext cx="6986096" cy="36610544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27453" y="2300034"/>
            <a:ext cx="20553298" cy="36610544"/>
          </a:xfrm>
        </p:spPr>
        <p:txBody>
          <a:bodyPr vert="eaVert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EC57B7-04B8-4937-A0E3-2CD50902FC81}" type="datetimeFigureOut">
              <a:rPr lang="pt-BR" smtClean="0"/>
              <a:t>05/08/2024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1BF854-B221-4D2E-9DF5-D45EF288B54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90846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227451" y="2300044"/>
            <a:ext cx="27944386" cy="835012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27451" y="11500170"/>
            <a:ext cx="27944386" cy="2741040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227451" y="40040601"/>
            <a:ext cx="7289840" cy="23000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425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5EC57B7-04B8-4937-A0E3-2CD50902FC81}" type="datetimeFigureOut">
              <a:rPr lang="pt-BR" smtClean="0"/>
              <a:t>05/08/2024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732264" y="40040601"/>
            <a:ext cx="10934760" cy="23000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425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2881997" y="40040601"/>
            <a:ext cx="7289840" cy="23000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425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81BF854-B221-4D2E-9DF5-D45EF288B54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937246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3239902" rtl="0" eaLnBrk="1" latinLnBrk="0" hangingPunct="1">
        <a:lnSpc>
          <a:spcPct val="90000"/>
        </a:lnSpc>
        <a:spcBef>
          <a:spcPct val="0"/>
        </a:spcBef>
        <a:buNone/>
        <a:defRPr sz="1559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809976" indent="-809976" algn="l" defTabSz="3239902" rtl="0" eaLnBrk="1" latinLnBrk="0" hangingPunct="1">
        <a:lnSpc>
          <a:spcPct val="90000"/>
        </a:lnSpc>
        <a:spcBef>
          <a:spcPts val="3543"/>
        </a:spcBef>
        <a:buFont typeface="Arial" panose="020B0604020202020204" pitchFamily="34" charset="0"/>
        <a:buChar char="•"/>
        <a:defRPr sz="9921" kern="1200">
          <a:solidFill>
            <a:schemeClr val="tx1"/>
          </a:solidFill>
          <a:latin typeface="+mn-lt"/>
          <a:ea typeface="+mn-ea"/>
          <a:cs typeface="+mn-cs"/>
        </a:defRPr>
      </a:lvl1pPr>
      <a:lvl2pPr marL="2429927" indent="-809976" algn="l" defTabSz="3239902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8504" kern="1200">
          <a:solidFill>
            <a:schemeClr val="tx1"/>
          </a:solidFill>
          <a:latin typeface="+mn-lt"/>
          <a:ea typeface="+mn-ea"/>
          <a:cs typeface="+mn-cs"/>
        </a:defRPr>
      </a:lvl2pPr>
      <a:lvl3pPr marL="4049878" indent="-809976" algn="l" defTabSz="3239902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7086" kern="1200">
          <a:solidFill>
            <a:schemeClr val="tx1"/>
          </a:solidFill>
          <a:latin typeface="+mn-lt"/>
          <a:ea typeface="+mn-ea"/>
          <a:cs typeface="+mn-cs"/>
        </a:defRPr>
      </a:lvl3pPr>
      <a:lvl4pPr marL="5669829" indent="-809976" algn="l" defTabSz="3239902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6378" kern="1200">
          <a:solidFill>
            <a:schemeClr val="tx1"/>
          </a:solidFill>
          <a:latin typeface="+mn-lt"/>
          <a:ea typeface="+mn-ea"/>
          <a:cs typeface="+mn-cs"/>
        </a:defRPr>
      </a:lvl4pPr>
      <a:lvl5pPr marL="7289780" indent="-809976" algn="l" defTabSz="3239902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6378" kern="1200">
          <a:solidFill>
            <a:schemeClr val="tx1"/>
          </a:solidFill>
          <a:latin typeface="+mn-lt"/>
          <a:ea typeface="+mn-ea"/>
          <a:cs typeface="+mn-cs"/>
        </a:defRPr>
      </a:lvl5pPr>
      <a:lvl6pPr marL="8909731" indent="-809976" algn="l" defTabSz="3239902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6378" kern="1200">
          <a:solidFill>
            <a:schemeClr val="tx1"/>
          </a:solidFill>
          <a:latin typeface="+mn-lt"/>
          <a:ea typeface="+mn-ea"/>
          <a:cs typeface="+mn-cs"/>
        </a:defRPr>
      </a:lvl6pPr>
      <a:lvl7pPr marL="10529682" indent="-809976" algn="l" defTabSz="3239902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6378" kern="1200">
          <a:solidFill>
            <a:schemeClr val="tx1"/>
          </a:solidFill>
          <a:latin typeface="+mn-lt"/>
          <a:ea typeface="+mn-ea"/>
          <a:cs typeface="+mn-cs"/>
        </a:defRPr>
      </a:lvl7pPr>
      <a:lvl8pPr marL="12149633" indent="-809976" algn="l" defTabSz="3239902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6378" kern="1200">
          <a:solidFill>
            <a:schemeClr val="tx1"/>
          </a:solidFill>
          <a:latin typeface="+mn-lt"/>
          <a:ea typeface="+mn-ea"/>
          <a:cs typeface="+mn-cs"/>
        </a:defRPr>
      </a:lvl8pPr>
      <a:lvl9pPr marL="13769584" indent="-809976" algn="l" defTabSz="3239902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637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1pPr>
      <a:lvl2pPr marL="1619951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2pPr>
      <a:lvl3pPr marL="3239902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3pPr>
      <a:lvl4pPr marL="4859853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4pPr>
      <a:lvl5pPr marL="6479804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5pPr>
      <a:lvl6pPr marL="8099755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6pPr>
      <a:lvl7pPr marL="9719706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7pPr>
      <a:lvl8pPr marL="11339657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8pPr>
      <a:lvl9pPr marL="12959608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2"/>
          <p:cNvSpPr txBox="1"/>
          <p:nvPr/>
        </p:nvSpPr>
        <p:spPr>
          <a:xfrm>
            <a:off x="5780336" y="8507166"/>
            <a:ext cx="5509606" cy="55399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7290"/>
            <a:r>
              <a:rPr lang="pt-BR" sz="3600" b="1" spc="21" dirty="0">
                <a:latin typeface="Arial"/>
                <a:cs typeface="Arial"/>
              </a:rPr>
              <a:t>INTRODUÇÃO (Arial, 36)</a:t>
            </a:r>
            <a:endParaRPr sz="3546" dirty="0">
              <a:latin typeface="Arial"/>
              <a:cs typeface="Arial"/>
            </a:endParaRPr>
          </a:p>
        </p:txBody>
      </p:sp>
      <p:sp>
        <p:nvSpPr>
          <p:cNvPr id="5" name="object 3"/>
          <p:cNvSpPr txBox="1"/>
          <p:nvPr/>
        </p:nvSpPr>
        <p:spPr>
          <a:xfrm>
            <a:off x="859594" y="9549255"/>
            <a:ext cx="15157065" cy="553997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7290" marR="10916" indent="914207">
              <a:lnSpc>
                <a:spcPts val="3567"/>
              </a:lnSpc>
            </a:pPr>
            <a:r>
              <a:rPr lang="pt-BR" sz="3100" spc="32" dirty="0">
                <a:latin typeface="Arial"/>
                <a:cs typeface="Arial"/>
              </a:rPr>
              <a:t>(Arial, 31) 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</a:t>
            </a:r>
          </a:p>
          <a:p>
            <a:pPr marL="27290" marR="10916" indent="914207" algn="just">
              <a:lnSpc>
                <a:spcPts val="3567"/>
              </a:lnSpc>
            </a:pPr>
            <a:r>
              <a:rPr lang="pt-BR" sz="3100" spc="32" dirty="0">
                <a:latin typeface="Arial"/>
                <a:cs typeface="Arial"/>
              </a:rPr>
              <a:t>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</a:t>
            </a:r>
            <a:endParaRPr lang="pt-BR" sz="3100" dirty="0">
              <a:latin typeface="Arial"/>
              <a:cs typeface="Arial"/>
            </a:endParaRPr>
          </a:p>
          <a:p>
            <a:pPr marL="27290" marR="10916" indent="914207" algn="just">
              <a:lnSpc>
                <a:spcPts val="3567"/>
              </a:lnSpc>
            </a:pPr>
            <a:endParaRPr sz="3100" dirty="0">
              <a:latin typeface="Arial"/>
              <a:cs typeface="Arial"/>
            </a:endParaRPr>
          </a:p>
        </p:txBody>
      </p:sp>
      <p:sp>
        <p:nvSpPr>
          <p:cNvPr id="6" name="object 4"/>
          <p:cNvSpPr txBox="1"/>
          <p:nvPr/>
        </p:nvSpPr>
        <p:spPr>
          <a:xfrm>
            <a:off x="6561832" y="25755591"/>
            <a:ext cx="6201734" cy="110799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7290"/>
            <a:r>
              <a:rPr lang="pt-BR" sz="3600" b="1" spc="21" dirty="0">
                <a:latin typeface="Arial"/>
                <a:cs typeface="Arial"/>
              </a:rPr>
              <a:t>METODOLOGIA (Arial, 36)</a:t>
            </a:r>
            <a:endParaRPr lang="pt-BR" sz="3546" dirty="0">
              <a:latin typeface="Arial"/>
              <a:cs typeface="Arial"/>
            </a:endParaRPr>
          </a:p>
          <a:p>
            <a:pPr marL="27290"/>
            <a:endParaRPr sz="3600" dirty="0">
              <a:latin typeface="Arial"/>
              <a:cs typeface="Arial"/>
            </a:endParaRPr>
          </a:p>
        </p:txBody>
      </p:sp>
      <p:sp>
        <p:nvSpPr>
          <p:cNvPr id="7" name="object 5"/>
          <p:cNvSpPr txBox="1"/>
          <p:nvPr/>
        </p:nvSpPr>
        <p:spPr>
          <a:xfrm>
            <a:off x="859594" y="26471664"/>
            <a:ext cx="15157065" cy="553997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7290" marR="10916" indent="914207">
              <a:lnSpc>
                <a:spcPts val="3567"/>
              </a:lnSpc>
            </a:pPr>
            <a:r>
              <a:rPr lang="pt-BR" sz="3100" spc="32" dirty="0">
                <a:latin typeface="Arial"/>
                <a:cs typeface="Arial"/>
              </a:rPr>
              <a:t>(Arial, 31) 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</a:t>
            </a:r>
          </a:p>
          <a:p>
            <a:pPr marL="27290" marR="10916" indent="914207" algn="just">
              <a:lnSpc>
                <a:spcPts val="3567"/>
              </a:lnSpc>
            </a:pPr>
            <a:r>
              <a:rPr lang="pt-BR" sz="3100" spc="32" dirty="0">
                <a:latin typeface="Arial"/>
                <a:cs typeface="Arial"/>
              </a:rPr>
              <a:t>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</a:t>
            </a:r>
            <a:endParaRPr lang="pt-BR" sz="3100" dirty="0">
              <a:latin typeface="Arial"/>
              <a:cs typeface="Arial"/>
            </a:endParaRPr>
          </a:p>
          <a:p>
            <a:pPr marL="27290" marR="10916" indent="914207" algn="just">
              <a:lnSpc>
                <a:spcPts val="3567"/>
              </a:lnSpc>
            </a:pPr>
            <a:endParaRPr sz="3100" dirty="0">
              <a:latin typeface="Arial"/>
              <a:cs typeface="Arial"/>
            </a:endParaRPr>
          </a:p>
        </p:txBody>
      </p:sp>
      <p:sp>
        <p:nvSpPr>
          <p:cNvPr id="8" name="object 6"/>
          <p:cNvSpPr txBox="1"/>
          <p:nvPr/>
        </p:nvSpPr>
        <p:spPr>
          <a:xfrm>
            <a:off x="6561832" y="32312454"/>
            <a:ext cx="6227660" cy="110799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7290"/>
            <a:r>
              <a:rPr sz="3600" b="1" spc="21" dirty="0">
                <a:latin typeface="Arial"/>
                <a:cs typeface="Arial"/>
              </a:rPr>
              <a:t>RESU</a:t>
            </a:r>
            <a:r>
              <a:rPr sz="3600" b="1" spc="-245" dirty="0">
                <a:latin typeface="Arial"/>
                <a:cs typeface="Arial"/>
              </a:rPr>
              <a:t>L</a:t>
            </a:r>
            <a:r>
              <a:rPr lang="pt-BR" sz="3600" b="1" spc="-245" dirty="0">
                <a:latin typeface="Arial"/>
                <a:cs typeface="Arial"/>
              </a:rPr>
              <a:t>TADOS </a:t>
            </a:r>
            <a:r>
              <a:rPr lang="pt-BR" sz="3600" b="1" spc="21" dirty="0">
                <a:latin typeface="Arial"/>
                <a:cs typeface="Arial"/>
              </a:rPr>
              <a:t>(Arial, 36)</a:t>
            </a:r>
            <a:endParaRPr lang="pt-BR" sz="3546" dirty="0">
              <a:latin typeface="Arial"/>
              <a:cs typeface="Arial"/>
            </a:endParaRPr>
          </a:p>
          <a:p>
            <a:pPr marL="27290"/>
            <a:endParaRPr sz="3600" dirty="0">
              <a:latin typeface="Arial"/>
              <a:cs typeface="Arial"/>
            </a:endParaRPr>
          </a:p>
        </p:txBody>
      </p:sp>
      <p:sp>
        <p:nvSpPr>
          <p:cNvPr id="9" name="object 7"/>
          <p:cNvSpPr txBox="1"/>
          <p:nvPr/>
        </p:nvSpPr>
        <p:spPr>
          <a:xfrm>
            <a:off x="859594" y="33144391"/>
            <a:ext cx="15157065" cy="923329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7290" marR="10916" indent="914207">
              <a:lnSpc>
                <a:spcPts val="3567"/>
              </a:lnSpc>
            </a:pPr>
            <a:r>
              <a:rPr lang="pt-BR" sz="3100" spc="32" dirty="0">
                <a:latin typeface="Arial"/>
                <a:cs typeface="Arial"/>
              </a:rPr>
              <a:t>(Arial, 31) 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</a:t>
            </a:r>
            <a:endParaRPr lang="pt-BR" sz="3100" dirty="0">
              <a:latin typeface="Arial"/>
              <a:cs typeface="Arial"/>
            </a:endParaRPr>
          </a:p>
          <a:p>
            <a:pPr marL="27290" marR="10916" indent="914207" algn="just">
              <a:lnSpc>
                <a:spcPts val="3567"/>
              </a:lnSpc>
            </a:pPr>
            <a:r>
              <a:rPr lang="pt-BR" sz="3100" spc="32" dirty="0">
                <a:latin typeface="Arial"/>
                <a:cs typeface="Arial"/>
              </a:rPr>
              <a:t>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</a:t>
            </a:r>
            <a:endParaRPr lang="pt-BR" sz="3100" dirty="0">
              <a:latin typeface="Arial"/>
              <a:cs typeface="Arial"/>
            </a:endParaRPr>
          </a:p>
        </p:txBody>
      </p:sp>
      <p:sp>
        <p:nvSpPr>
          <p:cNvPr id="11" name="object 9"/>
          <p:cNvSpPr txBox="1"/>
          <p:nvPr/>
        </p:nvSpPr>
        <p:spPr>
          <a:xfrm>
            <a:off x="22042070" y="31466867"/>
            <a:ext cx="5791259" cy="110799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7290"/>
            <a:r>
              <a:rPr lang="pt-BR" sz="3600" b="1" spc="21" dirty="0">
                <a:latin typeface="Arial"/>
                <a:cs typeface="Arial"/>
              </a:rPr>
              <a:t>CONCLUSÕES (Arial, 36)</a:t>
            </a:r>
            <a:endParaRPr lang="pt-BR" sz="3546" dirty="0">
              <a:latin typeface="Arial"/>
              <a:cs typeface="Arial"/>
            </a:endParaRPr>
          </a:p>
          <a:p>
            <a:pPr marL="27290"/>
            <a:endParaRPr sz="3600" dirty="0">
              <a:latin typeface="Arial"/>
              <a:cs typeface="Arial"/>
            </a:endParaRPr>
          </a:p>
        </p:txBody>
      </p:sp>
      <p:sp>
        <p:nvSpPr>
          <p:cNvPr id="12" name="object 10"/>
          <p:cNvSpPr txBox="1"/>
          <p:nvPr/>
        </p:nvSpPr>
        <p:spPr>
          <a:xfrm>
            <a:off x="16551663" y="32551963"/>
            <a:ext cx="15086108" cy="553997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7290" marR="10916" indent="914207">
              <a:lnSpc>
                <a:spcPts val="3567"/>
              </a:lnSpc>
            </a:pPr>
            <a:r>
              <a:rPr lang="pt-BR" sz="3100" spc="32" dirty="0">
                <a:latin typeface="Arial"/>
                <a:cs typeface="Arial"/>
              </a:rPr>
              <a:t>(Arial, 31) 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</a:t>
            </a:r>
          </a:p>
          <a:p>
            <a:pPr marL="27290" marR="10916" indent="914207" algn="just">
              <a:lnSpc>
                <a:spcPts val="3567"/>
              </a:lnSpc>
            </a:pPr>
            <a:r>
              <a:rPr lang="pt-BR" sz="3100" spc="32" dirty="0">
                <a:latin typeface="Arial"/>
                <a:cs typeface="Arial"/>
              </a:rPr>
              <a:t>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</a:t>
            </a:r>
            <a:endParaRPr lang="pt-BR" sz="3100" dirty="0">
              <a:latin typeface="Arial"/>
              <a:cs typeface="Arial"/>
            </a:endParaRPr>
          </a:p>
          <a:p>
            <a:pPr marL="27290" marR="10916" indent="914207" algn="just">
              <a:lnSpc>
                <a:spcPts val="3567"/>
              </a:lnSpc>
            </a:pPr>
            <a:endParaRPr lang="pt-BR" sz="3100" dirty="0">
              <a:latin typeface="Arial"/>
              <a:cs typeface="Arial"/>
            </a:endParaRPr>
          </a:p>
        </p:txBody>
      </p:sp>
      <p:sp>
        <p:nvSpPr>
          <p:cNvPr id="15" name="object 13"/>
          <p:cNvSpPr/>
          <p:nvPr/>
        </p:nvSpPr>
        <p:spPr>
          <a:xfrm>
            <a:off x="28521819" y="4626309"/>
            <a:ext cx="3032526" cy="338977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8312"/>
          </a:p>
        </p:txBody>
      </p:sp>
      <p:sp>
        <p:nvSpPr>
          <p:cNvPr id="17" name="object 15"/>
          <p:cNvSpPr txBox="1"/>
          <p:nvPr/>
        </p:nvSpPr>
        <p:spPr>
          <a:xfrm>
            <a:off x="22141330" y="38383369"/>
            <a:ext cx="3906774" cy="36933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7290"/>
            <a:r>
              <a:rPr lang="pt-BR" sz="2400" b="1" spc="11" dirty="0">
                <a:latin typeface="Arial"/>
                <a:cs typeface="Arial"/>
              </a:rPr>
              <a:t>REFERÊNCIAS (Arial, 24)</a:t>
            </a:r>
            <a:endParaRPr sz="2400" dirty="0">
              <a:latin typeface="Arial"/>
              <a:cs typeface="Arial"/>
            </a:endParaRPr>
          </a:p>
        </p:txBody>
      </p:sp>
      <p:sp>
        <p:nvSpPr>
          <p:cNvPr id="18" name="object 16"/>
          <p:cNvSpPr txBox="1"/>
          <p:nvPr/>
        </p:nvSpPr>
        <p:spPr>
          <a:xfrm>
            <a:off x="16552604" y="39209118"/>
            <a:ext cx="15167979" cy="346248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7290" marR="10916">
              <a:lnSpc>
                <a:spcPts val="2686"/>
              </a:lnSpc>
            </a:pPr>
            <a:r>
              <a:rPr lang="pt-BR" sz="2400" dirty="0">
                <a:latin typeface="Arial"/>
                <a:cs typeface="Arial"/>
              </a:rPr>
              <a:t>(Arial, 24) 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</a:t>
            </a:r>
          </a:p>
          <a:p>
            <a:pPr marL="27290" marR="10916" algn="just">
              <a:lnSpc>
                <a:spcPts val="2686"/>
              </a:lnSpc>
            </a:pPr>
            <a:r>
              <a:rPr lang="pt-BR" sz="2400" dirty="0">
                <a:latin typeface="Arial"/>
                <a:cs typeface="Arial"/>
              </a:rPr>
              <a:t>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</a:t>
            </a:r>
          </a:p>
          <a:p>
            <a:pPr marL="27290" marR="10916" algn="just">
              <a:lnSpc>
                <a:spcPts val="2686"/>
              </a:lnSpc>
            </a:pPr>
            <a:endParaRPr lang="pt-BR" sz="2400" dirty="0">
              <a:latin typeface="Arial"/>
              <a:cs typeface="Arial"/>
            </a:endParaRPr>
          </a:p>
        </p:txBody>
      </p:sp>
      <p:sp>
        <p:nvSpPr>
          <p:cNvPr id="19" name="object 17"/>
          <p:cNvSpPr txBox="1"/>
          <p:nvPr/>
        </p:nvSpPr>
        <p:spPr>
          <a:xfrm>
            <a:off x="16896473" y="19042264"/>
            <a:ext cx="10291194" cy="86177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7290"/>
            <a:r>
              <a:rPr sz="2800" spc="-97" dirty="0">
                <a:latin typeface="Arial"/>
                <a:cs typeface="Arial"/>
              </a:rPr>
              <a:t>Figur</a:t>
            </a:r>
            <a:r>
              <a:rPr sz="2800" spc="-21" dirty="0">
                <a:latin typeface="Arial"/>
                <a:cs typeface="Arial"/>
              </a:rPr>
              <a:t>e</a:t>
            </a:r>
            <a:r>
              <a:rPr sz="2800" spc="-344" dirty="0">
                <a:latin typeface="Arial"/>
                <a:cs typeface="Arial"/>
              </a:rPr>
              <a:t> </a:t>
            </a:r>
            <a:r>
              <a:rPr lang="pt-BR" sz="2800" spc="-344" dirty="0">
                <a:latin typeface="Arial"/>
                <a:cs typeface="Arial"/>
              </a:rPr>
              <a:t>2</a:t>
            </a:r>
            <a:r>
              <a:rPr sz="2800" spc="-11" dirty="0">
                <a:latin typeface="Arial"/>
                <a:cs typeface="Arial"/>
              </a:rPr>
              <a:t>.</a:t>
            </a:r>
            <a:r>
              <a:rPr lang="pt-BR" sz="2800" spc="-11" dirty="0">
                <a:latin typeface="Arial"/>
                <a:cs typeface="Arial"/>
              </a:rPr>
              <a:t> </a:t>
            </a:r>
            <a:r>
              <a:rPr lang="pt-BR" sz="2800" dirty="0">
                <a:latin typeface="Arial"/>
                <a:cs typeface="Arial"/>
              </a:rPr>
              <a:t>Legenda.</a:t>
            </a:r>
            <a:r>
              <a:rPr sz="2800" spc="-505" dirty="0">
                <a:latin typeface="Arial"/>
                <a:cs typeface="Arial"/>
              </a:rPr>
              <a:t> </a:t>
            </a:r>
            <a:r>
              <a:rPr lang="pt-BR" sz="2800" dirty="0">
                <a:latin typeface="Arial"/>
                <a:cs typeface="Arial"/>
              </a:rPr>
              <a:t>(Arial, 28)</a:t>
            </a:r>
          </a:p>
          <a:p>
            <a:pPr marL="27290"/>
            <a:endParaRPr sz="2800" dirty="0">
              <a:latin typeface="Arial"/>
              <a:cs typeface="Arial"/>
            </a:endParaRPr>
          </a:p>
        </p:txBody>
      </p:sp>
      <p:sp>
        <p:nvSpPr>
          <p:cNvPr id="20" name="object 18"/>
          <p:cNvSpPr txBox="1"/>
          <p:nvPr/>
        </p:nvSpPr>
        <p:spPr>
          <a:xfrm>
            <a:off x="3058487" y="24953490"/>
            <a:ext cx="6005243" cy="42979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7290"/>
            <a:r>
              <a:rPr sz="2800" dirty="0">
                <a:latin typeface="Arial"/>
                <a:cs typeface="Arial"/>
              </a:rPr>
              <a:t>Figure</a:t>
            </a:r>
            <a:r>
              <a:rPr sz="2800" spc="-312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1.</a:t>
            </a:r>
            <a:r>
              <a:rPr sz="2800" spc="-312" dirty="0">
                <a:latin typeface="Arial"/>
                <a:cs typeface="Arial"/>
              </a:rPr>
              <a:t> </a:t>
            </a:r>
            <a:r>
              <a:rPr lang="pt-BR" sz="2800" dirty="0">
                <a:latin typeface="Arial"/>
                <a:cs typeface="Arial"/>
              </a:rPr>
              <a:t>Legenda</a:t>
            </a:r>
            <a:r>
              <a:rPr sz="2800" dirty="0">
                <a:latin typeface="Arial"/>
                <a:cs typeface="Arial"/>
              </a:rPr>
              <a:t>.</a:t>
            </a:r>
            <a:r>
              <a:rPr lang="pt-BR" sz="2800" dirty="0">
                <a:latin typeface="Arial"/>
                <a:cs typeface="Arial"/>
              </a:rPr>
              <a:t> (Arial, 28)</a:t>
            </a:r>
            <a:endParaRPr sz="2800" dirty="0">
              <a:latin typeface="Arial"/>
              <a:cs typeface="Arial"/>
            </a:endParaRPr>
          </a:p>
        </p:txBody>
      </p:sp>
      <p:sp>
        <p:nvSpPr>
          <p:cNvPr id="74" name="object 72"/>
          <p:cNvSpPr txBox="1"/>
          <p:nvPr/>
        </p:nvSpPr>
        <p:spPr>
          <a:xfrm>
            <a:off x="3100954" y="5016889"/>
            <a:ext cx="26197380" cy="288540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132864" marR="10916" indent="-3100117" algn="ctr">
              <a:lnSpc>
                <a:spcPts val="4470"/>
              </a:lnSpc>
            </a:pPr>
            <a:r>
              <a:rPr lang="pt-BR" sz="4000" b="1" dirty="0">
                <a:latin typeface="Arial"/>
                <a:cs typeface="Arial"/>
              </a:rPr>
              <a:t>TÍTULO (sugestão da fonte: Arial, tamanho 60)</a:t>
            </a:r>
          </a:p>
          <a:p>
            <a:pPr marL="3132864" marR="10916" indent="-3100117" algn="ctr">
              <a:lnSpc>
                <a:spcPts val="4470"/>
              </a:lnSpc>
            </a:pPr>
            <a:endParaRPr lang="pt-BR" sz="4000" b="1" spc="32" dirty="0">
              <a:latin typeface="Arial"/>
              <a:cs typeface="Arial"/>
            </a:endParaRPr>
          </a:p>
          <a:p>
            <a:pPr marL="3132864" marR="10916" indent="-3100117" algn="ctr">
              <a:lnSpc>
                <a:spcPts val="4470"/>
              </a:lnSpc>
            </a:pPr>
            <a:r>
              <a:rPr lang="pt-BR" sz="3100" spc="32" dirty="0">
                <a:latin typeface="Arial"/>
                <a:cs typeface="Arial"/>
              </a:rPr>
              <a:t>Autores (Arial, 31)</a:t>
            </a:r>
            <a:endParaRPr lang="pt-BR" sz="3100" dirty="0">
              <a:latin typeface="Arial"/>
              <a:cs typeface="Arial"/>
            </a:endParaRPr>
          </a:p>
          <a:p>
            <a:pPr marL="3132864" marR="10916" indent="-3100117" algn="ctr">
              <a:lnSpc>
                <a:spcPts val="4470"/>
              </a:lnSpc>
            </a:pPr>
            <a:endParaRPr lang="pt-BR" sz="3116" i="1" dirty="0">
              <a:latin typeface="Arial"/>
              <a:cs typeface="Arial"/>
            </a:endParaRPr>
          </a:p>
          <a:p>
            <a:pPr marL="3132864" marR="10916" indent="-3100117" algn="ctr">
              <a:lnSpc>
                <a:spcPts val="4470"/>
              </a:lnSpc>
            </a:pPr>
            <a:r>
              <a:rPr lang="pt-BR" sz="2700" i="1" dirty="0">
                <a:latin typeface="Arial"/>
                <a:cs typeface="Arial"/>
              </a:rPr>
              <a:t>Instituições  (Arial, 27)</a:t>
            </a:r>
            <a:endParaRPr sz="2700" dirty="0">
              <a:latin typeface="Arial"/>
              <a:cs typeface="Arial"/>
            </a:endParaRPr>
          </a:p>
        </p:txBody>
      </p:sp>
      <p:sp>
        <p:nvSpPr>
          <p:cNvPr id="77" name="Retângulo 76"/>
          <p:cNvSpPr/>
          <p:nvPr/>
        </p:nvSpPr>
        <p:spPr>
          <a:xfrm>
            <a:off x="2997867" y="16231138"/>
            <a:ext cx="10268164" cy="843607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78" name="Retângulo 77"/>
          <p:cNvSpPr/>
          <p:nvPr/>
        </p:nvSpPr>
        <p:spPr>
          <a:xfrm>
            <a:off x="16940093" y="9236642"/>
            <a:ext cx="14697678" cy="95823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79" name="Retângulo 78"/>
          <p:cNvSpPr/>
          <p:nvPr/>
        </p:nvSpPr>
        <p:spPr>
          <a:xfrm>
            <a:off x="16940093" y="20116800"/>
            <a:ext cx="14697678" cy="967494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82" name="object 17"/>
          <p:cNvSpPr txBox="1"/>
          <p:nvPr/>
        </p:nvSpPr>
        <p:spPr>
          <a:xfrm>
            <a:off x="16896473" y="30079245"/>
            <a:ext cx="10291194" cy="86177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7290"/>
            <a:r>
              <a:rPr sz="2800" spc="-97" dirty="0">
                <a:latin typeface="Arial"/>
                <a:cs typeface="Arial"/>
              </a:rPr>
              <a:t>Figur</a:t>
            </a:r>
            <a:r>
              <a:rPr sz="2800" spc="-21" dirty="0">
                <a:latin typeface="Arial"/>
                <a:cs typeface="Arial"/>
              </a:rPr>
              <a:t>e</a:t>
            </a:r>
            <a:r>
              <a:rPr sz="2800" spc="-344" dirty="0">
                <a:latin typeface="Arial"/>
                <a:cs typeface="Arial"/>
              </a:rPr>
              <a:t> </a:t>
            </a:r>
            <a:r>
              <a:rPr lang="pt-BR" sz="2800" spc="-344" dirty="0">
                <a:latin typeface="Arial"/>
                <a:cs typeface="Arial"/>
              </a:rPr>
              <a:t>3</a:t>
            </a:r>
            <a:r>
              <a:rPr sz="2800" spc="-11" dirty="0">
                <a:latin typeface="Arial"/>
                <a:cs typeface="Arial"/>
              </a:rPr>
              <a:t>.</a:t>
            </a:r>
            <a:r>
              <a:rPr lang="pt-BR" sz="2800" spc="-11" dirty="0">
                <a:latin typeface="Arial"/>
                <a:cs typeface="Arial"/>
              </a:rPr>
              <a:t> </a:t>
            </a:r>
            <a:r>
              <a:rPr lang="pt-BR" sz="2800" dirty="0">
                <a:latin typeface="Arial"/>
                <a:cs typeface="Arial"/>
              </a:rPr>
              <a:t>Legenda. (Arial, 28)</a:t>
            </a:r>
          </a:p>
          <a:p>
            <a:pPr marL="27290"/>
            <a:r>
              <a:rPr sz="2800" spc="-505" dirty="0">
                <a:latin typeface="Arial"/>
                <a:cs typeface="Arial"/>
              </a:rPr>
              <a:t> </a:t>
            </a:r>
            <a:endParaRPr sz="2800" dirty="0">
              <a:latin typeface="Arial"/>
              <a:cs typeface="Arial"/>
            </a:endParaRPr>
          </a:p>
        </p:txBody>
      </p:sp>
      <p:sp>
        <p:nvSpPr>
          <p:cNvPr id="3" name="CaixaDeTexto 2"/>
          <p:cNvSpPr txBox="1"/>
          <p:nvPr/>
        </p:nvSpPr>
        <p:spPr>
          <a:xfrm>
            <a:off x="9371140" y="3566508"/>
            <a:ext cx="13657007" cy="1191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>
                <a:solidFill>
                  <a:srgbClr val="FF0000"/>
                </a:solidFill>
              </a:rPr>
              <a:t>TAMANHO DO PÔSTER: 90 x 120 cm</a:t>
            </a:r>
          </a:p>
        </p:txBody>
      </p:sp>
      <p:sp>
        <p:nvSpPr>
          <p:cNvPr id="24" name="Text Box 64">
            <a:extLst>
              <a:ext uri="{FF2B5EF4-FFF2-40B4-BE49-F238E27FC236}">
                <a16:creationId xmlns:a16="http://schemas.microsoft.com/office/drawing/2014/main" id="{8975E5FD-552F-476E-83DD-65CDAB5E01B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8150" y="4093538"/>
            <a:ext cx="3709988" cy="2036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762" tIns="48381" rIns="96762" bIns="48381">
            <a:spAutoFit/>
          </a:bodyPr>
          <a:lstStyle>
            <a:lvl1pPr defTabSz="2257425">
              <a:spcBef>
                <a:spcPct val="20000"/>
              </a:spcBef>
              <a:buChar char="•"/>
              <a:defRPr sz="7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2257425">
              <a:spcBef>
                <a:spcPct val="20000"/>
              </a:spcBef>
              <a:buChar char="–"/>
              <a:defRPr sz="6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2257425">
              <a:spcBef>
                <a:spcPct val="20000"/>
              </a:spcBef>
              <a:buChar char="•"/>
              <a:defRPr sz="5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2257425">
              <a:spcBef>
                <a:spcPct val="20000"/>
              </a:spcBef>
              <a:buChar char="–"/>
              <a:defRPr sz="4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2257425">
              <a:spcBef>
                <a:spcPct val="20000"/>
              </a:spcBef>
              <a:buChar char="»"/>
              <a:defRPr sz="4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22574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4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22574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4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22574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4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22574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4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pt-BR" altLang="pt-BR" sz="4200" dirty="0">
                <a:solidFill>
                  <a:srgbClr val="336699"/>
                </a:solidFill>
              </a:rPr>
              <a:t>Inserir logo Institucional</a:t>
            </a:r>
            <a:br>
              <a:rPr lang="pt-BR" altLang="pt-BR" sz="4200" dirty="0">
                <a:solidFill>
                  <a:srgbClr val="336699"/>
                </a:solidFill>
              </a:rPr>
            </a:br>
            <a:r>
              <a:rPr lang="pt-BR" altLang="pt-BR" sz="4200" dirty="0">
                <a:solidFill>
                  <a:srgbClr val="336699"/>
                </a:solidFill>
              </a:rPr>
              <a:t>aqui</a:t>
            </a:r>
          </a:p>
        </p:txBody>
      </p:sp>
      <p:sp>
        <p:nvSpPr>
          <p:cNvPr id="25" name="Text Box 65">
            <a:extLst>
              <a:ext uri="{FF2B5EF4-FFF2-40B4-BE49-F238E27FC236}">
                <a16:creationId xmlns:a16="http://schemas.microsoft.com/office/drawing/2014/main" id="{7BBCE89E-624D-4B59-BED9-2873E732357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161727" y="3980855"/>
            <a:ext cx="6392618" cy="20366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6762" tIns="48381" rIns="96762" bIns="48381">
            <a:spAutoFit/>
          </a:bodyPr>
          <a:lstStyle>
            <a:lvl1pPr defTabSz="2257425">
              <a:spcBef>
                <a:spcPct val="20000"/>
              </a:spcBef>
              <a:buChar char="•"/>
              <a:defRPr sz="7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2257425">
              <a:spcBef>
                <a:spcPct val="20000"/>
              </a:spcBef>
              <a:buChar char="–"/>
              <a:defRPr sz="6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2257425">
              <a:spcBef>
                <a:spcPct val="20000"/>
              </a:spcBef>
              <a:buChar char="•"/>
              <a:defRPr sz="5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2257425">
              <a:spcBef>
                <a:spcPct val="20000"/>
              </a:spcBef>
              <a:buChar char="–"/>
              <a:defRPr sz="4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2257425">
              <a:spcBef>
                <a:spcPct val="20000"/>
              </a:spcBef>
              <a:buChar char="»"/>
              <a:defRPr sz="4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22574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4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22574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4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22574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4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22574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4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r>
              <a:rPr lang="pt-BR" altLang="pt-BR" sz="4200" dirty="0">
                <a:solidFill>
                  <a:srgbClr val="336699"/>
                </a:solidFill>
              </a:rPr>
              <a:t>Inserir logo do patrocinador institucional</a:t>
            </a:r>
            <a:br>
              <a:rPr lang="pt-BR" altLang="pt-BR" sz="4200" dirty="0">
                <a:solidFill>
                  <a:srgbClr val="336699"/>
                </a:solidFill>
              </a:rPr>
            </a:br>
            <a:r>
              <a:rPr lang="pt-BR" altLang="pt-BR" sz="4200" dirty="0">
                <a:solidFill>
                  <a:srgbClr val="336699"/>
                </a:solidFill>
              </a:rPr>
              <a:t>aqui</a:t>
            </a:r>
          </a:p>
        </p:txBody>
      </p:sp>
      <p:pic>
        <p:nvPicPr>
          <p:cNvPr id="10" name="Imagem 9" descr="Interface gráfica do usuário, Site&#10;&#10;Descrição gerada automaticamente">
            <a:extLst>
              <a:ext uri="{FF2B5EF4-FFF2-40B4-BE49-F238E27FC236}">
                <a16:creationId xmlns:a16="http://schemas.microsoft.com/office/drawing/2014/main" id="{DA344A6A-7D6F-1F44-B1F4-1CE370307CF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834" b="25053"/>
          <a:stretch/>
        </p:blipFill>
        <p:spPr>
          <a:xfrm>
            <a:off x="0" y="-79403"/>
            <a:ext cx="32440722" cy="33868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3449088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Tema do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o 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o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31</TotalTime>
  <Words>140</Words>
  <Application>Microsoft Macintosh PowerPoint</Application>
  <PresentationFormat>Personalizar</PresentationFormat>
  <Paragraphs>27</Paragraphs>
  <Slides>1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Tema do Office</vt:lpstr>
      <vt:lpstr>Apresentação do PowerPoint</vt:lpstr>
    </vt:vector>
  </TitlesOfParts>
  <Company>ASAV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Fernanda Luft de Souza</dc:creator>
  <cp:lastModifiedBy>Adriana Pucci</cp:lastModifiedBy>
  <cp:revision>6</cp:revision>
  <dcterms:created xsi:type="dcterms:W3CDTF">2016-09-13T21:17:03Z</dcterms:created>
  <dcterms:modified xsi:type="dcterms:W3CDTF">2024-08-05T19:43:00Z</dcterms:modified>
</cp:coreProperties>
</file>